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5014"/>
    <a:srgbClr val="993366"/>
    <a:srgbClr val="454C1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84" d="100"/>
          <a:sy n="84" d="100"/>
        </p:scale>
        <p:origin x="69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89BC-CB2F-46F0-9930-C2806360F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5A8D7-6EEF-45B0-B84A-0880159F4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12CE6-6CB1-4F22-BDFD-D1FF001D2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7A91-8852-4061-A861-092615CBE145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23056-5D7C-4C8C-8247-64BF12CA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4FDCF-A7D7-4D88-8BE3-57595D913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1610-15C9-4975-AF49-1D393D84D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2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DCC6-66F0-4D13-B54D-DCD52F39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943D6-C934-4194-93F9-754373F23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5E817-694A-4DBF-843A-67C9305E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7A91-8852-4061-A861-092615CBE145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62F1B-5943-462F-B923-8EB3C201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A5F66-3988-4EDD-9287-EE15BCB4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1610-15C9-4975-AF49-1D393D84D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ABA84-EC6A-496E-A734-5CB52A8A0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3D5A2-0DA4-413A-B89A-8282D5981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155EB-7F19-4414-AEC1-2F66E090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7A91-8852-4061-A861-092615CBE145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CD1F1-A7FF-414B-8A65-18DB74FD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38697-26B7-4FC5-972E-1F09395B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1610-15C9-4975-AF49-1D393D84D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11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66F8-D24E-44BB-A453-305D9DF6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FECD7-E312-494F-8798-D31727429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8243F-5993-41FE-8298-1A84D5115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7A91-8852-4061-A861-092615CBE145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5FFFA-84C1-4793-AF32-23220F59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EA538-3AD3-4008-9D85-1A6CD9E3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1610-15C9-4975-AF49-1D393D84D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95AE-64F4-4388-8EE9-8763B78D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B4BD5-1C7F-4312-85F4-FBCCCE518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78D1-7A32-4D67-A287-65BBDCDAF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7A91-8852-4061-A861-092615CBE145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85FC5-16D0-4D09-A3AF-3505D6E0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A55C3-6408-43D8-8B53-16CBC3FA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1610-15C9-4975-AF49-1D393D84D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6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12E4-1F0C-44B5-9768-073C5ABB7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97687-0134-4B44-A1A9-236EAE0AE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CCCA3-0A8E-4419-A6C5-D642B1463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E3D07-3491-4DCA-8868-D623A762D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7A91-8852-4061-A861-092615CBE145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165BA-5FD8-4710-9EF6-F5501245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FE5C6-A28E-484F-8D48-F24E7ECF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1610-15C9-4975-AF49-1D393D84D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1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1B82-927F-4EDB-8BA4-4EB7952B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6A4EF-B1FB-45BC-AF02-30D60AB89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C8ED1-4775-4617-8705-CE5FCB5C0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6A2F1A-7CF9-41A4-9F0F-0C145C16A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CDA87E-1DE1-4FC8-A322-5E9AF49AC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BDB3A-F493-4467-89F1-5D6859C4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7A91-8852-4061-A861-092615CBE145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1D57FC-4E0D-453A-B40F-4ABD20B4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83798-DEF3-4342-A177-F2C49A75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1610-15C9-4975-AF49-1D393D84D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0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9B22-D899-49A6-A8F5-A4553A80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716AD-6B64-4937-96EF-ACA2BC43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7A91-8852-4061-A861-092615CBE145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7C86F-4847-4CC5-9007-DE11E709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D0FD2-21A6-46DC-8651-384EE36E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1610-15C9-4975-AF49-1D393D84D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D477B-1B50-4C13-B1C6-76832DE78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7A91-8852-4061-A861-092615CBE145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60B63-52A5-49B3-9602-4F135B72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39D62-40D4-40C0-8188-FFB52608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1610-15C9-4975-AF49-1D393D84D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4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6A8C4-1ED7-4EDD-B32A-8EF82B96B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71D92-3191-4F5E-83BC-0CE769F1B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00442-138D-495C-B9EB-C82825E23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3D96C-66B4-4F4B-B756-66A78678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7A91-8852-4061-A861-092615CBE145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69711-E01A-4E02-9F83-C2AE7C00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AEAE9-FE14-4A26-A234-71D892FAB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1610-15C9-4975-AF49-1D393D84D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8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99472-CB90-476E-B7A2-8C617C35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8DBFF3-C725-486E-846A-7072ED91F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ADA90-9EB6-4FF1-B694-765717BEF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1C12B-069C-4D24-98FD-2195E448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7A91-8852-4061-A861-092615CBE145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B3C17-2133-4A90-938D-1A381E69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8F039-6609-4FFD-9A17-515A9EC1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1610-15C9-4975-AF49-1D393D84D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9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F55D39-390F-4663-8A9A-4851523E4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1105B-225A-400B-A845-437873B3F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AFB26-CDAB-41CB-ADFA-1B2934D17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17A91-8852-4061-A861-092615CBE145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FCF00-A933-434A-8081-EAD1EE3CC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44FEA-5EAF-4B8B-A13B-4425139FE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61610-15C9-4975-AF49-1D393D84D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6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CC6DCC9-CBAF-42B4-B7A2-F04080B5350C}"/>
              </a:ext>
            </a:extLst>
          </p:cNvPr>
          <p:cNvSpPr/>
          <p:nvPr/>
        </p:nvSpPr>
        <p:spPr>
          <a:xfrm>
            <a:off x="3899971" y="528810"/>
            <a:ext cx="7910111" cy="3690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8E3F4B-C1DE-492C-8C19-337B7C587A4A}"/>
              </a:ext>
            </a:extLst>
          </p:cNvPr>
          <p:cNvSpPr txBox="1"/>
          <p:nvPr/>
        </p:nvSpPr>
        <p:spPr>
          <a:xfrm>
            <a:off x="8792551" y="673240"/>
            <a:ext cx="152734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ierstadt" panose="020B0504020202020204" pitchFamily="34" charset="0"/>
              </a:rPr>
              <a:t>What I have: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F3CEA-8060-4F6A-A509-1015FC1293EE}"/>
              </a:ext>
            </a:extLst>
          </p:cNvPr>
          <p:cNvSpPr txBox="1"/>
          <p:nvPr/>
        </p:nvSpPr>
        <p:spPr>
          <a:xfrm>
            <a:off x="8792551" y="1127533"/>
            <a:ext cx="2455670" cy="33855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“Lil Mosey &amp; Lunay”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8B6873-DFD5-4569-8379-4C88EE3D64EC}"/>
              </a:ext>
            </a:extLst>
          </p:cNvPr>
          <p:cNvSpPr txBox="1"/>
          <p:nvPr/>
        </p:nvSpPr>
        <p:spPr>
          <a:xfrm>
            <a:off x="8792551" y="1585773"/>
            <a:ext cx="2189576" cy="5232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ierstadt" panose="020B0504020202020204" pitchFamily="34" charset="0"/>
              </a:rPr>
              <a:t>(a scalar string with both artists names together)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0F06F2-5418-4717-81CE-D8B28720D1D9}"/>
              </a:ext>
            </a:extLst>
          </p:cNvPr>
          <p:cNvSpPr txBox="1"/>
          <p:nvPr/>
        </p:nvSpPr>
        <p:spPr>
          <a:xfrm>
            <a:off x="8792551" y="2629449"/>
            <a:ext cx="152734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ierstadt" panose="020B0504020202020204" pitchFamily="34" charset="0"/>
              </a:rPr>
              <a:t>What I want: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8CCB43C-83D0-433F-8CCE-C1B57A9675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14" r="4320" b="14710"/>
          <a:stretch/>
        </p:blipFill>
        <p:spPr>
          <a:xfrm>
            <a:off x="4010141" y="673241"/>
            <a:ext cx="3988106" cy="33369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8AA7DC-5C42-402B-8C90-282EB272340C}"/>
              </a:ext>
            </a:extLst>
          </p:cNvPr>
          <p:cNvCxnSpPr>
            <a:cxnSpLocks/>
          </p:cNvCxnSpPr>
          <p:nvPr/>
        </p:nvCxnSpPr>
        <p:spPr>
          <a:xfrm flipV="1">
            <a:off x="6842927" y="1345250"/>
            <a:ext cx="1761246" cy="754856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1D3AE3A-B53B-45A4-8F94-3FB72062857E}"/>
              </a:ext>
            </a:extLst>
          </p:cNvPr>
          <p:cNvSpPr/>
          <p:nvPr/>
        </p:nvSpPr>
        <p:spPr>
          <a:xfrm>
            <a:off x="5225143" y="1987252"/>
            <a:ext cx="1487156" cy="24348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4BDF1-E4B9-489C-A524-EC73F3D07D8D}"/>
              </a:ext>
            </a:extLst>
          </p:cNvPr>
          <p:cNvSpPr txBox="1"/>
          <p:nvPr/>
        </p:nvSpPr>
        <p:spPr>
          <a:xfrm>
            <a:off x="8792551" y="3105837"/>
            <a:ext cx="2940413" cy="33855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[“Lil Mosey”,  “Lunay”]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226ED-6BF4-495F-BD79-82425549294B}"/>
              </a:ext>
            </a:extLst>
          </p:cNvPr>
          <p:cNvSpPr txBox="1"/>
          <p:nvPr/>
        </p:nvSpPr>
        <p:spPr>
          <a:xfrm>
            <a:off x="8792551" y="3582225"/>
            <a:ext cx="2455671" cy="5232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ierstadt" panose="020B0504020202020204" pitchFamily="34" charset="0"/>
              </a:rPr>
              <a:t>(a list with each artist name as a separate element)</a:t>
            </a:r>
          </a:p>
        </p:txBody>
      </p:sp>
    </p:spTree>
    <p:extLst>
      <p:ext uri="{BB962C8B-B14F-4D97-AF65-F5344CB8AC3E}">
        <p14:creationId xmlns:p14="http://schemas.microsoft.com/office/powerpoint/2010/main" val="244175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9C29C59-1F58-4C94-96DA-334B2BAB9609}"/>
              </a:ext>
            </a:extLst>
          </p:cNvPr>
          <p:cNvSpPr/>
          <p:nvPr/>
        </p:nvSpPr>
        <p:spPr>
          <a:xfrm>
            <a:off x="354330" y="171451"/>
            <a:ext cx="11155680" cy="6080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F3CEA-8060-4F6A-A509-1015FC1293EE}"/>
              </a:ext>
            </a:extLst>
          </p:cNvPr>
          <p:cNvSpPr txBox="1"/>
          <p:nvPr/>
        </p:nvSpPr>
        <p:spPr>
          <a:xfrm>
            <a:off x="5403616" y="832445"/>
            <a:ext cx="5477744" cy="1077218"/>
          </a:xfrm>
          <a:prstGeom prst="rect">
            <a:avLst/>
          </a:prstGeom>
          <a:solidFill>
            <a:srgbClr val="993366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Name: “Relación (Remix) [feat. ROSALÍA &amp; Farruko]”</a:t>
            </a:r>
          </a:p>
          <a:p>
            <a:endParaRPr lang="en-US" sz="16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Artist: “Sech, Daddy Yankee &amp; J Balvin”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C586AA-471F-4F62-AAAB-D5F804430D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47" r="5030" b="25390"/>
          <a:stretch/>
        </p:blipFill>
        <p:spPr>
          <a:xfrm>
            <a:off x="459036" y="274131"/>
            <a:ext cx="3938152" cy="296711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838EA9-F7C4-4154-8A03-A879878352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57" r="5301" b="19910"/>
          <a:stretch/>
        </p:blipFill>
        <p:spPr>
          <a:xfrm>
            <a:off x="978684" y="3100209"/>
            <a:ext cx="3722706" cy="3022737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8AA7DC-5C42-402B-8C90-282EB272340C}"/>
              </a:ext>
            </a:extLst>
          </p:cNvPr>
          <p:cNvCxnSpPr>
            <a:cxnSpLocks/>
          </p:cNvCxnSpPr>
          <p:nvPr/>
        </p:nvCxnSpPr>
        <p:spPr>
          <a:xfrm flipV="1">
            <a:off x="4443076" y="1337278"/>
            <a:ext cx="824492" cy="180000"/>
          </a:xfrm>
          <a:prstGeom prst="straightConnector1">
            <a:avLst/>
          </a:prstGeom>
          <a:ln w="7620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EA4CE8-1FDC-424D-93C5-25A711A16326}"/>
              </a:ext>
            </a:extLst>
          </p:cNvPr>
          <p:cNvCxnSpPr>
            <a:cxnSpLocks/>
          </p:cNvCxnSpPr>
          <p:nvPr/>
        </p:nvCxnSpPr>
        <p:spPr>
          <a:xfrm flipV="1">
            <a:off x="4831566" y="3943350"/>
            <a:ext cx="872004" cy="180000"/>
          </a:xfrm>
          <a:prstGeom prst="straightConnector1">
            <a:avLst/>
          </a:prstGeom>
          <a:ln w="76200">
            <a:solidFill>
              <a:srgbClr val="1B50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4701790-1D69-48C4-815F-B9577AA9C143}"/>
              </a:ext>
            </a:extLst>
          </p:cNvPr>
          <p:cNvSpPr txBox="1"/>
          <p:nvPr/>
        </p:nvSpPr>
        <p:spPr>
          <a:xfrm>
            <a:off x="5398600" y="2383936"/>
            <a:ext cx="4820533" cy="584775"/>
          </a:xfrm>
          <a:prstGeom prst="rect">
            <a:avLst/>
          </a:prstGeom>
          <a:solidFill>
            <a:srgbClr val="993366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[“Sech”, “Daddy Yankee”, “J Balvin”, “ROSALÍA”, “Farruko”]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29CF79-0211-4586-BBE5-4FF412FE2113}"/>
              </a:ext>
            </a:extLst>
          </p:cNvPr>
          <p:cNvSpPr txBox="1"/>
          <p:nvPr/>
        </p:nvSpPr>
        <p:spPr>
          <a:xfrm>
            <a:off x="5815582" y="3554187"/>
            <a:ext cx="5477744" cy="830997"/>
          </a:xfrm>
          <a:prstGeom prst="rect">
            <a:avLst/>
          </a:prstGeom>
          <a:solidFill>
            <a:srgbClr val="1B5014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Name: “Genius (feat. Sia, Diplo &amp; Labrinth”</a:t>
            </a:r>
          </a:p>
          <a:p>
            <a:endParaRPr lang="en-US" sz="16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Artist: “LSD”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29D538-981D-494B-B199-E710E19689AC}"/>
              </a:ext>
            </a:extLst>
          </p:cNvPr>
          <p:cNvSpPr txBox="1"/>
          <p:nvPr/>
        </p:nvSpPr>
        <p:spPr>
          <a:xfrm>
            <a:off x="5815582" y="4877078"/>
            <a:ext cx="4820533" cy="338554"/>
          </a:xfrm>
          <a:prstGeom prst="rect">
            <a:avLst/>
          </a:prstGeom>
          <a:solidFill>
            <a:srgbClr val="1B5014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[“LSD”, “Sia”, “Diplo”, “Labrinth”]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DFF663-FCF6-4380-B921-9AC126B19955}"/>
              </a:ext>
            </a:extLst>
          </p:cNvPr>
          <p:cNvSpPr txBox="1"/>
          <p:nvPr/>
        </p:nvSpPr>
        <p:spPr>
          <a:xfrm>
            <a:off x="5398601" y="463113"/>
            <a:ext cx="75074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ierstadt" panose="020B0504020202020204" pitchFamily="34" charset="0"/>
              </a:rPr>
              <a:t>Input: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495025-EC42-4FD5-8D6C-42316621615B}"/>
              </a:ext>
            </a:extLst>
          </p:cNvPr>
          <p:cNvSpPr txBox="1"/>
          <p:nvPr/>
        </p:nvSpPr>
        <p:spPr>
          <a:xfrm>
            <a:off x="5398600" y="2008650"/>
            <a:ext cx="887899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ierstadt" panose="020B0504020202020204" pitchFamily="34" charset="0"/>
              </a:rPr>
              <a:t>Output: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388406-BACE-44CF-97F5-C66B8F77F0D3}"/>
              </a:ext>
            </a:extLst>
          </p:cNvPr>
          <p:cNvSpPr txBox="1"/>
          <p:nvPr/>
        </p:nvSpPr>
        <p:spPr>
          <a:xfrm>
            <a:off x="5815582" y="3188464"/>
            <a:ext cx="75074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ierstadt" panose="020B0504020202020204" pitchFamily="34" charset="0"/>
              </a:rPr>
              <a:t>Input: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49102-8B9F-47A1-A50A-EA5C4F913701}"/>
              </a:ext>
            </a:extLst>
          </p:cNvPr>
          <p:cNvSpPr txBox="1"/>
          <p:nvPr/>
        </p:nvSpPr>
        <p:spPr>
          <a:xfrm>
            <a:off x="5815582" y="4503522"/>
            <a:ext cx="882078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ierstadt" panose="020B0504020202020204" pitchFamily="34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697479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123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Bierstadt</vt:lpstr>
      <vt:lpstr>Calibri</vt:lpstr>
      <vt:lpstr>Calibri Light</vt:lpstr>
      <vt:lpstr>Cascadia Code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Yirá Albornoz Cambiaso</dc:creator>
  <cp:lastModifiedBy>Francisco Yirá Albornoz Cambiaso</cp:lastModifiedBy>
  <cp:revision>1</cp:revision>
  <dcterms:created xsi:type="dcterms:W3CDTF">2021-12-30T09:08:18Z</dcterms:created>
  <dcterms:modified xsi:type="dcterms:W3CDTF">2021-12-30T09:46:50Z</dcterms:modified>
</cp:coreProperties>
</file>