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56" r:id="rId2"/>
    <p:sldId id="335" r:id="rId3"/>
    <p:sldId id="366" r:id="rId4"/>
    <p:sldId id="367" r:id="rId5"/>
    <p:sldId id="368" r:id="rId6"/>
    <p:sldId id="3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1741" autoAdjust="0"/>
  </p:normalViewPr>
  <p:slideViewPr>
    <p:cSldViewPr snapToGrid="0">
      <p:cViewPr>
        <p:scale>
          <a:sx n="70" d="100"/>
          <a:sy n="70" d="100"/>
        </p:scale>
        <p:origin x="-168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73D6-4696-4CD0-88A2-25E9D4A9BA2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0D58-DA80-48BA-898B-3ABC3BCD1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9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5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Mongo DB</a:t>
            </a:r>
            <a:br>
              <a:rPr lang="en-US" sz="8000" dirty="0" smtClean="0">
                <a:latin typeface="Algerian" panose="04020705040A02060702" pitchFamily="82" charset="0"/>
              </a:rPr>
            </a:br>
            <a:r>
              <a:rPr lang="en-US" sz="4000" dirty="0" smtClean="0">
                <a:latin typeface="Algerian" panose="04020705040A02060702" pitchFamily="82" charset="0"/>
              </a:rPr>
              <a:t>( Shell)</a:t>
            </a:r>
            <a:endParaRPr lang="en-US" sz="115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7243" y="5297885"/>
            <a:ext cx="5444196" cy="861420"/>
          </a:xfrm>
        </p:spPr>
        <p:txBody>
          <a:bodyPr>
            <a:noAutofit/>
          </a:bodyPr>
          <a:lstStyle/>
          <a:p>
            <a:pPr algn="r"/>
            <a:r>
              <a:rPr lang="en-US" sz="2800" b="1" dirty="0" err="1" smtClean="0"/>
              <a:t>Tajendar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arora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61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Shell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/>
              <a:t>Mongo shell is an interactive JavaScript interface to </a:t>
            </a:r>
            <a:r>
              <a:rPr lang="en-GB" sz="2400" b="1" dirty="0" err="1"/>
              <a:t>MongoDB</a:t>
            </a:r>
            <a:r>
              <a:rPr lang="en-GB" sz="2400" b="1" dirty="0"/>
              <a:t> used to perform administrative operations and also query and update data</a:t>
            </a:r>
            <a:r>
              <a:rPr lang="en-GB" sz="2400" b="1" dirty="0" smtClean="0"/>
              <a:t>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GB" sz="2400" b="1" dirty="0"/>
              <a:t>Prior to connecting to </a:t>
            </a:r>
            <a:r>
              <a:rPr lang="en-GB" sz="2400" b="1" dirty="0" err="1"/>
              <a:t>MongoDB</a:t>
            </a:r>
            <a:r>
              <a:rPr lang="en-GB" sz="2400" b="1" dirty="0"/>
              <a:t>, ensure that </a:t>
            </a:r>
            <a:r>
              <a:rPr lang="en-GB" sz="2400" b="1" dirty="0" err="1"/>
              <a:t>MongoDB</a:t>
            </a:r>
            <a:r>
              <a:rPr lang="en-GB" sz="2400" b="1" dirty="0"/>
              <a:t> is running. If it is not, </a:t>
            </a:r>
            <a:r>
              <a:rPr lang="en-GB" sz="2400" b="1" u="sng" dirty="0"/>
              <a:t>start </a:t>
            </a:r>
            <a:r>
              <a:rPr lang="en-GB" sz="2400" b="1" u="sng" dirty="0" err="1"/>
              <a:t>MongoDB</a:t>
            </a:r>
            <a:r>
              <a:rPr lang="en-GB" sz="2400" b="1" dirty="0" smtClean="0"/>
              <a:t>.</a:t>
            </a:r>
          </a:p>
          <a:p>
            <a:pPr algn="just"/>
            <a:endParaRPr lang="en-US" sz="2400" b="1" dirty="0"/>
          </a:p>
          <a:p>
            <a:pPr algn="just"/>
            <a:r>
              <a:rPr lang="en-GB" sz="2400" b="1" dirty="0"/>
              <a:t>To start </a:t>
            </a:r>
            <a:r>
              <a:rPr lang="en-GB" sz="2400" b="1" dirty="0" err="1"/>
              <a:t>MongoDB</a:t>
            </a:r>
            <a:r>
              <a:rPr lang="en-GB" sz="2400" b="1" dirty="0"/>
              <a:t>, </a:t>
            </a:r>
            <a:r>
              <a:rPr lang="en-GB" sz="2400" b="1" dirty="0" smtClean="0"/>
              <a:t>run </a:t>
            </a:r>
            <a:r>
              <a:rPr lang="en-GB" sz="2400" b="1" dirty="0"/>
              <a:t>the following command in a terminal</a:t>
            </a:r>
            <a:r>
              <a:rPr lang="en-GB" sz="2400" b="1" dirty="0" smtClean="0"/>
              <a:t>.</a:t>
            </a:r>
          </a:p>
          <a:p>
            <a:pPr algn="just"/>
            <a:endParaRPr lang="en-GB" sz="2400" b="1" dirty="0"/>
          </a:p>
          <a:p>
            <a:pPr algn="just"/>
            <a:r>
              <a:rPr lang="en-GB" sz="2400" b="1" dirty="0"/>
              <a:t>C:\Program Files\</a:t>
            </a:r>
            <a:r>
              <a:rPr lang="en-GB" sz="2400" b="1" dirty="0" err="1"/>
              <a:t>MongoDB</a:t>
            </a:r>
            <a:r>
              <a:rPr lang="en-GB" sz="2400" b="1" dirty="0"/>
              <a:t>\Server\4.0\bin\mongod.exe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52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Shell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9650"/>
            <a:ext cx="10420817" cy="4658750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/>
              <a:t>Mongo shell is an interactive JavaScript interface to </a:t>
            </a:r>
            <a:r>
              <a:rPr lang="en-GB" sz="2400" b="1" dirty="0" err="1"/>
              <a:t>MongoDB</a:t>
            </a:r>
            <a:r>
              <a:rPr lang="en-GB" sz="2400" b="1" dirty="0"/>
              <a:t> used to perform administrative operations and also query and update data</a:t>
            </a:r>
            <a:r>
              <a:rPr lang="en-GB" sz="2400" b="1" dirty="0" smtClean="0"/>
              <a:t>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GB" sz="2400" b="1" dirty="0"/>
              <a:t>Prior to connecting to </a:t>
            </a:r>
            <a:r>
              <a:rPr lang="en-GB" sz="2400" b="1" dirty="0" err="1"/>
              <a:t>MongoDB</a:t>
            </a:r>
            <a:r>
              <a:rPr lang="en-GB" sz="2400" b="1" dirty="0"/>
              <a:t>, ensure that </a:t>
            </a:r>
            <a:r>
              <a:rPr lang="en-GB" sz="2400" b="1" dirty="0" err="1"/>
              <a:t>MongoDB</a:t>
            </a:r>
            <a:r>
              <a:rPr lang="en-GB" sz="2400" b="1" dirty="0"/>
              <a:t> is running. If it is not, </a:t>
            </a:r>
            <a:r>
              <a:rPr lang="en-GB" sz="2400" b="1" u="sng" dirty="0"/>
              <a:t>start </a:t>
            </a:r>
            <a:r>
              <a:rPr lang="en-GB" sz="2400" b="1" u="sng" dirty="0" err="1"/>
              <a:t>MongoDB</a:t>
            </a:r>
            <a:r>
              <a:rPr lang="en-GB" sz="2400" b="1" dirty="0" smtClean="0"/>
              <a:t>.</a:t>
            </a:r>
            <a:endParaRPr lang="en-US" sz="2400" b="1" dirty="0"/>
          </a:p>
          <a:p>
            <a:pPr algn="just"/>
            <a:r>
              <a:rPr lang="en-GB" sz="2400" b="1" dirty="0"/>
              <a:t>To start </a:t>
            </a:r>
            <a:r>
              <a:rPr lang="en-GB" sz="2400" b="1" dirty="0" err="1"/>
              <a:t>MongoDB</a:t>
            </a:r>
            <a:r>
              <a:rPr lang="en-GB" sz="2400" b="1" dirty="0"/>
              <a:t>, </a:t>
            </a:r>
            <a:r>
              <a:rPr lang="en-GB" sz="2400" b="1" dirty="0" smtClean="0"/>
              <a:t>run </a:t>
            </a:r>
            <a:r>
              <a:rPr lang="en-GB" sz="2400" b="1" dirty="0"/>
              <a:t>the following command in a terminal</a:t>
            </a:r>
            <a:r>
              <a:rPr lang="en-GB" sz="2400" b="1" dirty="0" smtClean="0"/>
              <a:t>.</a:t>
            </a:r>
            <a:endParaRPr lang="en-GB" sz="2400" b="1" dirty="0"/>
          </a:p>
          <a:p>
            <a:pPr algn="just"/>
            <a:r>
              <a:rPr lang="en-GB" sz="2400" b="1" dirty="0"/>
              <a:t>C:\Program </a:t>
            </a:r>
            <a:r>
              <a:rPr lang="en-GB" sz="2400" b="1" dirty="0" smtClean="0"/>
              <a:t>Files\</a:t>
            </a:r>
            <a:r>
              <a:rPr lang="en-GB" sz="2400" b="1" dirty="0" err="1" smtClean="0"/>
              <a:t>MongoDB</a:t>
            </a:r>
            <a:r>
              <a:rPr lang="en-GB" sz="2400" b="1" dirty="0" smtClean="0"/>
              <a:t>\Server\4.0\bin\mongod.exe</a:t>
            </a:r>
          </a:p>
          <a:p>
            <a:pPr algn="just"/>
            <a:endParaRPr lang="en-GB" sz="2400" b="1" dirty="0"/>
          </a:p>
          <a:p>
            <a:pPr marL="0" indent="0" algn="just">
              <a:buNone/>
            </a:pPr>
            <a:r>
              <a:rPr lang="en-GB" sz="2400" b="1" dirty="0" smtClean="0"/>
              <a:t>Then Run</a:t>
            </a:r>
          </a:p>
          <a:p>
            <a:pPr marL="0" indent="0" algn="just">
              <a:buNone/>
            </a:pPr>
            <a:r>
              <a:rPr lang="en-GB" sz="2400" b="1" dirty="0" smtClean="0"/>
              <a:t>MONGO command to open shell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79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Shell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58240"/>
            <a:ext cx="10420817" cy="551078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SHELL COMMANDS</a:t>
            </a:r>
          </a:p>
          <a:p>
            <a:r>
              <a:rPr lang="en-GB" dirty="0" smtClean="0"/>
              <a:t>help</a:t>
            </a:r>
            <a:r>
              <a:rPr lang="en-GB" dirty="0"/>
              <a:t> – show help</a:t>
            </a:r>
            <a:endParaRPr lang="en-US" dirty="0"/>
          </a:p>
          <a:p>
            <a:r>
              <a:rPr lang="en-GB" dirty="0"/>
              <a:t>help admin – administrative help</a:t>
            </a:r>
            <a:endParaRPr lang="en-US" dirty="0"/>
          </a:p>
          <a:p>
            <a:r>
              <a:rPr lang="en-GB" dirty="0"/>
              <a:t>help connect – connecting to a </a:t>
            </a:r>
            <a:r>
              <a:rPr lang="en-GB" dirty="0" err="1"/>
              <a:t>db</a:t>
            </a:r>
            <a:r>
              <a:rPr lang="en-GB" dirty="0"/>
              <a:t> help</a:t>
            </a:r>
            <a:endParaRPr lang="en-US" dirty="0"/>
          </a:p>
          <a:p>
            <a:r>
              <a:rPr lang="en-GB" dirty="0"/>
              <a:t>help keys – key shortcuts</a:t>
            </a:r>
            <a:endParaRPr lang="en-US" dirty="0"/>
          </a:p>
          <a:p>
            <a:r>
              <a:rPr lang="en-GB" dirty="0"/>
              <a:t>help </a:t>
            </a:r>
            <a:r>
              <a:rPr lang="en-GB" dirty="0" err="1"/>
              <a:t>misc</a:t>
            </a:r>
            <a:r>
              <a:rPr lang="en-GB" dirty="0"/>
              <a:t> – </a:t>
            </a:r>
            <a:r>
              <a:rPr lang="en-GB" dirty="0" err="1"/>
              <a:t>misc</a:t>
            </a:r>
            <a:r>
              <a:rPr lang="en-GB" dirty="0"/>
              <a:t> things to know</a:t>
            </a:r>
            <a:endParaRPr lang="en-US" dirty="0"/>
          </a:p>
          <a:p>
            <a:r>
              <a:rPr lang="en-GB" dirty="0"/>
              <a:t>help </a:t>
            </a:r>
            <a:r>
              <a:rPr lang="en-GB" dirty="0" err="1"/>
              <a:t>mr</a:t>
            </a:r>
            <a:r>
              <a:rPr lang="en-GB" dirty="0"/>
              <a:t> – </a:t>
            </a:r>
            <a:r>
              <a:rPr lang="en-GB" dirty="0" err="1"/>
              <a:t>mapreduce</a:t>
            </a:r>
            <a:endParaRPr lang="en-US" dirty="0"/>
          </a:p>
          <a:p>
            <a:r>
              <a:rPr lang="en-GB" dirty="0"/>
              <a:t>show </a:t>
            </a:r>
            <a:r>
              <a:rPr lang="en-GB" dirty="0" err="1"/>
              <a:t>dbs</a:t>
            </a:r>
            <a:r>
              <a:rPr lang="en-GB" dirty="0"/>
              <a:t> – show database names</a:t>
            </a:r>
            <a:endParaRPr lang="en-US" dirty="0"/>
          </a:p>
          <a:p>
            <a:r>
              <a:rPr lang="en-GB" dirty="0"/>
              <a:t>show collections – show collections in current database</a:t>
            </a:r>
            <a:endParaRPr lang="en-US" dirty="0"/>
          </a:p>
          <a:p>
            <a:r>
              <a:rPr lang="en-GB" dirty="0"/>
              <a:t>show users – show users in current database</a:t>
            </a:r>
            <a:endParaRPr lang="en-US" dirty="0"/>
          </a:p>
          <a:p>
            <a:r>
              <a:rPr lang="en-GB" dirty="0"/>
              <a:t>show profile – show most recent </a:t>
            </a:r>
            <a:r>
              <a:rPr lang="en-GB" dirty="0" err="1"/>
              <a:t>system.profile</a:t>
            </a:r>
            <a:r>
              <a:rPr lang="en-GB" dirty="0"/>
              <a:t> entries with time &gt;= 1ms</a:t>
            </a:r>
            <a:endParaRPr lang="en-US" dirty="0"/>
          </a:p>
          <a:p>
            <a:r>
              <a:rPr lang="en-GB" dirty="0"/>
              <a:t>show logs – show the accessible logger names</a:t>
            </a:r>
            <a:endParaRPr lang="en-US" dirty="0"/>
          </a:p>
          <a:p>
            <a:r>
              <a:rPr lang="en-GB" dirty="0"/>
              <a:t>show log [name] – prints out the last segment of log in memory, ‘global’ is default</a:t>
            </a:r>
            <a:endParaRPr lang="en-US" dirty="0"/>
          </a:p>
          <a:p>
            <a:r>
              <a:rPr lang="en-GB" dirty="0"/>
              <a:t>use &lt;</a:t>
            </a:r>
            <a:r>
              <a:rPr lang="en-GB" dirty="0" err="1"/>
              <a:t>db_name</a:t>
            </a:r>
            <a:r>
              <a:rPr lang="en-GB" dirty="0"/>
              <a:t>&gt; – set current database</a:t>
            </a:r>
            <a:endParaRPr lang="en-US" dirty="0"/>
          </a:p>
          <a:p>
            <a:r>
              <a:rPr lang="en-GB" dirty="0"/>
              <a:t>it – result of the last line evaluated; use to further iterate</a:t>
            </a:r>
            <a:endParaRPr lang="en-US" dirty="0"/>
          </a:p>
          <a:p>
            <a:r>
              <a:rPr lang="en-GB" dirty="0"/>
              <a:t>exit – quit the mongo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Mongo JavaScript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58240"/>
            <a:ext cx="10420817" cy="5510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JavaScript </a:t>
            </a:r>
            <a:r>
              <a:rPr lang="en-GB" b="1" dirty="0" smtClean="0"/>
              <a:t>interpreter</a:t>
            </a:r>
          </a:p>
          <a:p>
            <a:endParaRPr lang="en-US" b="1" dirty="0"/>
          </a:p>
          <a:p>
            <a:r>
              <a:rPr lang="en-GB" b="1" dirty="0"/>
              <a:t>The mongo shell is full-featured JavaScript interpreter so that you can execute any JavaScript code like this:</a:t>
            </a:r>
            <a:endParaRPr lang="en-US" b="1" dirty="0"/>
          </a:p>
          <a:p>
            <a:r>
              <a:rPr lang="en-GB" b="1" dirty="0"/>
              <a:t>&gt; </a:t>
            </a:r>
            <a:r>
              <a:rPr lang="en-GB" b="1" dirty="0" err="1"/>
              <a:t>Math.max</a:t>
            </a:r>
            <a:r>
              <a:rPr lang="en-GB" b="1" dirty="0"/>
              <a:t>(10,20,30);</a:t>
            </a:r>
            <a:endParaRPr lang="en-US" b="1" dirty="0"/>
          </a:p>
          <a:p>
            <a:r>
              <a:rPr lang="en-GB" b="1" dirty="0"/>
              <a:t>30</a:t>
            </a:r>
            <a:endParaRPr lang="en-US" b="1" dirty="0"/>
          </a:p>
          <a:p>
            <a:r>
              <a:rPr lang="en-GB" b="1" dirty="0"/>
              <a:t>Code language: JavaScript (</a:t>
            </a:r>
            <a:r>
              <a:rPr lang="en-GB" b="1" dirty="0" err="1"/>
              <a:t>javascript</a:t>
            </a:r>
            <a:r>
              <a:rPr lang="en-GB" b="1" dirty="0"/>
              <a:t>)</a:t>
            </a:r>
            <a:endParaRPr lang="en-US" b="1" dirty="0"/>
          </a:p>
          <a:p>
            <a:r>
              <a:rPr lang="en-US" b="1" dirty="0"/>
              <a:t>&gt; print('Hi')</a:t>
            </a:r>
          </a:p>
          <a:p>
            <a:r>
              <a:rPr lang="en-US" b="1" dirty="0"/>
              <a:t>Hi</a:t>
            </a:r>
          </a:p>
          <a:p>
            <a:r>
              <a:rPr lang="en-US" b="1" dirty="0"/>
              <a:t>&gt; a=10</a:t>
            </a:r>
          </a:p>
          <a:p>
            <a:r>
              <a:rPr lang="en-US" b="1" dirty="0"/>
              <a:t>10</a:t>
            </a:r>
          </a:p>
          <a:p>
            <a:r>
              <a:rPr lang="en-US" b="1" dirty="0"/>
              <a:t>&gt; b=5</a:t>
            </a:r>
          </a:p>
          <a:p>
            <a:r>
              <a:rPr lang="en-US" b="1" dirty="0"/>
              <a:t>5</a:t>
            </a:r>
          </a:p>
          <a:p>
            <a:r>
              <a:rPr lang="en-US" b="1" dirty="0"/>
              <a:t>&gt; print(</a:t>
            </a:r>
            <a:r>
              <a:rPr lang="en-US" b="1" dirty="0" err="1"/>
              <a:t>a+b</a:t>
            </a:r>
            <a:endParaRPr lang="en-US" b="1" dirty="0"/>
          </a:p>
          <a:p>
            <a:r>
              <a:rPr lang="en-US" b="1" dirty="0"/>
              <a:t>... )</a:t>
            </a:r>
          </a:p>
          <a:p>
            <a:r>
              <a:rPr lang="en-US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896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Mongo JavaScript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58240"/>
            <a:ext cx="10420817" cy="5510784"/>
          </a:xfrm>
        </p:spPr>
        <p:txBody>
          <a:bodyPr>
            <a:normAutofit/>
          </a:bodyPr>
          <a:lstStyle/>
          <a:p>
            <a:endParaRPr lang="en-GB" sz="2400" b="1" dirty="0" smtClean="0"/>
          </a:p>
          <a:p>
            <a:r>
              <a:rPr lang="en-GB" sz="2400" b="1" dirty="0"/>
              <a:t>The mongo shell allows you to enter multiline commands. It will detect if the JavaScript statement is complete when you press enter.</a:t>
            </a:r>
            <a:endParaRPr lang="en-US" sz="2400" b="1" dirty="0"/>
          </a:p>
          <a:p>
            <a:endParaRPr lang="en-GB" sz="2400" b="1" dirty="0"/>
          </a:p>
          <a:p>
            <a:r>
              <a:rPr lang="en-GB" sz="2400" b="1" dirty="0" smtClean="0"/>
              <a:t>If </a:t>
            </a:r>
            <a:r>
              <a:rPr lang="en-GB" sz="2400" b="1" dirty="0"/>
              <a:t>the statement is not complete, the mongo shell will allow you to type on the next line after the three dots (...).</a:t>
            </a:r>
            <a:endParaRPr lang="en-US" sz="2400" b="1" dirty="0"/>
          </a:p>
          <a:p>
            <a:r>
              <a:rPr lang="en-GB" sz="2400" b="1" dirty="0"/>
              <a:t>&gt; function add(a, b) {</a:t>
            </a:r>
            <a:endParaRPr lang="en-US" sz="2400" b="1" dirty="0"/>
          </a:p>
          <a:p>
            <a:r>
              <a:rPr lang="en-GB" sz="2400" b="1" dirty="0"/>
              <a:t>... return a + b;</a:t>
            </a:r>
            <a:endParaRPr lang="en-US" sz="2400" b="1" dirty="0"/>
          </a:p>
          <a:p>
            <a:r>
              <a:rPr lang="en-GB" sz="2400" b="1" dirty="0"/>
              <a:t>... }</a:t>
            </a:r>
            <a:endParaRPr lang="en-US" sz="2400" b="1" dirty="0"/>
          </a:p>
          <a:p>
            <a:r>
              <a:rPr lang="en-GB" sz="2400" b="1" dirty="0"/>
              <a:t>&gt; add(10,20);</a:t>
            </a:r>
            <a:endParaRPr lang="en-US" sz="2400" b="1" dirty="0"/>
          </a:p>
          <a:p>
            <a:r>
              <a:rPr lang="en-GB" sz="2400" b="1" dirty="0"/>
              <a:t>30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74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1154</TotalTime>
  <Words>67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Mongo DB ( Shell)</vt:lpstr>
      <vt:lpstr>Shell</vt:lpstr>
      <vt:lpstr>Shell</vt:lpstr>
      <vt:lpstr>Shell</vt:lpstr>
      <vt:lpstr>Mongo JavaScript</vt:lpstr>
      <vt:lpstr>Mongo JavaScript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SUPERMAN</dc:creator>
  <cp:lastModifiedBy>TA</cp:lastModifiedBy>
  <cp:revision>221</cp:revision>
  <dcterms:created xsi:type="dcterms:W3CDTF">2016-08-26T15:44:33Z</dcterms:created>
  <dcterms:modified xsi:type="dcterms:W3CDTF">2021-09-20T06:34:31Z</dcterms:modified>
</cp:coreProperties>
</file>