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691DD-59CB-41C4-BBA0-4054B33A5C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A21D30-F356-4886-AD5A-4A0599091C4F}">
      <dgm:prSet/>
      <dgm:spPr/>
      <dgm:t>
        <a:bodyPr/>
        <a:lstStyle/>
        <a:p>
          <a:r>
            <a:rPr lang="pt-BR" dirty="0"/>
            <a:t>O disco rígido, popularmente conhecido como HD*(Hard disk), é um dispositivo que é usado em computadores capaz de armazenar dados.</a:t>
          </a:r>
          <a:endParaRPr lang="en-US" dirty="0"/>
        </a:p>
      </dgm:t>
    </dgm:pt>
    <dgm:pt modelId="{7BB85B9E-E4D2-43A7-B3D6-D97E236BA3CC}" type="parTrans" cxnId="{07DDFFA4-5D6B-4E54-8E0A-55B1CE6FB777}">
      <dgm:prSet/>
      <dgm:spPr/>
      <dgm:t>
        <a:bodyPr/>
        <a:lstStyle/>
        <a:p>
          <a:endParaRPr lang="en-US"/>
        </a:p>
      </dgm:t>
    </dgm:pt>
    <dgm:pt modelId="{E1A1130E-A4B6-4420-8427-AC196FCF8B52}" type="sibTrans" cxnId="{07DDFFA4-5D6B-4E54-8E0A-55B1CE6FB777}">
      <dgm:prSet/>
      <dgm:spPr/>
      <dgm:t>
        <a:bodyPr/>
        <a:lstStyle/>
        <a:p>
          <a:endParaRPr lang="en-US"/>
        </a:p>
      </dgm:t>
    </dgm:pt>
    <dgm:pt modelId="{252B1B42-6F82-4669-917F-4BDDEE02A1FD}">
      <dgm:prSet/>
      <dgm:spPr/>
      <dgm:t>
        <a:bodyPr/>
        <a:lstStyle/>
        <a:p>
          <a:r>
            <a:rPr lang="pt-BR"/>
            <a:t>No HD  é armazenado qualquer tipo de informação, podendo ser um simples arquivo pessoal, como também informações dos sistema operacional.</a:t>
          </a:r>
          <a:endParaRPr lang="en-US"/>
        </a:p>
      </dgm:t>
    </dgm:pt>
    <dgm:pt modelId="{B596115D-1150-4205-8E3C-D328AB7F695F}" type="parTrans" cxnId="{D4868A2C-8BC8-4004-8DA7-51641BC3DC34}">
      <dgm:prSet/>
      <dgm:spPr/>
      <dgm:t>
        <a:bodyPr/>
        <a:lstStyle/>
        <a:p>
          <a:endParaRPr lang="en-US"/>
        </a:p>
      </dgm:t>
    </dgm:pt>
    <dgm:pt modelId="{CDE5711F-C4E9-498F-B271-2AA592584D75}" type="sibTrans" cxnId="{D4868A2C-8BC8-4004-8DA7-51641BC3DC34}">
      <dgm:prSet/>
      <dgm:spPr/>
      <dgm:t>
        <a:bodyPr/>
        <a:lstStyle/>
        <a:p>
          <a:endParaRPr lang="en-US"/>
        </a:p>
      </dgm:t>
    </dgm:pt>
    <dgm:pt modelId="{C1C1DB2B-36EC-4893-94D3-A291208347D8}" type="pres">
      <dgm:prSet presAssocID="{1F3691DD-59CB-41C4-BBA0-4054B33A5C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A61F00-FE73-424C-884D-4FADC555FB4C}" type="pres">
      <dgm:prSet presAssocID="{93A21D30-F356-4886-AD5A-4A0599091C4F}" presName="hierRoot1" presStyleCnt="0"/>
      <dgm:spPr/>
    </dgm:pt>
    <dgm:pt modelId="{1FE8B6D1-7790-42D9-8FF2-23CBC00CF2F2}" type="pres">
      <dgm:prSet presAssocID="{93A21D30-F356-4886-AD5A-4A0599091C4F}" presName="composite" presStyleCnt="0"/>
      <dgm:spPr/>
    </dgm:pt>
    <dgm:pt modelId="{7661BCA5-5682-4DE4-85DB-52A24660639B}" type="pres">
      <dgm:prSet presAssocID="{93A21D30-F356-4886-AD5A-4A0599091C4F}" presName="background" presStyleLbl="node0" presStyleIdx="0" presStyleCnt="2"/>
      <dgm:spPr/>
    </dgm:pt>
    <dgm:pt modelId="{C5B1D33F-CEF9-4DFE-90F0-FD8BBA9E4AFA}" type="pres">
      <dgm:prSet presAssocID="{93A21D30-F356-4886-AD5A-4A0599091C4F}" presName="text" presStyleLbl="fgAcc0" presStyleIdx="0" presStyleCnt="2">
        <dgm:presLayoutVars>
          <dgm:chPref val="3"/>
        </dgm:presLayoutVars>
      </dgm:prSet>
      <dgm:spPr/>
    </dgm:pt>
    <dgm:pt modelId="{679E9D22-B816-4015-AE93-9CB47E56E4AB}" type="pres">
      <dgm:prSet presAssocID="{93A21D30-F356-4886-AD5A-4A0599091C4F}" presName="hierChild2" presStyleCnt="0"/>
      <dgm:spPr/>
    </dgm:pt>
    <dgm:pt modelId="{5F476048-29A0-4478-A022-329B3FEA30DE}" type="pres">
      <dgm:prSet presAssocID="{252B1B42-6F82-4669-917F-4BDDEE02A1FD}" presName="hierRoot1" presStyleCnt="0"/>
      <dgm:spPr/>
    </dgm:pt>
    <dgm:pt modelId="{A90046A7-E818-488D-A853-99FBCD367048}" type="pres">
      <dgm:prSet presAssocID="{252B1B42-6F82-4669-917F-4BDDEE02A1FD}" presName="composite" presStyleCnt="0"/>
      <dgm:spPr/>
    </dgm:pt>
    <dgm:pt modelId="{722D3320-BF24-442F-A466-2649A5BF607A}" type="pres">
      <dgm:prSet presAssocID="{252B1B42-6F82-4669-917F-4BDDEE02A1FD}" presName="background" presStyleLbl="node0" presStyleIdx="1" presStyleCnt="2"/>
      <dgm:spPr/>
    </dgm:pt>
    <dgm:pt modelId="{868F8055-5952-4513-BCD5-B1AD24600F3B}" type="pres">
      <dgm:prSet presAssocID="{252B1B42-6F82-4669-917F-4BDDEE02A1FD}" presName="text" presStyleLbl="fgAcc0" presStyleIdx="1" presStyleCnt="2">
        <dgm:presLayoutVars>
          <dgm:chPref val="3"/>
        </dgm:presLayoutVars>
      </dgm:prSet>
      <dgm:spPr/>
    </dgm:pt>
    <dgm:pt modelId="{D143F2F8-56B9-4DC5-872D-20D0D1B5A315}" type="pres">
      <dgm:prSet presAssocID="{252B1B42-6F82-4669-917F-4BDDEE02A1FD}" presName="hierChild2" presStyleCnt="0"/>
      <dgm:spPr/>
    </dgm:pt>
  </dgm:ptLst>
  <dgm:cxnLst>
    <dgm:cxn modelId="{D4868A2C-8BC8-4004-8DA7-51641BC3DC34}" srcId="{1F3691DD-59CB-41C4-BBA0-4054B33A5C62}" destId="{252B1B42-6F82-4669-917F-4BDDEE02A1FD}" srcOrd="1" destOrd="0" parTransId="{B596115D-1150-4205-8E3C-D328AB7F695F}" sibTransId="{CDE5711F-C4E9-498F-B271-2AA592584D75}"/>
    <dgm:cxn modelId="{E30AAE31-2118-4B06-A9AB-624987623881}" type="presOf" srcId="{93A21D30-F356-4886-AD5A-4A0599091C4F}" destId="{C5B1D33F-CEF9-4DFE-90F0-FD8BBA9E4AFA}" srcOrd="0" destOrd="0" presId="urn:microsoft.com/office/officeart/2005/8/layout/hierarchy1"/>
    <dgm:cxn modelId="{1C113643-24B4-4BF3-9F5B-B031DBA2D8DF}" type="presOf" srcId="{1F3691DD-59CB-41C4-BBA0-4054B33A5C62}" destId="{C1C1DB2B-36EC-4893-94D3-A291208347D8}" srcOrd="0" destOrd="0" presId="urn:microsoft.com/office/officeart/2005/8/layout/hierarchy1"/>
    <dgm:cxn modelId="{934D8C57-3B85-4ACC-8D6A-950155DA5C43}" type="presOf" srcId="{252B1B42-6F82-4669-917F-4BDDEE02A1FD}" destId="{868F8055-5952-4513-BCD5-B1AD24600F3B}" srcOrd="0" destOrd="0" presId="urn:microsoft.com/office/officeart/2005/8/layout/hierarchy1"/>
    <dgm:cxn modelId="{07DDFFA4-5D6B-4E54-8E0A-55B1CE6FB777}" srcId="{1F3691DD-59CB-41C4-BBA0-4054B33A5C62}" destId="{93A21D30-F356-4886-AD5A-4A0599091C4F}" srcOrd="0" destOrd="0" parTransId="{7BB85B9E-E4D2-43A7-B3D6-D97E236BA3CC}" sibTransId="{E1A1130E-A4B6-4420-8427-AC196FCF8B52}"/>
    <dgm:cxn modelId="{0681A6BF-CB86-40DC-8CA6-478013025433}" type="presParOf" srcId="{C1C1DB2B-36EC-4893-94D3-A291208347D8}" destId="{69A61F00-FE73-424C-884D-4FADC555FB4C}" srcOrd="0" destOrd="0" presId="urn:microsoft.com/office/officeart/2005/8/layout/hierarchy1"/>
    <dgm:cxn modelId="{A3FA76D9-0DDD-4FD3-94B0-126C19C500F9}" type="presParOf" srcId="{69A61F00-FE73-424C-884D-4FADC555FB4C}" destId="{1FE8B6D1-7790-42D9-8FF2-23CBC00CF2F2}" srcOrd="0" destOrd="0" presId="urn:microsoft.com/office/officeart/2005/8/layout/hierarchy1"/>
    <dgm:cxn modelId="{FEC0DC8B-A927-4E60-BA9D-8657DA452183}" type="presParOf" srcId="{1FE8B6D1-7790-42D9-8FF2-23CBC00CF2F2}" destId="{7661BCA5-5682-4DE4-85DB-52A24660639B}" srcOrd="0" destOrd="0" presId="urn:microsoft.com/office/officeart/2005/8/layout/hierarchy1"/>
    <dgm:cxn modelId="{0B771142-D4CF-48F8-B915-BAEAF2405821}" type="presParOf" srcId="{1FE8B6D1-7790-42D9-8FF2-23CBC00CF2F2}" destId="{C5B1D33F-CEF9-4DFE-90F0-FD8BBA9E4AFA}" srcOrd="1" destOrd="0" presId="urn:microsoft.com/office/officeart/2005/8/layout/hierarchy1"/>
    <dgm:cxn modelId="{7EEE1B14-4E42-4F90-98D0-B0B2AA8C1F21}" type="presParOf" srcId="{69A61F00-FE73-424C-884D-4FADC555FB4C}" destId="{679E9D22-B816-4015-AE93-9CB47E56E4AB}" srcOrd="1" destOrd="0" presId="urn:microsoft.com/office/officeart/2005/8/layout/hierarchy1"/>
    <dgm:cxn modelId="{84966577-B874-4AE8-B0D4-AF14A391FE36}" type="presParOf" srcId="{C1C1DB2B-36EC-4893-94D3-A291208347D8}" destId="{5F476048-29A0-4478-A022-329B3FEA30DE}" srcOrd="1" destOrd="0" presId="urn:microsoft.com/office/officeart/2005/8/layout/hierarchy1"/>
    <dgm:cxn modelId="{EF13D879-399E-4E74-AF3D-FB9AFB1F3D31}" type="presParOf" srcId="{5F476048-29A0-4478-A022-329B3FEA30DE}" destId="{A90046A7-E818-488D-A853-99FBCD367048}" srcOrd="0" destOrd="0" presId="urn:microsoft.com/office/officeart/2005/8/layout/hierarchy1"/>
    <dgm:cxn modelId="{C7C7458C-FEAD-40F8-BC71-9581073E0B15}" type="presParOf" srcId="{A90046A7-E818-488D-A853-99FBCD367048}" destId="{722D3320-BF24-442F-A466-2649A5BF607A}" srcOrd="0" destOrd="0" presId="urn:microsoft.com/office/officeart/2005/8/layout/hierarchy1"/>
    <dgm:cxn modelId="{15BFBD21-CD4F-42ED-A547-CDE1A2D99848}" type="presParOf" srcId="{A90046A7-E818-488D-A853-99FBCD367048}" destId="{868F8055-5952-4513-BCD5-B1AD24600F3B}" srcOrd="1" destOrd="0" presId="urn:microsoft.com/office/officeart/2005/8/layout/hierarchy1"/>
    <dgm:cxn modelId="{8EDEBF77-7579-48BF-AE1F-2E9E5FD6AF7D}" type="presParOf" srcId="{5F476048-29A0-4478-A022-329B3FEA30DE}" destId="{D143F2F8-56B9-4DC5-872D-20D0D1B5A3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21B0F-B173-4802-B4EC-45B3228B95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283597-4DF2-41D5-B6BB-77B7DC7FB3E2}">
      <dgm:prSet/>
      <dgm:spPr/>
      <dgm:t>
        <a:bodyPr/>
        <a:lstStyle/>
        <a:p>
          <a:r>
            <a:rPr lang="pt-BR"/>
            <a:t>Do inglês “Solid State Drive” (Unidade de Estado Sólido).</a:t>
          </a:r>
          <a:endParaRPr lang="en-US"/>
        </a:p>
      </dgm:t>
    </dgm:pt>
    <dgm:pt modelId="{69D8AB1E-0926-4229-8F18-65D5388084A4}" type="parTrans" cxnId="{6CC218FF-D506-47E7-9A10-5DDDDFC868F9}">
      <dgm:prSet/>
      <dgm:spPr/>
      <dgm:t>
        <a:bodyPr/>
        <a:lstStyle/>
        <a:p>
          <a:endParaRPr lang="en-US"/>
        </a:p>
      </dgm:t>
    </dgm:pt>
    <dgm:pt modelId="{B225F86E-085C-4A6A-9FFD-2FEBE63D6880}" type="sibTrans" cxnId="{6CC218FF-D506-47E7-9A10-5DDDDFC868F9}">
      <dgm:prSet/>
      <dgm:spPr/>
      <dgm:t>
        <a:bodyPr/>
        <a:lstStyle/>
        <a:p>
          <a:endParaRPr lang="en-US"/>
        </a:p>
      </dgm:t>
    </dgm:pt>
    <dgm:pt modelId="{7A578E0F-E109-44AD-B3E8-7AEC1236D827}">
      <dgm:prSet/>
      <dgm:spPr/>
      <dgm:t>
        <a:bodyPr/>
        <a:lstStyle/>
        <a:p>
          <a:r>
            <a:rPr lang="pt-BR"/>
            <a:t>O dispositivo é todo formado por circuitos integrados e em seu interior não há partes móveis.</a:t>
          </a:r>
          <a:endParaRPr lang="en-US"/>
        </a:p>
      </dgm:t>
    </dgm:pt>
    <dgm:pt modelId="{D391268C-F1A3-4289-9316-E9C4DD018199}" type="parTrans" cxnId="{F9056339-A62F-4880-9653-18FB34490890}">
      <dgm:prSet/>
      <dgm:spPr/>
      <dgm:t>
        <a:bodyPr/>
        <a:lstStyle/>
        <a:p>
          <a:endParaRPr lang="en-US"/>
        </a:p>
      </dgm:t>
    </dgm:pt>
    <dgm:pt modelId="{AF055660-761F-46E7-A635-B57B5CF62399}" type="sibTrans" cxnId="{F9056339-A62F-4880-9653-18FB34490890}">
      <dgm:prSet/>
      <dgm:spPr/>
      <dgm:t>
        <a:bodyPr/>
        <a:lstStyle/>
        <a:p>
          <a:endParaRPr lang="en-US"/>
        </a:p>
      </dgm:t>
    </dgm:pt>
    <dgm:pt modelId="{2C56570F-384C-4994-AC1F-7CA1B3E361D9}">
      <dgm:prSet/>
      <dgm:spPr/>
      <dgm:t>
        <a:bodyPr/>
        <a:lstStyle/>
        <a:p>
          <a:r>
            <a:rPr lang="pt-BR"/>
            <a:t>Possuí a mesma função dos HD convencionais, no armazenamento de dados.</a:t>
          </a:r>
          <a:endParaRPr lang="en-US"/>
        </a:p>
      </dgm:t>
    </dgm:pt>
    <dgm:pt modelId="{E06D4CB4-39E9-491C-8536-6DEAE78D366C}" type="parTrans" cxnId="{17E782CC-8983-48A7-BE28-5A34AAD3D849}">
      <dgm:prSet/>
      <dgm:spPr/>
      <dgm:t>
        <a:bodyPr/>
        <a:lstStyle/>
        <a:p>
          <a:endParaRPr lang="en-US"/>
        </a:p>
      </dgm:t>
    </dgm:pt>
    <dgm:pt modelId="{14D113DF-AEC9-4872-B071-1CCC152F6899}" type="sibTrans" cxnId="{17E782CC-8983-48A7-BE28-5A34AAD3D849}">
      <dgm:prSet/>
      <dgm:spPr/>
      <dgm:t>
        <a:bodyPr/>
        <a:lstStyle/>
        <a:p>
          <a:endParaRPr lang="en-US"/>
        </a:p>
      </dgm:t>
    </dgm:pt>
    <dgm:pt modelId="{AB1FA731-6E1F-4957-8882-F181ED8F24C2}" type="pres">
      <dgm:prSet presAssocID="{EB421B0F-B173-4802-B4EC-45B3228B95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E66F1D-1981-4D58-8FF4-C22DC53CCE62}" type="pres">
      <dgm:prSet presAssocID="{6E283597-4DF2-41D5-B6BB-77B7DC7FB3E2}" presName="hierRoot1" presStyleCnt="0"/>
      <dgm:spPr/>
    </dgm:pt>
    <dgm:pt modelId="{17CB00B8-6A08-4164-ADB7-C29485C31FBA}" type="pres">
      <dgm:prSet presAssocID="{6E283597-4DF2-41D5-B6BB-77B7DC7FB3E2}" presName="composite" presStyleCnt="0"/>
      <dgm:spPr/>
    </dgm:pt>
    <dgm:pt modelId="{A3D663E2-BC34-4983-A879-F547FE90E41F}" type="pres">
      <dgm:prSet presAssocID="{6E283597-4DF2-41D5-B6BB-77B7DC7FB3E2}" presName="background" presStyleLbl="node0" presStyleIdx="0" presStyleCnt="3"/>
      <dgm:spPr/>
    </dgm:pt>
    <dgm:pt modelId="{AE91FFA9-0EEA-47E5-A85C-12B660EC9EBA}" type="pres">
      <dgm:prSet presAssocID="{6E283597-4DF2-41D5-B6BB-77B7DC7FB3E2}" presName="text" presStyleLbl="fgAcc0" presStyleIdx="0" presStyleCnt="3">
        <dgm:presLayoutVars>
          <dgm:chPref val="3"/>
        </dgm:presLayoutVars>
      </dgm:prSet>
      <dgm:spPr/>
    </dgm:pt>
    <dgm:pt modelId="{24585E43-85E7-41D2-873C-F0C317CB20D2}" type="pres">
      <dgm:prSet presAssocID="{6E283597-4DF2-41D5-B6BB-77B7DC7FB3E2}" presName="hierChild2" presStyleCnt="0"/>
      <dgm:spPr/>
    </dgm:pt>
    <dgm:pt modelId="{98E7BE34-189A-4553-A674-E4DA31762FF6}" type="pres">
      <dgm:prSet presAssocID="{7A578E0F-E109-44AD-B3E8-7AEC1236D827}" presName="hierRoot1" presStyleCnt="0"/>
      <dgm:spPr/>
    </dgm:pt>
    <dgm:pt modelId="{66B7AB8C-FD5F-4B5F-9105-A716B62095CB}" type="pres">
      <dgm:prSet presAssocID="{7A578E0F-E109-44AD-B3E8-7AEC1236D827}" presName="composite" presStyleCnt="0"/>
      <dgm:spPr/>
    </dgm:pt>
    <dgm:pt modelId="{68E6CAF8-1771-42F1-B6CF-3C18199BF370}" type="pres">
      <dgm:prSet presAssocID="{7A578E0F-E109-44AD-B3E8-7AEC1236D827}" presName="background" presStyleLbl="node0" presStyleIdx="1" presStyleCnt="3"/>
      <dgm:spPr/>
    </dgm:pt>
    <dgm:pt modelId="{FD1D4D13-FF94-4B50-A685-2BDBB214939B}" type="pres">
      <dgm:prSet presAssocID="{7A578E0F-E109-44AD-B3E8-7AEC1236D827}" presName="text" presStyleLbl="fgAcc0" presStyleIdx="1" presStyleCnt="3">
        <dgm:presLayoutVars>
          <dgm:chPref val="3"/>
        </dgm:presLayoutVars>
      </dgm:prSet>
      <dgm:spPr/>
    </dgm:pt>
    <dgm:pt modelId="{61CAED82-30CA-4770-9B8A-BC0818FF0DC9}" type="pres">
      <dgm:prSet presAssocID="{7A578E0F-E109-44AD-B3E8-7AEC1236D827}" presName="hierChild2" presStyleCnt="0"/>
      <dgm:spPr/>
    </dgm:pt>
    <dgm:pt modelId="{F5F73EC6-41B5-44B7-88CD-9D5BFE6F4844}" type="pres">
      <dgm:prSet presAssocID="{2C56570F-384C-4994-AC1F-7CA1B3E361D9}" presName="hierRoot1" presStyleCnt="0"/>
      <dgm:spPr/>
    </dgm:pt>
    <dgm:pt modelId="{0444A4EF-E895-4E9D-9664-4CFE4ED726ED}" type="pres">
      <dgm:prSet presAssocID="{2C56570F-384C-4994-AC1F-7CA1B3E361D9}" presName="composite" presStyleCnt="0"/>
      <dgm:spPr/>
    </dgm:pt>
    <dgm:pt modelId="{0445D496-7C8C-4B7B-AD79-11BB6B667DBC}" type="pres">
      <dgm:prSet presAssocID="{2C56570F-384C-4994-AC1F-7CA1B3E361D9}" presName="background" presStyleLbl="node0" presStyleIdx="2" presStyleCnt="3"/>
      <dgm:spPr/>
    </dgm:pt>
    <dgm:pt modelId="{B5844536-A090-40BC-8449-071562069ECE}" type="pres">
      <dgm:prSet presAssocID="{2C56570F-384C-4994-AC1F-7CA1B3E361D9}" presName="text" presStyleLbl="fgAcc0" presStyleIdx="2" presStyleCnt="3">
        <dgm:presLayoutVars>
          <dgm:chPref val="3"/>
        </dgm:presLayoutVars>
      </dgm:prSet>
      <dgm:spPr/>
    </dgm:pt>
    <dgm:pt modelId="{028D67A3-A0EE-4F37-B2EA-1B4514034A32}" type="pres">
      <dgm:prSet presAssocID="{2C56570F-384C-4994-AC1F-7CA1B3E361D9}" presName="hierChild2" presStyleCnt="0"/>
      <dgm:spPr/>
    </dgm:pt>
  </dgm:ptLst>
  <dgm:cxnLst>
    <dgm:cxn modelId="{F9056339-A62F-4880-9653-18FB34490890}" srcId="{EB421B0F-B173-4802-B4EC-45B3228B95B6}" destId="{7A578E0F-E109-44AD-B3E8-7AEC1236D827}" srcOrd="1" destOrd="0" parTransId="{D391268C-F1A3-4289-9316-E9C4DD018199}" sibTransId="{AF055660-761F-46E7-A635-B57B5CF62399}"/>
    <dgm:cxn modelId="{EB8A7393-7285-4038-845E-B003E41C7840}" type="presOf" srcId="{7A578E0F-E109-44AD-B3E8-7AEC1236D827}" destId="{FD1D4D13-FF94-4B50-A685-2BDBB214939B}" srcOrd="0" destOrd="0" presId="urn:microsoft.com/office/officeart/2005/8/layout/hierarchy1"/>
    <dgm:cxn modelId="{7E2E599F-B161-4CF9-8AD9-92F57B483E7E}" type="presOf" srcId="{EB421B0F-B173-4802-B4EC-45B3228B95B6}" destId="{AB1FA731-6E1F-4957-8882-F181ED8F24C2}" srcOrd="0" destOrd="0" presId="urn:microsoft.com/office/officeart/2005/8/layout/hierarchy1"/>
    <dgm:cxn modelId="{0A4C1DA5-F6AE-40D0-A560-6167B6AC0B91}" type="presOf" srcId="{2C56570F-384C-4994-AC1F-7CA1B3E361D9}" destId="{B5844536-A090-40BC-8449-071562069ECE}" srcOrd="0" destOrd="0" presId="urn:microsoft.com/office/officeart/2005/8/layout/hierarchy1"/>
    <dgm:cxn modelId="{D71AACC3-CD87-4AEA-9447-E3486AB2FC34}" type="presOf" srcId="{6E283597-4DF2-41D5-B6BB-77B7DC7FB3E2}" destId="{AE91FFA9-0EEA-47E5-A85C-12B660EC9EBA}" srcOrd="0" destOrd="0" presId="urn:microsoft.com/office/officeart/2005/8/layout/hierarchy1"/>
    <dgm:cxn modelId="{17E782CC-8983-48A7-BE28-5A34AAD3D849}" srcId="{EB421B0F-B173-4802-B4EC-45B3228B95B6}" destId="{2C56570F-384C-4994-AC1F-7CA1B3E361D9}" srcOrd="2" destOrd="0" parTransId="{E06D4CB4-39E9-491C-8536-6DEAE78D366C}" sibTransId="{14D113DF-AEC9-4872-B071-1CCC152F6899}"/>
    <dgm:cxn modelId="{6CC218FF-D506-47E7-9A10-5DDDDFC868F9}" srcId="{EB421B0F-B173-4802-B4EC-45B3228B95B6}" destId="{6E283597-4DF2-41D5-B6BB-77B7DC7FB3E2}" srcOrd="0" destOrd="0" parTransId="{69D8AB1E-0926-4229-8F18-65D5388084A4}" sibTransId="{B225F86E-085C-4A6A-9FFD-2FEBE63D6880}"/>
    <dgm:cxn modelId="{04DA0E36-8974-4AFF-9995-3076F2D612A7}" type="presParOf" srcId="{AB1FA731-6E1F-4957-8882-F181ED8F24C2}" destId="{DEE66F1D-1981-4D58-8FF4-C22DC53CCE62}" srcOrd="0" destOrd="0" presId="urn:microsoft.com/office/officeart/2005/8/layout/hierarchy1"/>
    <dgm:cxn modelId="{8B09C5D7-9362-4A21-996C-49378782B6E1}" type="presParOf" srcId="{DEE66F1D-1981-4D58-8FF4-C22DC53CCE62}" destId="{17CB00B8-6A08-4164-ADB7-C29485C31FBA}" srcOrd="0" destOrd="0" presId="urn:microsoft.com/office/officeart/2005/8/layout/hierarchy1"/>
    <dgm:cxn modelId="{6BAD35EE-F1D0-4BDA-8375-47C8B8441C2A}" type="presParOf" srcId="{17CB00B8-6A08-4164-ADB7-C29485C31FBA}" destId="{A3D663E2-BC34-4983-A879-F547FE90E41F}" srcOrd="0" destOrd="0" presId="urn:microsoft.com/office/officeart/2005/8/layout/hierarchy1"/>
    <dgm:cxn modelId="{53E03F93-5CE3-4D70-894F-CA7906AE0CA4}" type="presParOf" srcId="{17CB00B8-6A08-4164-ADB7-C29485C31FBA}" destId="{AE91FFA9-0EEA-47E5-A85C-12B660EC9EBA}" srcOrd="1" destOrd="0" presId="urn:microsoft.com/office/officeart/2005/8/layout/hierarchy1"/>
    <dgm:cxn modelId="{09FED6F7-5246-4DD4-9050-60CC4ABB387B}" type="presParOf" srcId="{DEE66F1D-1981-4D58-8FF4-C22DC53CCE62}" destId="{24585E43-85E7-41D2-873C-F0C317CB20D2}" srcOrd="1" destOrd="0" presId="urn:microsoft.com/office/officeart/2005/8/layout/hierarchy1"/>
    <dgm:cxn modelId="{1EDD3C96-D88E-40EA-93CC-3F9C03684145}" type="presParOf" srcId="{AB1FA731-6E1F-4957-8882-F181ED8F24C2}" destId="{98E7BE34-189A-4553-A674-E4DA31762FF6}" srcOrd="1" destOrd="0" presId="urn:microsoft.com/office/officeart/2005/8/layout/hierarchy1"/>
    <dgm:cxn modelId="{408CED08-DE45-4F2C-BD4B-17025FC64DC4}" type="presParOf" srcId="{98E7BE34-189A-4553-A674-E4DA31762FF6}" destId="{66B7AB8C-FD5F-4B5F-9105-A716B62095CB}" srcOrd="0" destOrd="0" presId="urn:microsoft.com/office/officeart/2005/8/layout/hierarchy1"/>
    <dgm:cxn modelId="{994C803F-502B-4849-A2D7-89000E7CC090}" type="presParOf" srcId="{66B7AB8C-FD5F-4B5F-9105-A716B62095CB}" destId="{68E6CAF8-1771-42F1-B6CF-3C18199BF370}" srcOrd="0" destOrd="0" presId="urn:microsoft.com/office/officeart/2005/8/layout/hierarchy1"/>
    <dgm:cxn modelId="{77F5111C-AD61-42CA-953D-F60882AFFFD5}" type="presParOf" srcId="{66B7AB8C-FD5F-4B5F-9105-A716B62095CB}" destId="{FD1D4D13-FF94-4B50-A685-2BDBB214939B}" srcOrd="1" destOrd="0" presId="urn:microsoft.com/office/officeart/2005/8/layout/hierarchy1"/>
    <dgm:cxn modelId="{F0D81226-DECB-46B2-A2AD-33AF74DFF4D4}" type="presParOf" srcId="{98E7BE34-189A-4553-A674-E4DA31762FF6}" destId="{61CAED82-30CA-4770-9B8A-BC0818FF0DC9}" srcOrd="1" destOrd="0" presId="urn:microsoft.com/office/officeart/2005/8/layout/hierarchy1"/>
    <dgm:cxn modelId="{0DFEECA1-9943-4F95-857D-885B4971C166}" type="presParOf" srcId="{AB1FA731-6E1F-4957-8882-F181ED8F24C2}" destId="{F5F73EC6-41B5-44B7-88CD-9D5BFE6F4844}" srcOrd="2" destOrd="0" presId="urn:microsoft.com/office/officeart/2005/8/layout/hierarchy1"/>
    <dgm:cxn modelId="{370AEBFA-FF29-4040-AAC1-4837CBEDCD56}" type="presParOf" srcId="{F5F73EC6-41B5-44B7-88CD-9D5BFE6F4844}" destId="{0444A4EF-E895-4E9D-9664-4CFE4ED726ED}" srcOrd="0" destOrd="0" presId="urn:microsoft.com/office/officeart/2005/8/layout/hierarchy1"/>
    <dgm:cxn modelId="{BC06A1D5-CB55-41E1-98FB-E147ECDDC27B}" type="presParOf" srcId="{0444A4EF-E895-4E9D-9664-4CFE4ED726ED}" destId="{0445D496-7C8C-4B7B-AD79-11BB6B667DBC}" srcOrd="0" destOrd="0" presId="urn:microsoft.com/office/officeart/2005/8/layout/hierarchy1"/>
    <dgm:cxn modelId="{BEBFB38E-A72B-4FA9-B6B8-6D5AB3402A3A}" type="presParOf" srcId="{0444A4EF-E895-4E9D-9664-4CFE4ED726ED}" destId="{B5844536-A090-40BC-8449-071562069ECE}" srcOrd="1" destOrd="0" presId="urn:microsoft.com/office/officeart/2005/8/layout/hierarchy1"/>
    <dgm:cxn modelId="{4A2D6A26-C50A-4302-AA1B-A72CA3B021E5}" type="presParOf" srcId="{F5F73EC6-41B5-44B7-88CD-9D5BFE6F4844}" destId="{028D67A3-A0EE-4F37-B2EA-1B4514034A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5F5F41-3BC3-4B1B-9CEA-E7991CCBFC7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58D0F1-98FF-483C-BF1A-4AE7CE7CF504}">
      <dgm:prSet/>
      <dgm:spPr/>
      <dgm:t>
        <a:bodyPr/>
        <a:lstStyle/>
        <a:p>
          <a:r>
            <a:rPr lang="pt-BR"/>
            <a:t>A principal diferença entre o SSD e o HD é a velocidade de gravação e leitura de dados</a:t>
          </a:r>
          <a:endParaRPr lang="en-US"/>
        </a:p>
      </dgm:t>
    </dgm:pt>
    <dgm:pt modelId="{BEE2CEDF-CF30-4F0E-BCD8-D61D78EB4EA7}" type="parTrans" cxnId="{64FA7CB5-5126-472A-8BDF-082A6B9C5D34}">
      <dgm:prSet/>
      <dgm:spPr/>
      <dgm:t>
        <a:bodyPr/>
        <a:lstStyle/>
        <a:p>
          <a:endParaRPr lang="en-US"/>
        </a:p>
      </dgm:t>
    </dgm:pt>
    <dgm:pt modelId="{58F4EDA4-4495-47CB-BC4B-C0D9C50C8443}" type="sibTrans" cxnId="{64FA7CB5-5126-472A-8BDF-082A6B9C5D34}">
      <dgm:prSet/>
      <dgm:spPr/>
      <dgm:t>
        <a:bodyPr/>
        <a:lstStyle/>
        <a:p>
          <a:endParaRPr lang="en-US"/>
        </a:p>
      </dgm:t>
    </dgm:pt>
    <dgm:pt modelId="{5C0A0880-04C7-4005-AFD0-00AC2EF1806E}">
      <dgm:prSet/>
      <dgm:spPr/>
      <dgm:t>
        <a:bodyPr/>
        <a:lstStyle/>
        <a:p>
          <a:r>
            <a:rPr lang="pt-BR"/>
            <a:t>SSD não possuí partes móveis o tornando mais resistente a quedas e choques</a:t>
          </a:r>
          <a:endParaRPr lang="en-US"/>
        </a:p>
      </dgm:t>
    </dgm:pt>
    <dgm:pt modelId="{3AB6636C-6C19-4512-BACC-E44E124F34AA}" type="parTrans" cxnId="{AED0407E-267D-4D8D-88AD-2F7E361BAEDE}">
      <dgm:prSet/>
      <dgm:spPr/>
      <dgm:t>
        <a:bodyPr/>
        <a:lstStyle/>
        <a:p>
          <a:endParaRPr lang="en-US"/>
        </a:p>
      </dgm:t>
    </dgm:pt>
    <dgm:pt modelId="{A8E8C649-80B8-49D1-84F6-E662D138F397}" type="sibTrans" cxnId="{AED0407E-267D-4D8D-88AD-2F7E361BAEDE}">
      <dgm:prSet/>
      <dgm:spPr/>
      <dgm:t>
        <a:bodyPr/>
        <a:lstStyle/>
        <a:p>
          <a:endParaRPr lang="en-US"/>
        </a:p>
      </dgm:t>
    </dgm:pt>
    <dgm:pt modelId="{8E1CA260-F609-4F16-B07B-07C183B7EBD0}">
      <dgm:prSet/>
      <dgm:spPr/>
      <dgm:t>
        <a:bodyPr/>
        <a:lstStyle/>
        <a:p>
          <a:r>
            <a:rPr lang="pt-BR"/>
            <a:t>São silenciosos possuem baixo consumo de energia comparado ao HD</a:t>
          </a:r>
          <a:endParaRPr lang="en-US"/>
        </a:p>
      </dgm:t>
    </dgm:pt>
    <dgm:pt modelId="{4C03F1C1-B9E9-45DD-8C70-98FB76E73799}" type="parTrans" cxnId="{409F8643-226F-41E5-A914-BE83561203E0}">
      <dgm:prSet/>
      <dgm:spPr/>
      <dgm:t>
        <a:bodyPr/>
        <a:lstStyle/>
        <a:p>
          <a:endParaRPr lang="en-US"/>
        </a:p>
      </dgm:t>
    </dgm:pt>
    <dgm:pt modelId="{5C5FA2A1-659F-4E8A-B95D-446834CFCE97}" type="sibTrans" cxnId="{409F8643-226F-41E5-A914-BE83561203E0}">
      <dgm:prSet/>
      <dgm:spPr/>
      <dgm:t>
        <a:bodyPr/>
        <a:lstStyle/>
        <a:p>
          <a:endParaRPr lang="en-US"/>
        </a:p>
      </dgm:t>
    </dgm:pt>
    <dgm:pt modelId="{D7DEB8D4-64F3-4C36-B33C-64D205E430C1}">
      <dgm:prSet/>
      <dgm:spPr/>
      <dgm:t>
        <a:bodyPr/>
        <a:lstStyle/>
        <a:p>
          <a:r>
            <a:rPr lang="pt-BR"/>
            <a:t>Vantagens e desvantagens:</a:t>
          </a:r>
          <a:endParaRPr lang="en-US"/>
        </a:p>
      </dgm:t>
    </dgm:pt>
    <dgm:pt modelId="{307BE4F8-85FB-4D05-8047-380C4A3847BB}" type="parTrans" cxnId="{6862A3FB-5571-4ACD-911A-987DC7CCA825}">
      <dgm:prSet/>
      <dgm:spPr/>
      <dgm:t>
        <a:bodyPr/>
        <a:lstStyle/>
        <a:p>
          <a:endParaRPr lang="en-US"/>
        </a:p>
      </dgm:t>
    </dgm:pt>
    <dgm:pt modelId="{66069816-7795-4546-A440-823DB04EE554}" type="sibTrans" cxnId="{6862A3FB-5571-4ACD-911A-987DC7CCA825}">
      <dgm:prSet/>
      <dgm:spPr/>
      <dgm:t>
        <a:bodyPr/>
        <a:lstStyle/>
        <a:p>
          <a:endParaRPr lang="en-US"/>
        </a:p>
      </dgm:t>
    </dgm:pt>
    <dgm:pt modelId="{3578DB3D-CD20-4AC8-925A-EF22C8559677}">
      <dgm:prSet/>
      <dgm:spPr/>
      <dgm:t>
        <a:bodyPr/>
        <a:lstStyle/>
        <a:p>
          <a:r>
            <a:rPr lang="pt-BR"/>
            <a:t>SSD possuem  alto custo.</a:t>
          </a:r>
          <a:endParaRPr lang="en-US"/>
        </a:p>
      </dgm:t>
    </dgm:pt>
    <dgm:pt modelId="{0D085172-C419-498C-84B3-B35276B5C405}" type="parTrans" cxnId="{8E166B2E-21BD-4445-B345-8A09F08FCBFB}">
      <dgm:prSet/>
      <dgm:spPr/>
      <dgm:t>
        <a:bodyPr/>
        <a:lstStyle/>
        <a:p>
          <a:endParaRPr lang="en-US"/>
        </a:p>
      </dgm:t>
    </dgm:pt>
    <dgm:pt modelId="{9DF3CB56-079D-4A76-8945-FDCBA8A23E8D}" type="sibTrans" cxnId="{8E166B2E-21BD-4445-B345-8A09F08FCBFB}">
      <dgm:prSet/>
      <dgm:spPr/>
      <dgm:t>
        <a:bodyPr/>
        <a:lstStyle/>
        <a:p>
          <a:endParaRPr lang="en-US"/>
        </a:p>
      </dgm:t>
    </dgm:pt>
    <dgm:pt modelId="{AE3348FF-1FEE-4512-8F40-86222CCAC028}">
      <dgm:prSet/>
      <dgm:spPr/>
      <dgm:t>
        <a:bodyPr/>
        <a:lstStyle/>
        <a:p>
          <a:r>
            <a:rPr lang="pt-BR"/>
            <a:t>Durabilidade menor comparados aos HD convencionais.</a:t>
          </a:r>
          <a:endParaRPr lang="en-US"/>
        </a:p>
      </dgm:t>
    </dgm:pt>
    <dgm:pt modelId="{5E802BF2-7630-44D8-A8FA-A56953E6FFA9}" type="parTrans" cxnId="{1308418F-0D19-4225-970B-FCD0403EB6BC}">
      <dgm:prSet/>
      <dgm:spPr/>
      <dgm:t>
        <a:bodyPr/>
        <a:lstStyle/>
        <a:p>
          <a:endParaRPr lang="en-US"/>
        </a:p>
      </dgm:t>
    </dgm:pt>
    <dgm:pt modelId="{66A9EB44-D4C1-4E24-A464-CD35A3AD566D}" type="sibTrans" cxnId="{1308418F-0D19-4225-970B-FCD0403EB6BC}">
      <dgm:prSet/>
      <dgm:spPr/>
      <dgm:t>
        <a:bodyPr/>
        <a:lstStyle/>
        <a:p>
          <a:endParaRPr lang="en-US"/>
        </a:p>
      </dgm:t>
    </dgm:pt>
    <dgm:pt modelId="{E349B9D7-3C89-43B0-8143-872B9095CD02}" type="pres">
      <dgm:prSet presAssocID="{1F5F5F41-3BC3-4B1B-9CEA-E7991CCBFC71}" presName="Name0" presStyleCnt="0">
        <dgm:presLayoutVars>
          <dgm:dir/>
          <dgm:resizeHandles val="exact"/>
        </dgm:presLayoutVars>
      </dgm:prSet>
      <dgm:spPr/>
    </dgm:pt>
    <dgm:pt modelId="{04FFA487-2DBD-4D71-BC84-4832546F8142}" type="pres">
      <dgm:prSet presAssocID="{0958D0F1-98FF-483C-BF1A-4AE7CE7CF504}" presName="node" presStyleLbl="node1" presStyleIdx="0" presStyleCnt="6">
        <dgm:presLayoutVars>
          <dgm:bulletEnabled val="1"/>
        </dgm:presLayoutVars>
      </dgm:prSet>
      <dgm:spPr/>
    </dgm:pt>
    <dgm:pt modelId="{B2EE3643-C8A4-4FCB-BC3D-8046E077C764}" type="pres">
      <dgm:prSet presAssocID="{58F4EDA4-4495-47CB-BC4B-C0D9C50C8443}" presName="sibTrans" presStyleLbl="sibTrans1D1" presStyleIdx="0" presStyleCnt="5"/>
      <dgm:spPr/>
    </dgm:pt>
    <dgm:pt modelId="{A03B3601-1037-4659-BCE2-2911746DFAC9}" type="pres">
      <dgm:prSet presAssocID="{58F4EDA4-4495-47CB-BC4B-C0D9C50C8443}" presName="connectorText" presStyleLbl="sibTrans1D1" presStyleIdx="0" presStyleCnt="5"/>
      <dgm:spPr/>
    </dgm:pt>
    <dgm:pt modelId="{FE757A02-D14D-47B6-98C6-529C1846013D}" type="pres">
      <dgm:prSet presAssocID="{5C0A0880-04C7-4005-AFD0-00AC2EF1806E}" presName="node" presStyleLbl="node1" presStyleIdx="1" presStyleCnt="6">
        <dgm:presLayoutVars>
          <dgm:bulletEnabled val="1"/>
        </dgm:presLayoutVars>
      </dgm:prSet>
      <dgm:spPr/>
    </dgm:pt>
    <dgm:pt modelId="{C79DD5C8-0CB3-424F-BF46-8DE0D0D35189}" type="pres">
      <dgm:prSet presAssocID="{A8E8C649-80B8-49D1-84F6-E662D138F397}" presName="sibTrans" presStyleLbl="sibTrans1D1" presStyleIdx="1" presStyleCnt="5"/>
      <dgm:spPr/>
    </dgm:pt>
    <dgm:pt modelId="{1EA8CCA7-7586-48F2-B070-E19153CA6500}" type="pres">
      <dgm:prSet presAssocID="{A8E8C649-80B8-49D1-84F6-E662D138F397}" presName="connectorText" presStyleLbl="sibTrans1D1" presStyleIdx="1" presStyleCnt="5"/>
      <dgm:spPr/>
    </dgm:pt>
    <dgm:pt modelId="{508ACF68-FCFB-49D8-B807-6C481BCFE909}" type="pres">
      <dgm:prSet presAssocID="{8E1CA260-F609-4F16-B07B-07C183B7EBD0}" presName="node" presStyleLbl="node1" presStyleIdx="2" presStyleCnt="6">
        <dgm:presLayoutVars>
          <dgm:bulletEnabled val="1"/>
        </dgm:presLayoutVars>
      </dgm:prSet>
      <dgm:spPr/>
    </dgm:pt>
    <dgm:pt modelId="{04F86818-81D6-4015-AD48-5FDC5C61A99A}" type="pres">
      <dgm:prSet presAssocID="{5C5FA2A1-659F-4E8A-B95D-446834CFCE97}" presName="sibTrans" presStyleLbl="sibTrans1D1" presStyleIdx="2" presStyleCnt="5"/>
      <dgm:spPr/>
    </dgm:pt>
    <dgm:pt modelId="{5E929238-3F8E-4223-95E5-AD48C83D3F23}" type="pres">
      <dgm:prSet presAssocID="{5C5FA2A1-659F-4E8A-B95D-446834CFCE97}" presName="connectorText" presStyleLbl="sibTrans1D1" presStyleIdx="2" presStyleCnt="5"/>
      <dgm:spPr/>
    </dgm:pt>
    <dgm:pt modelId="{47EE7213-EDCC-4B66-93E4-5E997D22947B}" type="pres">
      <dgm:prSet presAssocID="{D7DEB8D4-64F3-4C36-B33C-64D205E430C1}" presName="node" presStyleLbl="node1" presStyleIdx="3" presStyleCnt="6">
        <dgm:presLayoutVars>
          <dgm:bulletEnabled val="1"/>
        </dgm:presLayoutVars>
      </dgm:prSet>
      <dgm:spPr/>
    </dgm:pt>
    <dgm:pt modelId="{A4DA53D7-9B5E-419E-AD11-32C4733A3154}" type="pres">
      <dgm:prSet presAssocID="{66069816-7795-4546-A440-823DB04EE554}" presName="sibTrans" presStyleLbl="sibTrans1D1" presStyleIdx="3" presStyleCnt="5"/>
      <dgm:spPr/>
    </dgm:pt>
    <dgm:pt modelId="{0591F72A-B6E3-43CB-B63D-90894164FCAC}" type="pres">
      <dgm:prSet presAssocID="{66069816-7795-4546-A440-823DB04EE554}" presName="connectorText" presStyleLbl="sibTrans1D1" presStyleIdx="3" presStyleCnt="5"/>
      <dgm:spPr/>
    </dgm:pt>
    <dgm:pt modelId="{AB07D490-E1F6-4C28-9642-3FD05C8B965E}" type="pres">
      <dgm:prSet presAssocID="{3578DB3D-CD20-4AC8-925A-EF22C8559677}" presName="node" presStyleLbl="node1" presStyleIdx="4" presStyleCnt="6">
        <dgm:presLayoutVars>
          <dgm:bulletEnabled val="1"/>
        </dgm:presLayoutVars>
      </dgm:prSet>
      <dgm:spPr/>
    </dgm:pt>
    <dgm:pt modelId="{A4EAD64D-FABF-45F9-A9B5-965B9F175F10}" type="pres">
      <dgm:prSet presAssocID="{9DF3CB56-079D-4A76-8945-FDCBA8A23E8D}" presName="sibTrans" presStyleLbl="sibTrans1D1" presStyleIdx="4" presStyleCnt="5"/>
      <dgm:spPr/>
    </dgm:pt>
    <dgm:pt modelId="{20F454F7-BEFD-4626-8D57-880411DFE5A1}" type="pres">
      <dgm:prSet presAssocID="{9DF3CB56-079D-4A76-8945-FDCBA8A23E8D}" presName="connectorText" presStyleLbl="sibTrans1D1" presStyleIdx="4" presStyleCnt="5"/>
      <dgm:spPr/>
    </dgm:pt>
    <dgm:pt modelId="{E2922632-0195-4C4E-8914-18E37302BB0A}" type="pres">
      <dgm:prSet presAssocID="{AE3348FF-1FEE-4512-8F40-86222CCAC028}" presName="node" presStyleLbl="node1" presStyleIdx="5" presStyleCnt="6">
        <dgm:presLayoutVars>
          <dgm:bulletEnabled val="1"/>
        </dgm:presLayoutVars>
      </dgm:prSet>
      <dgm:spPr/>
    </dgm:pt>
  </dgm:ptLst>
  <dgm:cxnLst>
    <dgm:cxn modelId="{5DB3DA0D-B489-42CE-BE7B-EDDD09C18E19}" type="presOf" srcId="{5C0A0880-04C7-4005-AFD0-00AC2EF1806E}" destId="{FE757A02-D14D-47B6-98C6-529C1846013D}" srcOrd="0" destOrd="0" presId="urn:microsoft.com/office/officeart/2016/7/layout/RepeatingBendingProcessNew"/>
    <dgm:cxn modelId="{90552B10-DC87-4BC6-8074-A85CD1CDBA15}" type="presOf" srcId="{9DF3CB56-079D-4A76-8945-FDCBA8A23E8D}" destId="{A4EAD64D-FABF-45F9-A9B5-965B9F175F10}" srcOrd="0" destOrd="0" presId="urn:microsoft.com/office/officeart/2016/7/layout/RepeatingBendingProcessNew"/>
    <dgm:cxn modelId="{BE500B11-75F1-4B13-A3BA-B2B825257573}" type="presOf" srcId="{0958D0F1-98FF-483C-BF1A-4AE7CE7CF504}" destId="{04FFA487-2DBD-4D71-BC84-4832546F8142}" srcOrd="0" destOrd="0" presId="urn:microsoft.com/office/officeart/2016/7/layout/RepeatingBendingProcessNew"/>
    <dgm:cxn modelId="{8E166B2E-21BD-4445-B345-8A09F08FCBFB}" srcId="{1F5F5F41-3BC3-4B1B-9CEA-E7991CCBFC71}" destId="{3578DB3D-CD20-4AC8-925A-EF22C8559677}" srcOrd="4" destOrd="0" parTransId="{0D085172-C419-498C-84B3-B35276B5C405}" sibTransId="{9DF3CB56-079D-4A76-8945-FDCBA8A23E8D}"/>
    <dgm:cxn modelId="{32FE7C34-030E-43B9-9854-869CA0BE6BFC}" type="presOf" srcId="{AE3348FF-1FEE-4512-8F40-86222CCAC028}" destId="{E2922632-0195-4C4E-8914-18E37302BB0A}" srcOrd="0" destOrd="0" presId="urn:microsoft.com/office/officeart/2016/7/layout/RepeatingBendingProcessNew"/>
    <dgm:cxn modelId="{47390F3F-A7A4-4954-9E35-550B8F477971}" type="presOf" srcId="{A8E8C649-80B8-49D1-84F6-E662D138F397}" destId="{1EA8CCA7-7586-48F2-B070-E19153CA6500}" srcOrd="1" destOrd="0" presId="urn:microsoft.com/office/officeart/2016/7/layout/RepeatingBendingProcessNew"/>
    <dgm:cxn modelId="{451A5E60-C99B-4F23-B086-36112F6EC2BF}" type="presOf" srcId="{5C5FA2A1-659F-4E8A-B95D-446834CFCE97}" destId="{5E929238-3F8E-4223-95E5-AD48C83D3F23}" srcOrd="1" destOrd="0" presId="urn:microsoft.com/office/officeart/2016/7/layout/RepeatingBendingProcessNew"/>
    <dgm:cxn modelId="{409F8643-226F-41E5-A914-BE83561203E0}" srcId="{1F5F5F41-3BC3-4B1B-9CEA-E7991CCBFC71}" destId="{8E1CA260-F609-4F16-B07B-07C183B7EBD0}" srcOrd="2" destOrd="0" parTransId="{4C03F1C1-B9E9-45DD-8C70-98FB76E73799}" sibTransId="{5C5FA2A1-659F-4E8A-B95D-446834CFCE97}"/>
    <dgm:cxn modelId="{D5E2C948-E7C3-4B3A-AE60-E73DBA977C2E}" type="presOf" srcId="{66069816-7795-4546-A440-823DB04EE554}" destId="{A4DA53D7-9B5E-419E-AD11-32C4733A3154}" srcOrd="0" destOrd="0" presId="urn:microsoft.com/office/officeart/2016/7/layout/RepeatingBendingProcessNew"/>
    <dgm:cxn modelId="{009E326B-2AFA-4438-A938-B51B808BC774}" type="presOf" srcId="{66069816-7795-4546-A440-823DB04EE554}" destId="{0591F72A-B6E3-43CB-B63D-90894164FCAC}" srcOrd="1" destOrd="0" presId="urn:microsoft.com/office/officeart/2016/7/layout/RepeatingBendingProcessNew"/>
    <dgm:cxn modelId="{AED0407E-267D-4D8D-88AD-2F7E361BAEDE}" srcId="{1F5F5F41-3BC3-4B1B-9CEA-E7991CCBFC71}" destId="{5C0A0880-04C7-4005-AFD0-00AC2EF1806E}" srcOrd="1" destOrd="0" parTransId="{3AB6636C-6C19-4512-BACC-E44E124F34AA}" sibTransId="{A8E8C649-80B8-49D1-84F6-E662D138F397}"/>
    <dgm:cxn modelId="{B7BC527F-E0F7-48AC-9DFB-8E1C5BC3BCD9}" type="presOf" srcId="{A8E8C649-80B8-49D1-84F6-E662D138F397}" destId="{C79DD5C8-0CB3-424F-BF46-8DE0D0D35189}" srcOrd="0" destOrd="0" presId="urn:microsoft.com/office/officeart/2016/7/layout/RepeatingBendingProcessNew"/>
    <dgm:cxn modelId="{D960B87F-D85A-4A95-987A-A24AFED37CC2}" type="presOf" srcId="{8E1CA260-F609-4F16-B07B-07C183B7EBD0}" destId="{508ACF68-FCFB-49D8-B807-6C481BCFE909}" srcOrd="0" destOrd="0" presId="urn:microsoft.com/office/officeart/2016/7/layout/RepeatingBendingProcessNew"/>
    <dgm:cxn modelId="{710D8A8E-F44A-4674-BD9B-51691D813105}" type="presOf" srcId="{58F4EDA4-4495-47CB-BC4B-C0D9C50C8443}" destId="{B2EE3643-C8A4-4FCB-BC3D-8046E077C764}" srcOrd="0" destOrd="0" presId="urn:microsoft.com/office/officeart/2016/7/layout/RepeatingBendingProcessNew"/>
    <dgm:cxn modelId="{1308418F-0D19-4225-970B-FCD0403EB6BC}" srcId="{1F5F5F41-3BC3-4B1B-9CEA-E7991CCBFC71}" destId="{AE3348FF-1FEE-4512-8F40-86222CCAC028}" srcOrd="5" destOrd="0" parTransId="{5E802BF2-7630-44D8-A8FA-A56953E6FFA9}" sibTransId="{66A9EB44-D4C1-4E24-A464-CD35A3AD566D}"/>
    <dgm:cxn modelId="{DF4A9193-6AE0-4F03-83F1-7CB65625C679}" type="presOf" srcId="{9DF3CB56-079D-4A76-8945-FDCBA8A23E8D}" destId="{20F454F7-BEFD-4626-8D57-880411DFE5A1}" srcOrd="1" destOrd="0" presId="urn:microsoft.com/office/officeart/2016/7/layout/RepeatingBendingProcessNew"/>
    <dgm:cxn modelId="{1C50E19F-1BA2-4BD7-BEA6-48CA6190F577}" type="presOf" srcId="{D7DEB8D4-64F3-4C36-B33C-64D205E430C1}" destId="{47EE7213-EDCC-4B66-93E4-5E997D22947B}" srcOrd="0" destOrd="0" presId="urn:microsoft.com/office/officeart/2016/7/layout/RepeatingBendingProcessNew"/>
    <dgm:cxn modelId="{64FA7CB5-5126-472A-8BDF-082A6B9C5D34}" srcId="{1F5F5F41-3BC3-4B1B-9CEA-E7991CCBFC71}" destId="{0958D0F1-98FF-483C-BF1A-4AE7CE7CF504}" srcOrd="0" destOrd="0" parTransId="{BEE2CEDF-CF30-4F0E-BCD8-D61D78EB4EA7}" sibTransId="{58F4EDA4-4495-47CB-BC4B-C0D9C50C8443}"/>
    <dgm:cxn modelId="{EA7AF2BA-7145-4AAA-966F-4E4FB8409AB5}" type="presOf" srcId="{58F4EDA4-4495-47CB-BC4B-C0D9C50C8443}" destId="{A03B3601-1037-4659-BCE2-2911746DFAC9}" srcOrd="1" destOrd="0" presId="urn:microsoft.com/office/officeart/2016/7/layout/RepeatingBendingProcessNew"/>
    <dgm:cxn modelId="{944393C3-EC24-4F10-86EB-9BB809A53914}" type="presOf" srcId="{3578DB3D-CD20-4AC8-925A-EF22C8559677}" destId="{AB07D490-E1F6-4C28-9642-3FD05C8B965E}" srcOrd="0" destOrd="0" presId="urn:microsoft.com/office/officeart/2016/7/layout/RepeatingBendingProcessNew"/>
    <dgm:cxn modelId="{221F80DF-43DA-47AA-ACDD-5238710507FD}" type="presOf" srcId="{5C5FA2A1-659F-4E8A-B95D-446834CFCE97}" destId="{04F86818-81D6-4015-AD48-5FDC5C61A99A}" srcOrd="0" destOrd="0" presId="urn:microsoft.com/office/officeart/2016/7/layout/RepeatingBendingProcessNew"/>
    <dgm:cxn modelId="{4391B2F9-E825-4DC6-9AF5-46509A002162}" type="presOf" srcId="{1F5F5F41-3BC3-4B1B-9CEA-E7991CCBFC71}" destId="{E349B9D7-3C89-43B0-8143-872B9095CD02}" srcOrd="0" destOrd="0" presId="urn:microsoft.com/office/officeart/2016/7/layout/RepeatingBendingProcessNew"/>
    <dgm:cxn modelId="{6862A3FB-5571-4ACD-911A-987DC7CCA825}" srcId="{1F5F5F41-3BC3-4B1B-9CEA-E7991CCBFC71}" destId="{D7DEB8D4-64F3-4C36-B33C-64D205E430C1}" srcOrd="3" destOrd="0" parTransId="{307BE4F8-85FB-4D05-8047-380C4A3847BB}" sibTransId="{66069816-7795-4546-A440-823DB04EE554}"/>
    <dgm:cxn modelId="{631A8404-A98F-4530-B749-8F2F07A7BF97}" type="presParOf" srcId="{E349B9D7-3C89-43B0-8143-872B9095CD02}" destId="{04FFA487-2DBD-4D71-BC84-4832546F8142}" srcOrd="0" destOrd="0" presId="urn:microsoft.com/office/officeart/2016/7/layout/RepeatingBendingProcessNew"/>
    <dgm:cxn modelId="{546AE669-AB21-4891-B666-94E15D15DCD3}" type="presParOf" srcId="{E349B9D7-3C89-43B0-8143-872B9095CD02}" destId="{B2EE3643-C8A4-4FCB-BC3D-8046E077C764}" srcOrd="1" destOrd="0" presId="urn:microsoft.com/office/officeart/2016/7/layout/RepeatingBendingProcessNew"/>
    <dgm:cxn modelId="{0F208E8A-498E-41EC-970E-482F4A537C30}" type="presParOf" srcId="{B2EE3643-C8A4-4FCB-BC3D-8046E077C764}" destId="{A03B3601-1037-4659-BCE2-2911746DFAC9}" srcOrd="0" destOrd="0" presId="urn:microsoft.com/office/officeart/2016/7/layout/RepeatingBendingProcessNew"/>
    <dgm:cxn modelId="{E0F6A1FD-B39E-4323-B53E-54A5F3F5D6C1}" type="presParOf" srcId="{E349B9D7-3C89-43B0-8143-872B9095CD02}" destId="{FE757A02-D14D-47B6-98C6-529C1846013D}" srcOrd="2" destOrd="0" presId="urn:microsoft.com/office/officeart/2016/7/layout/RepeatingBendingProcessNew"/>
    <dgm:cxn modelId="{AB85AEF2-0D26-49FB-810E-E87464E17A7B}" type="presParOf" srcId="{E349B9D7-3C89-43B0-8143-872B9095CD02}" destId="{C79DD5C8-0CB3-424F-BF46-8DE0D0D35189}" srcOrd="3" destOrd="0" presId="urn:microsoft.com/office/officeart/2016/7/layout/RepeatingBendingProcessNew"/>
    <dgm:cxn modelId="{3B3792A7-D0E6-4A38-A144-567996A7BCCA}" type="presParOf" srcId="{C79DD5C8-0CB3-424F-BF46-8DE0D0D35189}" destId="{1EA8CCA7-7586-48F2-B070-E19153CA6500}" srcOrd="0" destOrd="0" presId="urn:microsoft.com/office/officeart/2016/7/layout/RepeatingBendingProcessNew"/>
    <dgm:cxn modelId="{31E7861F-5A74-4025-B969-091051086146}" type="presParOf" srcId="{E349B9D7-3C89-43B0-8143-872B9095CD02}" destId="{508ACF68-FCFB-49D8-B807-6C481BCFE909}" srcOrd="4" destOrd="0" presId="urn:microsoft.com/office/officeart/2016/7/layout/RepeatingBendingProcessNew"/>
    <dgm:cxn modelId="{75B5B7A9-4164-44A7-AE2E-DBEA3C0AD8AC}" type="presParOf" srcId="{E349B9D7-3C89-43B0-8143-872B9095CD02}" destId="{04F86818-81D6-4015-AD48-5FDC5C61A99A}" srcOrd="5" destOrd="0" presId="urn:microsoft.com/office/officeart/2016/7/layout/RepeatingBendingProcessNew"/>
    <dgm:cxn modelId="{644C1817-4E9F-4DDE-AEC5-71E00D5F3991}" type="presParOf" srcId="{04F86818-81D6-4015-AD48-5FDC5C61A99A}" destId="{5E929238-3F8E-4223-95E5-AD48C83D3F23}" srcOrd="0" destOrd="0" presId="urn:microsoft.com/office/officeart/2016/7/layout/RepeatingBendingProcessNew"/>
    <dgm:cxn modelId="{CE908A78-40B1-4D45-B247-2D5880F9639C}" type="presParOf" srcId="{E349B9D7-3C89-43B0-8143-872B9095CD02}" destId="{47EE7213-EDCC-4B66-93E4-5E997D22947B}" srcOrd="6" destOrd="0" presId="urn:microsoft.com/office/officeart/2016/7/layout/RepeatingBendingProcessNew"/>
    <dgm:cxn modelId="{AD9E2F9C-639B-4B61-85DC-4A90D69AF330}" type="presParOf" srcId="{E349B9D7-3C89-43B0-8143-872B9095CD02}" destId="{A4DA53D7-9B5E-419E-AD11-32C4733A3154}" srcOrd="7" destOrd="0" presId="urn:microsoft.com/office/officeart/2016/7/layout/RepeatingBendingProcessNew"/>
    <dgm:cxn modelId="{44AAC58D-1983-4C18-9D55-A98CCA68664B}" type="presParOf" srcId="{A4DA53D7-9B5E-419E-AD11-32C4733A3154}" destId="{0591F72A-B6E3-43CB-B63D-90894164FCAC}" srcOrd="0" destOrd="0" presId="urn:microsoft.com/office/officeart/2016/7/layout/RepeatingBendingProcessNew"/>
    <dgm:cxn modelId="{03203C7A-BF40-4036-B6D2-300DFD380871}" type="presParOf" srcId="{E349B9D7-3C89-43B0-8143-872B9095CD02}" destId="{AB07D490-E1F6-4C28-9642-3FD05C8B965E}" srcOrd="8" destOrd="0" presId="urn:microsoft.com/office/officeart/2016/7/layout/RepeatingBendingProcessNew"/>
    <dgm:cxn modelId="{7828B69A-84B8-4D36-B388-46EACD732D30}" type="presParOf" srcId="{E349B9D7-3C89-43B0-8143-872B9095CD02}" destId="{A4EAD64D-FABF-45F9-A9B5-965B9F175F10}" srcOrd="9" destOrd="0" presId="urn:microsoft.com/office/officeart/2016/7/layout/RepeatingBendingProcessNew"/>
    <dgm:cxn modelId="{F5638CBC-E466-46FB-8587-4401DB60D1BF}" type="presParOf" srcId="{A4EAD64D-FABF-45F9-A9B5-965B9F175F10}" destId="{20F454F7-BEFD-4626-8D57-880411DFE5A1}" srcOrd="0" destOrd="0" presId="urn:microsoft.com/office/officeart/2016/7/layout/RepeatingBendingProcessNew"/>
    <dgm:cxn modelId="{8A5358DE-C9C8-438D-900C-0016CDC94734}" type="presParOf" srcId="{E349B9D7-3C89-43B0-8143-872B9095CD02}" destId="{E2922632-0195-4C4E-8914-18E37302BB0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1BCA5-5682-4DE4-85DB-52A24660639B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D33F-CEF9-4DFE-90F0-FD8BBA9E4AFA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O disco rígido, popularmente conhecido como HD*(Hard disk), é um dispositivo que é usado em computadores capaz de armazenar dados.</a:t>
          </a:r>
          <a:endParaRPr lang="en-US" sz="2600" kern="1200" dirty="0"/>
        </a:p>
      </dsp:txBody>
      <dsp:txXfrm>
        <a:off x="614520" y="931116"/>
        <a:ext cx="4551446" cy="2825986"/>
      </dsp:txXfrm>
    </dsp:sp>
    <dsp:sp modelId="{722D3320-BF24-442F-A466-2649A5BF607A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F8055-5952-4513-BCD5-B1AD24600F3B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No HD  é armazenado qualquer tipo de informação, podendo ser um simples arquivo pessoal, como também informações dos sistema operacional.</a:t>
          </a:r>
          <a:endParaRPr lang="en-US" sz="2600" kern="1200"/>
        </a:p>
      </dsp:txBody>
      <dsp:txXfrm>
        <a:off x="6392315" y="931116"/>
        <a:ext cx="4551446" cy="2825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663E2-BC34-4983-A879-F547FE90E41F}">
      <dsp:nvSpPr>
        <dsp:cNvPr id="0" name=""/>
        <dsp:cNvSpPr/>
      </dsp:nvSpPr>
      <dsp:spPr>
        <a:xfrm>
          <a:off x="0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FFA9-0EEA-47E5-A85C-12B660EC9EBA}">
      <dsp:nvSpPr>
        <dsp:cNvPr id="0" name=""/>
        <dsp:cNvSpPr/>
      </dsp:nvSpPr>
      <dsp:spPr>
        <a:xfrm>
          <a:off x="322963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Do inglês “Solid State Drive” (Unidade de Estado Sólido).</a:t>
          </a:r>
          <a:endParaRPr lang="en-US" sz="2100" kern="1200"/>
        </a:p>
      </dsp:txBody>
      <dsp:txXfrm>
        <a:off x="377023" y="1341998"/>
        <a:ext cx="2798555" cy="1737619"/>
      </dsp:txXfrm>
    </dsp:sp>
    <dsp:sp modelId="{68E6CAF8-1771-42F1-B6CF-3C18199BF370}">
      <dsp:nvSpPr>
        <dsp:cNvPr id="0" name=""/>
        <dsp:cNvSpPr/>
      </dsp:nvSpPr>
      <dsp:spPr>
        <a:xfrm>
          <a:off x="3552603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4D13-FF94-4B50-A685-2BDBB214939B}">
      <dsp:nvSpPr>
        <dsp:cNvPr id="0" name=""/>
        <dsp:cNvSpPr/>
      </dsp:nvSpPr>
      <dsp:spPr>
        <a:xfrm>
          <a:off x="3875567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dispositivo é todo formado por circuitos integrados e em seu interior não há partes móveis.</a:t>
          </a:r>
          <a:endParaRPr lang="en-US" sz="2100" kern="1200"/>
        </a:p>
      </dsp:txBody>
      <dsp:txXfrm>
        <a:off x="3929627" y="1341998"/>
        <a:ext cx="2798555" cy="1737619"/>
      </dsp:txXfrm>
    </dsp:sp>
    <dsp:sp modelId="{0445D496-7C8C-4B7B-AD79-11BB6B667DBC}">
      <dsp:nvSpPr>
        <dsp:cNvPr id="0" name=""/>
        <dsp:cNvSpPr/>
      </dsp:nvSpPr>
      <dsp:spPr>
        <a:xfrm>
          <a:off x="7105207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44536-A090-40BC-8449-071562069ECE}">
      <dsp:nvSpPr>
        <dsp:cNvPr id="0" name=""/>
        <dsp:cNvSpPr/>
      </dsp:nvSpPr>
      <dsp:spPr>
        <a:xfrm>
          <a:off x="7428171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Possuí a mesma função dos HD convencionais, no armazenamento de dados.</a:t>
          </a:r>
          <a:endParaRPr lang="en-US" sz="2100" kern="1200"/>
        </a:p>
      </dsp:txBody>
      <dsp:txXfrm>
        <a:off x="7482231" y="1341998"/>
        <a:ext cx="2798555" cy="1737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E3643-C8A4-4FCB-BC3D-8046E077C764}">
      <dsp:nvSpPr>
        <dsp:cNvPr id="0" name=""/>
        <dsp:cNvSpPr/>
      </dsp:nvSpPr>
      <dsp:spPr>
        <a:xfrm>
          <a:off x="2732123" y="773782"/>
          <a:ext cx="59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53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4713" y="816367"/>
        <a:ext cx="31356" cy="6271"/>
      </dsp:txXfrm>
    </dsp:sp>
    <dsp:sp modelId="{04FFA487-2DBD-4D71-BC84-4832546F8142}">
      <dsp:nvSpPr>
        <dsp:cNvPr id="0" name=""/>
        <dsp:cNvSpPr/>
      </dsp:nvSpPr>
      <dsp:spPr>
        <a:xfrm>
          <a:off x="7243" y="1498"/>
          <a:ext cx="2726680" cy="163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 principal diferença entre o SSD e o HD é a velocidade de gravação e leitura de dados</a:t>
          </a:r>
          <a:endParaRPr lang="en-US" sz="1900" kern="1200"/>
        </a:p>
      </dsp:txBody>
      <dsp:txXfrm>
        <a:off x="7243" y="1498"/>
        <a:ext cx="2726680" cy="1636008"/>
      </dsp:txXfrm>
    </dsp:sp>
    <dsp:sp modelId="{C79DD5C8-0CB3-424F-BF46-8DE0D0D35189}">
      <dsp:nvSpPr>
        <dsp:cNvPr id="0" name=""/>
        <dsp:cNvSpPr/>
      </dsp:nvSpPr>
      <dsp:spPr>
        <a:xfrm>
          <a:off x="6085940" y="773782"/>
          <a:ext cx="59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536" y="45720"/>
              </a:lnTo>
            </a:path>
          </a:pathLst>
        </a:custGeom>
        <a:noFill/>
        <a:ln w="6350" cap="flat" cmpd="sng" algn="ctr">
          <a:solidFill>
            <a:schemeClr val="accent5">
              <a:hueOff val="-373109"/>
              <a:satOff val="2596"/>
              <a:lumOff val="-44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68529" y="816367"/>
        <a:ext cx="31356" cy="6271"/>
      </dsp:txXfrm>
    </dsp:sp>
    <dsp:sp modelId="{FE757A02-D14D-47B6-98C6-529C1846013D}">
      <dsp:nvSpPr>
        <dsp:cNvPr id="0" name=""/>
        <dsp:cNvSpPr/>
      </dsp:nvSpPr>
      <dsp:spPr>
        <a:xfrm>
          <a:off x="3361059" y="1498"/>
          <a:ext cx="2726680" cy="1636008"/>
        </a:xfrm>
        <a:prstGeom prst="rect">
          <a:avLst/>
        </a:prstGeom>
        <a:solidFill>
          <a:schemeClr val="accent5">
            <a:hueOff val="-298487"/>
            <a:satOff val="2077"/>
            <a:lumOff val="-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SSD não possuí partes móveis o tornando mais resistente a quedas e choques</a:t>
          </a:r>
          <a:endParaRPr lang="en-US" sz="1900" kern="1200"/>
        </a:p>
      </dsp:txBody>
      <dsp:txXfrm>
        <a:off x="3361059" y="1498"/>
        <a:ext cx="2726680" cy="1636008"/>
      </dsp:txXfrm>
    </dsp:sp>
    <dsp:sp modelId="{04F86818-81D6-4015-AD48-5FDC5C61A99A}">
      <dsp:nvSpPr>
        <dsp:cNvPr id="0" name=""/>
        <dsp:cNvSpPr/>
      </dsp:nvSpPr>
      <dsp:spPr>
        <a:xfrm>
          <a:off x="1370583" y="1635706"/>
          <a:ext cx="6707632" cy="596536"/>
        </a:xfrm>
        <a:custGeom>
          <a:avLst/>
          <a:gdLst/>
          <a:ahLst/>
          <a:cxnLst/>
          <a:rect l="0" t="0" r="0" b="0"/>
          <a:pathLst>
            <a:path>
              <a:moveTo>
                <a:pt x="6707632" y="0"/>
              </a:moveTo>
              <a:lnTo>
                <a:pt x="6707632" y="315368"/>
              </a:lnTo>
              <a:lnTo>
                <a:pt x="0" y="315368"/>
              </a:lnTo>
              <a:lnTo>
                <a:pt x="0" y="596536"/>
              </a:lnTo>
            </a:path>
          </a:pathLst>
        </a:custGeom>
        <a:noFill/>
        <a:ln w="6350" cap="flat" cmpd="sng" algn="ctr">
          <a:solidFill>
            <a:schemeClr val="accent5">
              <a:hueOff val="-746217"/>
              <a:satOff val="5191"/>
              <a:lumOff val="-8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5977" y="1930839"/>
        <a:ext cx="336844" cy="6271"/>
      </dsp:txXfrm>
    </dsp:sp>
    <dsp:sp modelId="{508ACF68-FCFB-49D8-B807-6C481BCFE909}">
      <dsp:nvSpPr>
        <dsp:cNvPr id="0" name=""/>
        <dsp:cNvSpPr/>
      </dsp:nvSpPr>
      <dsp:spPr>
        <a:xfrm>
          <a:off x="6714876" y="1498"/>
          <a:ext cx="2726680" cy="1636008"/>
        </a:xfrm>
        <a:prstGeom prst="rect">
          <a:avLst/>
        </a:prstGeom>
        <a:solidFill>
          <a:schemeClr val="accent5">
            <a:hueOff val="-596974"/>
            <a:satOff val="4153"/>
            <a:lumOff val="-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São silenciosos possuem baixo consumo de energia comparado ao HD</a:t>
          </a:r>
          <a:endParaRPr lang="en-US" sz="1900" kern="1200"/>
        </a:p>
      </dsp:txBody>
      <dsp:txXfrm>
        <a:off x="6714876" y="1498"/>
        <a:ext cx="2726680" cy="1636008"/>
      </dsp:txXfrm>
    </dsp:sp>
    <dsp:sp modelId="{A4DA53D7-9B5E-419E-AD11-32C4733A3154}">
      <dsp:nvSpPr>
        <dsp:cNvPr id="0" name=""/>
        <dsp:cNvSpPr/>
      </dsp:nvSpPr>
      <dsp:spPr>
        <a:xfrm>
          <a:off x="2732123" y="3036927"/>
          <a:ext cx="59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536" y="45720"/>
              </a:lnTo>
            </a:path>
          </a:pathLst>
        </a:custGeom>
        <a:noFill/>
        <a:ln w="6350" cap="flat" cmpd="sng" algn="ctr">
          <a:solidFill>
            <a:schemeClr val="accent5">
              <a:hueOff val="-1119326"/>
              <a:satOff val="7787"/>
              <a:lumOff val="-13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4713" y="3079511"/>
        <a:ext cx="31356" cy="6271"/>
      </dsp:txXfrm>
    </dsp:sp>
    <dsp:sp modelId="{47EE7213-EDCC-4B66-93E4-5E997D22947B}">
      <dsp:nvSpPr>
        <dsp:cNvPr id="0" name=""/>
        <dsp:cNvSpPr/>
      </dsp:nvSpPr>
      <dsp:spPr>
        <a:xfrm>
          <a:off x="7243" y="2264643"/>
          <a:ext cx="2726680" cy="1636008"/>
        </a:xfrm>
        <a:prstGeom prst="rect">
          <a:avLst/>
        </a:prstGeom>
        <a:solidFill>
          <a:schemeClr val="accent5">
            <a:hueOff val="-895461"/>
            <a:satOff val="6230"/>
            <a:lumOff val="-1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Vantagens e desvantagens:</a:t>
          </a:r>
          <a:endParaRPr lang="en-US" sz="1900" kern="1200"/>
        </a:p>
      </dsp:txBody>
      <dsp:txXfrm>
        <a:off x="7243" y="2264643"/>
        <a:ext cx="2726680" cy="1636008"/>
      </dsp:txXfrm>
    </dsp:sp>
    <dsp:sp modelId="{A4EAD64D-FABF-45F9-A9B5-965B9F175F10}">
      <dsp:nvSpPr>
        <dsp:cNvPr id="0" name=""/>
        <dsp:cNvSpPr/>
      </dsp:nvSpPr>
      <dsp:spPr>
        <a:xfrm>
          <a:off x="6085940" y="3036927"/>
          <a:ext cx="59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536" y="45720"/>
              </a:lnTo>
            </a:path>
          </a:pathLst>
        </a:custGeom>
        <a:noFill/>
        <a:ln w="6350" cap="flat" cmpd="sng" algn="ctr">
          <a:solidFill>
            <a:schemeClr val="accent5">
              <a:hueOff val="-1492435"/>
              <a:satOff val="10383"/>
              <a:lumOff val="-176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68529" y="3079511"/>
        <a:ext cx="31356" cy="6271"/>
      </dsp:txXfrm>
    </dsp:sp>
    <dsp:sp modelId="{AB07D490-E1F6-4C28-9642-3FD05C8B965E}">
      <dsp:nvSpPr>
        <dsp:cNvPr id="0" name=""/>
        <dsp:cNvSpPr/>
      </dsp:nvSpPr>
      <dsp:spPr>
        <a:xfrm>
          <a:off x="3361059" y="2264643"/>
          <a:ext cx="2726680" cy="1636008"/>
        </a:xfrm>
        <a:prstGeom prst="rect">
          <a:avLst/>
        </a:prstGeom>
        <a:solidFill>
          <a:schemeClr val="accent5">
            <a:hueOff val="-1193948"/>
            <a:satOff val="8306"/>
            <a:lumOff val="-14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SSD possuem  alto custo.</a:t>
          </a:r>
          <a:endParaRPr lang="en-US" sz="1900" kern="1200"/>
        </a:p>
      </dsp:txBody>
      <dsp:txXfrm>
        <a:off x="3361059" y="2264643"/>
        <a:ext cx="2726680" cy="1636008"/>
      </dsp:txXfrm>
    </dsp:sp>
    <dsp:sp modelId="{E2922632-0195-4C4E-8914-18E37302BB0A}">
      <dsp:nvSpPr>
        <dsp:cNvPr id="0" name=""/>
        <dsp:cNvSpPr/>
      </dsp:nvSpPr>
      <dsp:spPr>
        <a:xfrm>
          <a:off x="6714876" y="2264643"/>
          <a:ext cx="2726680" cy="1636008"/>
        </a:xfrm>
        <a:prstGeom prst="rect">
          <a:avLst/>
        </a:prstGeom>
        <a:solidFill>
          <a:schemeClr val="accent5">
            <a:hueOff val="-1492435"/>
            <a:satOff val="10383"/>
            <a:lumOff val="-1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Durabilidade menor comparados aos HD convencionais.</a:t>
          </a:r>
          <a:endParaRPr lang="en-US" sz="1900" kern="1200"/>
        </a:p>
      </dsp:txBody>
      <dsp:txXfrm>
        <a:off x="6714876" y="2264643"/>
        <a:ext cx="2726680" cy="163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8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2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36175E2-0EC9-4E95-A1E3-960F548FE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4" b="2504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C991B-B453-447D-B5C3-9A885BD6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3400" dirty="0">
                <a:solidFill>
                  <a:schemeClr val="bg1"/>
                </a:solidFill>
              </a:rPr>
              <a:t>CONCEITOS BÁSICOS DE TECNOLOGIA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14B8B-DA17-4CDD-B89B-0789F109C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5532729" cy="178515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HARDWARE  -  PRINCIPAIS VANTAGENS E DIFERENÇAS HD CONVENCIONAIS E NOVOS SDD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4AD9BD-3DA9-4FAF-908F-32D7AF51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Oque é o DISCO RIGIDO</a:t>
            </a:r>
            <a:endParaRPr lang="pt-BR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280BF708-8CDA-4225-B223-945B3166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27336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01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14079-B782-4667-8B9C-9793A66A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66" y="1233676"/>
            <a:ext cx="4793827" cy="498633"/>
          </a:xfrm>
        </p:spPr>
        <p:txBody>
          <a:bodyPr anchor="b">
            <a:normAutofit/>
          </a:bodyPr>
          <a:lstStyle/>
          <a:p>
            <a:r>
              <a:rPr lang="pt-BR" sz="2800" dirty="0"/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9BBCF-E34F-421A-AA35-3504DD1D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pt-BR" sz="1600"/>
              <a:t>Considerando que um HD possui o braço, eixo, disco (também chamado de prato), cabeça de leitura e gravação e ainda o atuador, o seu funcionamento se dá através da movimentação desses itens descritos.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64A6D1-DA7F-48BE-B6B7-EDF660D7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233676"/>
            <a:ext cx="5090161" cy="39194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A1E6A-0F72-4CCC-9045-9C96EDB0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/>
            <a:r>
              <a:rPr lang="pt-BR"/>
              <a:t>O QUE E SSD?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3951FDF-F235-4C80-BA1F-86D227898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04368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64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A81D7-C33F-480E-B109-FD703C4C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pt-BR" sz="3200">
                <a:solidFill>
                  <a:schemeClr val="bg1"/>
                </a:solidFill>
              </a:rPr>
              <a:t>Como funciona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E3E569-064B-422F-AE73-ACD6C35E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833535"/>
            <a:ext cx="3222170" cy="5361991"/>
          </a:xfrm>
        </p:spPr>
        <p:txBody>
          <a:bodyPr>
            <a:normAutofit/>
          </a:bodyPr>
          <a:lstStyle/>
          <a:p>
            <a:r>
              <a:rPr lang="pt-BR" sz="1600"/>
              <a:t>Uma única peça com vários chips conectados entre si, que dispensa a utilização de conjuntos mecânicos como agulhas e discos que vimos anteriormente nos HDs.</a:t>
            </a:r>
          </a:p>
          <a:p>
            <a:r>
              <a:rPr lang="pt-BR" sz="1600"/>
              <a:t> o acesso aos dados, assim como a gravação é feito através de portas lógicas 100% eletrônicas. Não há que se esperar nenhum movimento. Toda a operação é limitada apenas pela velocidade de processamento e propagação dos sinais elétricos! O resultado: programas abrem e rodam muito mais rápido!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B122CC-1E61-430B-BBCF-4B00B52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225516"/>
            <a:ext cx="3619500" cy="24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668A3-241A-473D-A505-0486D9F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Comparação entre os dispositivos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FF19820B-7C07-4C98-AC21-57ADF37E7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20120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3231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4E8E2"/>
      </a:lt2>
      <a:accent1>
        <a:srgbClr val="A029E7"/>
      </a:accent1>
      <a:accent2>
        <a:srgbClr val="603FDC"/>
      </a:accent2>
      <a:accent3>
        <a:srgbClr val="2950E7"/>
      </a:accent3>
      <a:accent4>
        <a:srgbClr val="178DD5"/>
      </a:accent4>
      <a:accent5>
        <a:srgbClr val="20B6B0"/>
      </a:accent5>
      <a:accent6>
        <a:srgbClr val="14B96E"/>
      </a:accent6>
      <a:hlink>
        <a:srgbClr val="348F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GradientRiseVTI</vt:lpstr>
      <vt:lpstr>CONCEITOS BÁSICOS DE TECNOLOGIA DA INFORMAÇÃO</vt:lpstr>
      <vt:lpstr>Oque é o DISCO RIGIDO</vt:lpstr>
      <vt:lpstr>Como funciona?</vt:lpstr>
      <vt:lpstr>O QUE E SSD?</vt:lpstr>
      <vt:lpstr>Como funciona</vt:lpstr>
      <vt:lpstr>Comparação entre os dispositivos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DE TECNOLOGIA DA INFORMAÇÃO</dc:title>
  <dc:creator>FRANCISLEY FERNANDES SOUZA</dc:creator>
  <cp:lastModifiedBy>FRANCISLEY FERNANDES SOUZA</cp:lastModifiedBy>
  <cp:revision>1</cp:revision>
  <dcterms:created xsi:type="dcterms:W3CDTF">2020-06-21T20:59:36Z</dcterms:created>
  <dcterms:modified xsi:type="dcterms:W3CDTF">2020-06-21T21:01:06Z</dcterms:modified>
</cp:coreProperties>
</file>