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01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36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0671-D048-4B0E-A45C-E27E0D8C928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4F95D-EB68-401D-B3E8-1773CBE375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31" y="2967828"/>
            <a:ext cx="4184650" cy="22531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3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114177"/>
            <a:ext cx="4184650" cy="2550521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5" y="2160983"/>
            <a:ext cx="4846893" cy="38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2843" y="2736187"/>
            <a:ext cx="4008525" cy="330517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141008"/>
            <a:ext cx="4184650" cy="2496859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7100" y="3155852"/>
            <a:ext cx="3416299" cy="268614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abrir</a:t>
            </a:r>
            <a:r>
              <a:rPr lang="en-US" dirty="0" smtClean="0"/>
              <a:t> la maquina virtual, le </a:t>
            </a:r>
            <a:r>
              <a:rPr lang="en-US" dirty="0" err="1" smtClean="0"/>
              <a:t>damos</a:t>
            </a:r>
            <a:r>
              <a:rPr lang="en-US" dirty="0" smtClean="0"/>
              <a:t> al </a:t>
            </a:r>
            <a:r>
              <a:rPr lang="en-US" dirty="0" err="1" smtClean="0"/>
              <a:t>boton</a:t>
            </a:r>
            <a:r>
              <a:rPr lang="en-US" dirty="0" smtClean="0"/>
              <a:t> superior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050704"/>
            <a:ext cx="4184650" cy="2677466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En esta parte seleccionamos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que dice try o install Ubuntu sever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303" y="2160983"/>
            <a:ext cx="3982506" cy="330517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En esta parte la maquina virtual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2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61130"/>
            <a:ext cx="4184650" cy="3056614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Aqui seleccionamos el idioma de nuestra maquina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215" y="2736850"/>
            <a:ext cx="4132770" cy="330517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Aqui se esta actualizando la version del servidor de nuestra maquina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763862"/>
            <a:ext cx="4184650" cy="3251151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Aqui nos pide que elijamos el idioma que va a utilizer nuestro teclado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8" y="2160983"/>
            <a:ext cx="4184650" cy="316605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En esta </a:t>
            </a:r>
            <a:r>
              <a:rPr lang="en-US" dirty="0" err="1" smtClean="0"/>
              <a:t>imagen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instalacion</a:t>
            </a:r>
            <a:r>
              <a:rPr lang="en-US" dirty="0" smtClean="0"/>
              <a:t> para </a:t>
            </a:r>
            <a:r>
              <a:rPr lang="en-US" dirty="0" err="1" smtClean="0"/>
              <a:t>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3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8162" y="2967828"/>
            <a:ext cx="3460788" cy="330517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Esta </a:t>
            </a:r>
            <a:r>
              <a:rPr lang="en-US" dirty="0" err="1" smtClean="0"/>
              <a:t>es</a:t>
            </a:r>
            <a:r>
              <a:rPr lang="en-US" dirty="0" smtClean="0"/>
              <a:t> la parte de la </a:t>
            </a:r>
            <a:r>
              <a:rPr lang="en-US" dirty="0" err="1" smtClean="0"/>
              <a:t>conexion</a:t>
            </a:r>
            <a:r>
              <a:rPr lang="en-US" dirty="0" smtClean="0"/>
              <a:t> que va a </a:t>
            </a:r>
            <a:r>
              <a:rPr lang="en-US" dirty="0" err="1" smtClean="0"/>
              <a:t>usar</a:t>
            </a:r>
            <a:r>
              <a:rPr lang="en-US" dirty="0" smtClean="0"/>
              <a:t> la maquina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8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94</Words>
  <Application>Microsoft Office PowerPoint</Application>
  <PresentationFormat>Panorámica</PresentationFormat>
  <Paragraphs>10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6</cp:revision>
  <dcterms:created xsi:type="dcterms:W3CDTF">2025-08-23T13:48:22Z</dcterms:created>
  <dcterms:modified xsi:type="dcterms:W3CDTF">2025-08-23T14:49:52Z</dcterms:modified>
</cp:coreProperties>
</file>