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39" d="100"/>
          <a:sy n="39" d="100"/>
        </p:scale>
        <p:origin x="99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DF98CC-97D7-419A-A5E9-0C540FE6D394}"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235640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DF98CC-97D7-419A-A5E9-0C540FE6D394}"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204594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DF98CC-97D7-419A-A5E9-0C540FE6D394}"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139418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DF98CC-97D7-419A-A5E9-0C540FE6D394}"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2508937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F98CC-97D7-419A-A5E9-0C540FE6D394}"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357781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DF98CC-97D7-419A-A5E9-0C540FE6D394}"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200253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DF98CC-97D7-419A-A5E9-0C540FE6D394}" type="datetimeFigureOut">
              <a:rPr lang="en-IN" smtClean="0"/>
              <a:t>16-02-2021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316464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DF98CC-97D7-419A-A5E9-0C540FE6D394}" type="datetimeFigureOut">
              <a:rPr lang="en-IN" smtClean="0"/>
              <a:t>16-02-2021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70352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F98CC-97D7-419A-A5E9-0C540FE6D394}" type="datetimeFigureOut">
              <a:rPr lang="en-IN" smtClean="0"/>
              <a:t>16-02-2021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217898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F98CC-97D7-419A-A5E9-0C540FE6D394}"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340262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F98CC-97D7-419A-A5E9-0C540FE6D394}"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40834-4097-44A7-9066-6961C7F6BC75}" type="slidenum">
              <a:rPr lang="en-IN" smtClean="0"/>
              <a:t>‹#›</a:t>
            </a:fld>
            <a:endParaRPr lang="en-IN"/>
          </a:p>
        </p:txBody>
      </p:sp>
    </p:spTree>
    <p:extLst>
      <p:ext uri="{BB962C8B-B14F-4D97-AF65-F5344CB8AC3E}">
        <p14:creationId xmlns:p14="http://schemas.microsoft.com/office/powerpoint/2010/main" val="359609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F98CC-97D7-419A-A5E9-0C540FE6D394}" type="datetimeFigureOut">
              <a:rPr lang="en-IN" smtClean="0"/>
              <a:t>16-02-2021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40834-4097-44A7-9066-6961C7F6BC75}" type="slidenum">
              <a:rPr lang="en-IN" smtClean="0"/>
              <a:t>‹#›</a:t>
            </a:fld>
            <a:endParaRPr lang="en-IN"/>
          </a:p>
        </p:txBody>
      </p:sp>
    </p:spTree>
    <p:extLst>
      <p:ext uri="{BB962C8B-B14F-4D97-AF65-F5344CB8AC3E}">
        <p14:creationId xmlns:p14="http://schemas.microsoft.com/office/powerpoint/2010/main" val="904960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r>
              <a:rPr lang="en-US" dirty="0" smtClean="0"/>
              <a:t>CRUD in Mongo DB</a:t>
            </a:r>
            <a:endParaRPr lang="en-IN" dirty="0"/>
          </a:p>
        </p:txBody>
      </p:sp>
      <p:sp>
        <p:nvSpPr>
          <p:cNvPr id="3" name="Subtitle 2"/>
          <p:cNvSpPr>
            <a:spLocks noGrp="1"/>
          </p:cNvSpPr>
          <p:nvPr>
            <p:ph type="subTitle" idx="1"/>
          </p:nvPr>
        </p:nvSpPr>
        <p:spPr>
          <a:xfrm>
            <a:off x="1524000" y="1429554"/>
            <a:ext cx="9144000" cy="4748221"/>
          </a:xfrm>
        </p:spPr>
        <p:txBody>
          <a:bodyPr/>
          <a:lstStyle/>
          <a:p>
            <a:pPr marL="342900" indent="-342900" algn="l">
              <a:buFont typeface="Arial" panose="020B0604020202020204" pitchFamily="34" charset="0"/>
              <a:buChar char="•"/>
            </a:pPr>
            <a:r>
              <a:rPr lang="en-US" dirty="0" smtClean="0"/>
              <a:t>Basic four operations:</a:t>
            </a:r>
          </a:p>
          <a:p>
            <a:pPr marL="800100" lvl="1" indent="-342900" algn="l">
              <a:buFont typeface="Wingdings" panose="05000000000000000000" pitchFamily="2" charset="2"/>
              <a:buChar char="Ø"/>
            </a:pPr>
            <a:r>
              <a:rPr lang="en-US" dirty="0" smtClean="0"/>
              <a:t>CREATE</a:t>
            </a:r>
          </a:p>
          <a:p>
            <a:pPr marL="800100" lvl="1" indent="-342900" algn="l">
              <a:buFont typeface="Wingdings" panose="05000000000000000000" pitchFamily="2" charset="2"/>
              <a:buChar char="Ø"/>
            </a:pPr>
            <a:r>
              <a:rPr lang="en-US" dirty="0" smtClean="0"/>
              <a:t>READ</a:t>
            </a:r>
          </a:p>
          <a:p>
            <a:pPr marL="800100" lvl="1" indent="-342900" algn="l">
              <a:buFont typeface="Wingdings" panose="05000000000000000000" pitchFamily="2" charset="2"/>
              <a:buChar char="Ø"/>
            </a:pPr>
            <a:r>
              <a:rPr lang="en-US" dirty="0" smtClean="0"/>
              <a:t>UPDATE</a:t>
            </a:r>
          </a:p>
          <a:p>
            <a:pPr marL="800100" lvl="1" indent="-342900" algn="l">
              <a:buFont typeface="Wingdings" panose="05000000000000000000" pitchFamily="2" charset="2"/>
              <a:buChar char="Ø"/>
            </a:pPr>
            <a:r>
              <a:rPr lang="en-US" dirty="0" smtClean="0"/>
              <a:t>DELETE</a:t>
            </a:r>
            <a:endParaRPr lang="en-US" dirty="0" smtClean="0"/>
          </a:p>
          <a:p>
            <a:pPr marL="342900" indent="-342900" algn="l">
              <a:buFont typeface="Arial" panose="020B0604020202020204" pitchFamily="34" charset="0"/>
              <a:buChar char="•"/>
            </a:pPr>
            <a:r>
              <a:rPr lang="en-US" dirty="0" smtClean="0"/>
              <a:t>In </a:t>
            </a:r>
            <a:r>
              <a:rPr lang="en-US" dirty="0" err="1" smtClean="0"/>
              <a:t>MongoDB</a:t>
            </a:r>
            <a:r>
              <a:rPr lang="en-US" dirty="0" smtClean="0"/>
              <a:t>, database is created using the </a:t>
            </a:r>
            <a:r>
              <a:rPr lang="en-US" b="1" dirty="0" smtClean="0"/>
              <a:t>use</a:t>
            </a:r>
            <a:r>
              <a:rPr lang="en-US" dirty="0" smtClean="0"/>
              <a:t> command.</a:t>
            </a:r>
          </a:p>
          <a:p>
            <a:pPr marL="342900" indent="-342900" algn="l">
              <a:buFont typeface="Arial" panose="020B0604020202020204" pitchFamily="34" charset="0"/>
              <a:buChar char="•"/>
            </a:pPr>
            <a:endParaRPr lang="en-US" dirty="0" smtClean="0"/>
          </a:p>
          <a:p>
            <a:pPr marL="800100" lvl="1" indent="-342900" algn="l">
              <a:buFont typeface="Wingdings" panose="05000000000000000000" pitchFamily="2" charset="2"/>
              <a:buChar char="Ø"/>
            </a:pPr>
            <a:endParaRPr lang="en-US" dirty="0"/>
          </a:p>
          <a:p>
            <a:pPr marL="800100" lvl="1" indent="-342900" algn="l">
              <a:buFont typeface="Wingdings" panose="05000000000000000000" pitchFamily="2" charset="2"/>
              <a:buChar char="Ø"/>
            </a:pPr>
            <a:endParaRPr lang="en-US" dirty="0" smtClean="0"/>
          </a:p>
          <a:p>
            <a:pPr marL="800100" lvl="1" indent="-342900" algn="l">
              <a:buFont typeface="Wingdings" panose="05000000000000000000" pitchFamily="2" charset="2"/>
              <a:buChar char="Ø"/>
            </a:pPr>
            <a:endParaRPr lang="en-US" dirty="0"/>
          </a:p>
          <a:p>
            <a:pPr marL="800100" lvl="1" indent="-342900" algn="l">
              <a:buFont typeface="Wingdings" panose="05000000000000000000" pitchFamily="2" charset="2"/>
              <a:buChar char="Ø"/>
            </a:pPr>
            <a:endParaRPr lang="en-US" dirty="0" smtClean="0"/>
          </a:p>
          <a:p>
            <a:pPr lvl="1" algn="l"/>
            <a:endParaRPr lang="en-US" dirty="0"/>
          </a:p>
        </p:txBody>
      </p:sp>
    </p:spTree>
    <p:extLst>
      <p:ext uri="{BB962C8B-B14F-4D97-AF65-F5344CB8AC3E}">
        <p14:creationId xmlns:p14="http://schemas.microsoft.com/office/powerpoint/2010/main" val="391583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endParaRPr lang="en-IN" dirty="0"/>
          </a:p>
        </p:txBody>
      </p:sp>
      <p:sp>
        <p:nvSpPr>
          <p:cNvPr id="3" name="Subtitle 2"/>
          <p:cNvSpPr>
            <a:spLocks noGrp="1"/>
          </p:cNvSpPr>
          <p:nvPr>
            <p:ph type="subTitle" idx="1"/>
          </p:nvPr>
        </p:nvSpPr>
        <p:spPr>
          <a:xfrm>
            <a:off x="1524000" y="1315844"/>
            <a:ext cx="9144000" cy="4861932"/>
          </a:xfrm>
        </p:spPr>
        <p:txBody>
          <a:bodyPr/>
          <a:lstStyle/>
          <a:p>
            <a:endParaRPr lang="en-IN" dirty="0"/>
          </a:p>
        </p:txBody>
      </p:sp>
    </p:spTree>
    <p:extLst>
      <p:ext uri="{BB962C8B-B14F-4D97-AF65-F5344CB8AC3E}">
        <p14:creationId xmlns:p14="http://schemas.microsoft.com/office/powerpoint/2010/main" val="381850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r>
              <a:rPr lang="en-US" dirty="0" smtClean="0"/>
              <a:t>Starting </a:t>
            </a:r>
            <a:r>
              <a:rPr lang="en-US" dirty="0" err="1" smtClean="0"/>
              <a:t>MongoDB</a:t>
            </a:r>
            <a:r>
              <a:rPr lang="en-US" dirty="0" smtClean="0"/>
              <a:t> in Terminal</a:t>
            </a:r>
            <a:endParaRPr lang="en-IN" dirty="0"/>
          </a:p>
        </p:txBody>
      </p:sp>
      <p:sp>
        <p:nvSpPr>
          <p:cNvPr id="3" name="Subtitle 2"/>
          <p:cNvSpPr>
            <a:spLocks noGrp="1"/>
          </p:cNvSpPr>
          <p:nvPr>
            <p:ph type="subTitle" idx="1"/>
          </p:nvPr>
        </p:nvSpPr>
        <p:spPr>
          <a:xfrm>
            <a:off x="1524000" y="1315844"/>
            <a:ext cx="9144000" cy="4861932"/>
          </a:xfrm>
        </p:spPr>
        <p:txBody>
          <a:bodyPr/>
          <a:lstStyle/>
          <a:p>
            <a:pPr marL="457200" indent="-457200" algn="l">
              <a:buFont typeface="+mj-lt"/>
              <a:buAutoNum type="arabicPeriod"/>
            </a:pPr>
            <a:r>
              <a:rPr lang="en-US" dirty="0" smtClean="0"/>
              <a:t>Go to the command prompt and give the command </a:t>
            </a:r>
            <a:r>
              <a:rPr lang="en-US" b="1" dirty="0" smtClean="0"/>
              <a:t>mongo</a:t>
            </a:r>
            <a:r>
              <a:rPr lang="en-US" dirty="0" smtClean="0"/>
              <a:t>. It will create an instance which you can start using </a:t>
            </a:r>
            <a:r>
              <a:rPr lang="en-US" dirty="0" err="1" smtClean="0"/>
              <a:t>MongoDB</a:t>
            </a:r>
            <a:r>
              <a:rPr lang="en-US" dirty="0" smtClean="0"/>
              <a:t> using queries.</a:t>
            </a:r>
            <a:endParaRPr lang="en-IN" b="1" dirty="0" smtClean="0"/>
          </a:p>
          <a:p>
            <a:pPr marL="457200" indent="-457200" algn="l">
              <a:buFont typeface="+mj-lt"/>
              <a:buAutoNum type="arabicPeriod"/>
            </a:pPr>
            <a:r>
              <a:rPr lang="en-US" dirty="0" smtClean="0"/>
              <a:t>Write the command </a:t>
            </a:r>
            <a:r>
              <a:rPr lang="en-US" b="1" dirty="0" smtClean="0"/>
              <a:t>use &lt;</a:t>
            </a:r>
            <a:r>
              <a:rPr lang="en-US" b="1" dirty="0" err="1" smtClean="0"/>
              <a:t>database_name</a:t>
            </a:r>
            <a:r>
              <a:rPr lang="en-US" b="1" dirty="0" smtClean="0"/>
              <a:t>&gt;</a:t>
            </a:r>
            <a:r>
              <a:rPr lang="en-US" dirty="0" smtClean="0"/>
              <a:t> to create a database and use it.</a:t>
            </a:r>
          </a:p>
          <a:p>
            <a:pPr algn="l"/>
            <a:endParaRPr lang="en-US" dirty="0" smtClean="0"/>
          </a:p>
          <a:p>
            <a:pPr algn="l"/>
            <a:r>
              <a:rPr lang="en-US" dirty="0" smtClean="0"/>
              <a:t>This can be achieved by using any of the GUI tool and from there                        you can create the new database. But before using, it should be connected to the host at the desired port number.</a:t>
            </a:r>
          </a:p>
        </p:txBody>
      </p:sp>
    </p:spTree>
    <p:extLst>
      <p:ext uri="{BB962C8B-B14F-4D97-AF65-F5344CB8AC3E}">
        <p14:creationId xmlns:p14="http://schemas.microsoft.com/office/powerpoint/2010/main" val="376300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r>
              <a:rPr lang="en-US" dirty="0" smtClean="0"/>
              <a:t>Creating and dropping Database</a:t>
            </a:r>
            <a:endParaRPr lang="en-IN" dirty="0"/>
          </a:p>
        </p:txBody>
      </p:sp>
      <p:sp>
        <p:nvSpPr>
          <p:cNvPr id="3" name="Subtitle 2"/>
          <p:cNvSpPr>
            <a:spLocks noGrp="1"/>
          </p:cNvSpPr>
          <p:nvPr>
            <p:ph type="subTitle" idx="1"/>
          </p:nvPr>
        </p:nvSpPr>
        <p:spPr>
          <a:xfrm>
            <a:off x="1524000" y="1315844"/>
            <a:ext cx="9144000" cy="4861932"/>
          </a:xfrm>
        </p:spPr>
        <p:txBody>
          <a:bodyPr>
            <a:normAutofit fontScale="92500"/>
          </a:bodyPr>
          <a:lstStyle/>
          <a:p>
            <a:pPr marL="342900" indent="-342900" algn="l">
              <a:buFont typeface="Arial" panose="020B0604020202020204" pitchFamily="34" charset="0"/>
              <a:buChar char="•"/>
            </a:pPr>
            <a:r>
              <a:rPr lang="en-US" dirty="0" smtClean="0"/>
              <a:t>To check whether database is created or not, use the below command: </a:t>
            </a:r>
          </a:p>
          <a:p>
            <a:pPr algn="l"/>
            <a:r>
              <a:rPr lang="en-US" b="1" dirty="0" smtClean="0"/>
              <a:t>             show databases </a:t>
            </a:r>
            <a:r>
              <a:rPr lang="en-US" dirty="0" smtClean="0"/>
              <a:t>or </a:t>
            </a:r>
            <a:r>
              <a:rPr lang="en-US" b="1" dirty="0" smtClean="0"/>
              <a:t>show </a:t>
            </a:r>
            <a:r>
              <a:rPr lang="en-US" b="1" dirty="0" err="1" smtClean="0"/>
              <a:t>dbs</a:t>
            </a:r>
            <a:r>
              <a:rPr lang="en-US" b="1" dirty="0" smtClean="0"/>
              <a:t> </a:t>
            </a:r>
            <a:endParaRPr lang="en-US" dirty="0" smtClean="0"/>
          </a:p>
          <a:p>
            <a:pPr marL="342900" indent="-342900" algn="l">
              <a:buFont typeface="Arial" panose="020B0604020202020204" pitchFamily="34" charset="0"/>
              <a:buChar char="•"/>
            </a:pPr>
            <a:r>
              <a:rPr lang="en-US" dirty="0" smtClean="0"/>
              <a:t>The database will only appear when you have atleast one collection inside it.</a:t>
            </a:r>
            <a:endParaRPr lang="en-US" dirty="0"/>
          </a:p>
          <a:p>
            <a:pPr marL="342900" indent="-342900" algn="l">
              <a:buFont typeface="Arial" panose="020B0604020202020204" pitchFamily="34" charset="0"/>
              <a:buChar char="•"/>
            </a:pPr>
            <a:r>
              <a:rPr lang="en-US" dirty="0" smtClean="0"/>
              <a:t>Use insert command to insert a new collection</a:t>
            </a:r>
          </a:p>
          <a:p>
            <a:r>
              <a:rPr lang="en-US" dirty="0" err="1" smtClean="0"/>
              <a:t>db.Department.insert</a:t>
            </a:r>
            <a:r>
              <a:rPr lang="en-US" dirty="0" smtClean="0"/>
              <a:t>({'name': ‘Computer Science',‘</a:t>
            </a:r>
            <a:r>
              <a:rPr lang="en-US" dirty="0" err="1" smtClean="0"/>
              <a:t>depID</a:t>
            </a:r>
            <a:r>
              <a:rPr lang="en-US" dirty="0" smtClean="0"/>
              <a:t>': ‘CS001‘});</a:t>
            </a:r>
            <a:endParaRPr lang="en-US" dirty="0"/>
          </a:p>
          <a:p>
            <a:pPr marL="342900" indent="-342900" algn="l">
              <a:buFont typeface="Arial" panose="020B0604020202020204" pitchFamily="34" charset="0"/>
              <a:buChar char="•"/>
            </a:pPr>
            <a:r>
              <a:rPr lang="en-US" dirty="0" smtClean="0"/>
              <a:t>The database will show only when it has atleast one collection.</a:t>
            </a:r>
          </a:p>
          <a:p>
            <a:pPr marL="342900" indent="-342900" algn="l">
              <a:buFont typeface="Arial" panose="020B0604020202020204" pitchFamily="34" charset="0"/>
              <a:buChar char="•"/>
            </a:pPr>
            <a:r>
              <a:rPr lang="en-US" dirty="0" smtClean="0"/>
              <a:t>Select a database and use the below command to delete the database:</a:t>
            </a:r>
          </a:p>
          <a:p>
            <a:pPr lvl="1" algn="l"/>
            <a:r>
              <a:rPr lang="en-US" b="1" dirty="0" smtClean="0"/>
              <a:t>	</a:t>
            </a:r>
            <a:r>
              <a:rPr lang="en-US" b="1" dirty="0" err="1" smtClean="0"/>
              <a:t>db.dropDatabase</a:t>
            </a:r>
            <a:r>
              <a:rPr lang="en-US" b="1" dirty="0" smtClean="0"/>
              <a:t>()</a:t>
            </a:r>
            <a:endParaRPr lang="en-US" dirty="0" smtClean="0"/>
          </a:p>
          <a:p>
            <a:pPr marL="342900" indent="-342900" algn="l">
              <a:buFont typeface="Arial" panose="020B0604020202020204" pitchFamily="34" charset="0"/>
              <a:buChar char="•"/>
            </a:pPr>
            <a:r>
              <a:rPr lang="en-US" dirty="0" smtClean="0"/>
              <a:t>If none of the database is selected, it will delete the default ‘test’ db.</a:t>
            </a:r>
          </a:p>
          <a:p>
            <a:pPr marL="342900" indent="-342900" algn="l">
              <a:buFont typeface="Arial" panose="020B0604020202020204" pitchFamily="34" charset="0"/>
              <a:buChar char="•"/>
            </a:pPr>
            <a:r>
              <a:rPr lang="en-US" dirty="0" smtClean="0"/>
              <a:t>Use show command to check the operation is done or not</a:t>
            </a:r>
          </a:p>
          <a:p>
            <a:pPr marL="800100" lvl="1" indent="-342900" algn="l">
              <a:buFont typeface="Arial" panose="020B0604020202020204" pitchFamily="34" charset="0"/>
              <a:buChar char="•"/>
            </a:pPr>
            <a:endParaRPr lang="en-US" b="1" dirty="0"/>
          </a:p>
        </p:txBody>
      </p:sp>
    </p:spTree>
    <p:extLst>
      <p:ext uri="{BB962C8B-B14F-4D97-AF65-F5344CB8AC3E}">
        <p14:creationId xmlns:p14="http://schemas.microsoft.com/office/powerpoint/2010/main" val="392170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r>
              <a:rPr lang="en-US" dirty="0" smtClean="0"/>
              <a:t>CRUD Operations</a:t>
            </a:r>
            <a:endParaRPr lang="en-IN" dirty="0"/>
          </a:p>
        </p:txBody>
      </p:sp>
      <p:sp>
        <p:nvSpPr>
          <p:cNvPr id="3" name="Subtitle 2"/>
          <p:cNvSpPr>
            <a:spLocks noGrp="1"/>
          </p:cNvSpPr>
          <p:nvPr>
            <p:ph type="subTitle" idx="1"/>
          </p:nvPr>
        </p:nvSpPr>
        <p:spPr>
          <a:xfrm>
            <a:off x="1524000" y="1315844"/>
            <a:ext cx="9144000" cy="4861932"/>
          </a:xfrm>
        </p:spPr>
        <p:txBody>
          <a:bodyPr>
            <a:normAutofit/>
          </a:bodyPr>
          <a:lstStyle/>
          <a:p>
            <a:pPr algn="l"/>
            <a:r>
              <a:rPr lang="en-US" sz="2800" b="1" dirty="0" smtClean="0"/>
              <a:t>CREATE</a:t>
            </a:r>
          </a:p>
          <a:p>
            <a:pPr algn="l"/>
            <a:r>
              <a:rPr lang="en-US" sz="2800" dirty="0" smtClean="0"/>
              <a:t>Command to create a collection:</a:t>
            </a:r>
          </a:p>
          <a:p>
            <a:pPr algn="l"/>
            <a:r>
              <a:rPr lang="en-US" sz="2800" dirty="0"/>
              <a:t>	</a:t>
            </a:r>
            <a:r>
              <a:rPr lang="en-US" sz="2800" dirty="0" err="1" smtClean="0"/>
              <a:t>db.createCollection</a:t>
            </a:r>
            <a:r>
              <a:rPr lang="en-US" sz="2800" dirty="0" smtClean="0"/>
              <a:t>(name. option)</a:t>
            </a:r>
          </a:p>
          <a:p>
            <a:pPr algn="l"/>
            <a:r>
              <a:rPr lang="en-US" sz="2800" dirty="0"/>
              <a:t>	</a:t>
            </a:r>
            <a:r>
              <a:rPr lang="en-IN" dirty="0" smtClean="0"/>
              <a:t>where name:- name of the collection in string type</a:t>
            </a:r>
          </a:p>
          <a:p>
            <a:pPr algn="l"/>
            <a:r>
              <a:rPr lang="en-US" sz="2800" dirty="0" smtClean="0"/>
              <a:t>           	</a:t>
            </a:r>
            <a:r>
              <a:rPr lang="en-US" dirty="0" smtClean="0"/>
              <a:t>option:- optional field which specifies option about the memory 		  size and indexing</a:t>
            </a:r>
            <a:endParaRPr lang="en-US" sz="2800" dirty="0"/>
          </a:p>
          <a:p>
            <a:pPr algn="l"/>
            <a:r>
              <a:rPr lang="en-US" sz="2800" dirty="0" err="1" smtClean="0"/>
              <a:t>Eg</a:t>
            </a:r>
            <a:r>
              <a:rPr lang="en-US" sz="2800" dirty="0" smtClean="0"/>
              <a:t>. </a:t>
            </a:r>
            <a:r>
              <a:rPr lang="en-US" sz="2800" dirty="0" err="1" smtClean="0"/>
              <a:t>db.createCollection</a:t>
            </a:r>
            <a:r>
              <a:rPr lang="en-US" sz="2800" dirty="0" smtClean="0"/>
              <a:t>(Department)</a:t>
            </a:r>
            <a:endParaRPr lang="en-US" dirty="0" smtClean="0"/>
          </a:p>
        </p:txBody>
      </p:sp>
    </p:spTree>
    <p:extLst>
      <p:ext uri="{BB962C8B-B14F-4D97-AF65-F5344CB8AC3E}">
        <p14:creationId xmlns:p14="http://schemas.microsoft.com/office/powerpoint/2010/main" val="350466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r>
              <a:rPr lang="en-US" dirty="0" smtClean="0"/>
              <a:t>CRUD Operations</a:t>
            </a:r>
            <a:endParaRPr lang="en-IN" dirty="0"/>
          </a:p>
        </p:txBody>
      </p:sp>
      <p:sp>
        <p:nvSpPr>
          <p:cNvPr id="3" name="Subtitle 2"/>
          <p:cNvSpPr>
            <a:spLocks noGrp="1"/>
          </p:cNvSpPr>
          <p:nvPr>
            <p:ph type="subTitle" idx="1"/>
          </p:nvPr>
        </p:nvSpPr>
        <p:spPr>
          <a:xfrm>
            <a:off x="1524000" y="1315844"/>
            <a:ext cx="9144000" cy="4861932"/>
          </a:xfrm>
        </p:spPr>
        <p:txBody>
          <a:bodyPr/>
          <a:lstStyle/>
          <a:p>
            <a:pPr algn="l"/>
            <a:r>
              <a:rPr lang="en-US" sz="2800" b="1" dirty="0" smtClean="0"/>
              <a:t>INSERT</a:t>
            </a:r>
          </a:p>
          <a:p>
            <a:pPr marL="342900" indent="-342900" algn="l">
              <a:buFont typeface="Arial" panose="020B0604020202020204" pitchFamily="34" charset="0"/>
              <a:buChar char="•"/>
            </a:pPr>
            <a:r>
              <a:rPr lang="en-US" dirty="0" smtClean="0"/>
              <a:t>For inserting the document in </a:t>
            </a:r>
            <a:r>
              <a:rPr lang="en-US" dirty="0" err="1" smtClean="0"/>
              <a:t>MongoDB</a:t>
            </a:r>
            <a:r>
              <a:rPr lang="en-US" dirty="0" smtClean="0"/>
              <a:t> collection, use the following command: </a:t>
            </a:r>
          </a:p>
          <a:p>
            <a:pPr algn="l"/>
            <a:r>
              <a:rPr lang="en-US" dirty="0"/>
              <a:t>	</a:t>
            </a:r>
            <a:r>
              <a:rPr lang="en-US" dirty="0" smtClean="0"/>
              <a:t> </a:t>
            </a:r>
            <a:r>
              <a:rPr lang="en-US" b="1" dirty="0" err="1" smtClean="0"/>
              <a:t>db.collection_name.insert</a:t>
            </a:r>
            <a:r>
              <a:rPr lang="en-US" b="1" dirty="0" smtClean="0"/>
              <a:t>(document)</a:t>
            </a:r>
          </a:p>
          <a:p>
            <a:pPr algn="l"/>
            <a:r>
              <a:rPr lang="en-US" b="1" dirty="0" err="1" smtClean="0"/>
              <a:t>Eg</a:t>
            </a:r>
            <a:r>
              <a:rPr lang="en-US" b="1" dirty="0" smtClean="0"/>
              <a:t>.</a:t>
            </a:r>
            <a:r>
              <a:rPr lang="en-US" dirty="0" smtClean="0"/>
              <a:t> </a:t>
            </a:r>
            <a:r>
              <a:rPr lang="en-US" dirty="0" err="1" smtClean="0"/>
              <a:t>db.department.insert</a:t>
            </a:r>
            <a:r>
              <a:rPr lang="en-US" dirty="0" smtClean="0"/>
              <a:t>({'name': </a:t>
            </a:r>
            <a:r>
              <a:rPr lang="en-IN" dirty="0" smtClean="0"/>
              <a:t>'</a:t>
            </a:r>
            <a:r>
              <a:rPr lang="en-US" dirty="0" smtClean="0"/>
              <a:t>Commerce</a:t>
            </a:r>
            <a:r>
              <a:rPr lang="en-US" dirty="0" smtClean="0"/>
              <a:t>', </a:t>
            </a:r>
            <a:r>
              <a:rPr lang="en-IN" dirty="0" smtClean="0"/>
              <a:t>'</a:t>
            </a:r>
            <a:r>
              <a:rPr lang="en-US" dirty="0" err="1" smtClean="0"/>
              <a:t>deplD</a:t>
            </a:r>
            <a:r>
              <a:rPr lang="en-US" dirty="0" smtClean="0"/>
              <a:t>': </a:t>
            </a:r>
            <a:r>
              <a:rPr lang="en-IN" dirty="0" smtClean="0"/>
              <a:t>'</a:t>
            </a:r>
            <a:r>
              <a:rPr lang="en-US" dirty="0" smtClean="0"/>
              <a:t>C934'})</a:t>
            </a:r>
          </a:p>
          <a:p>
            <a:pPr algn="l"/>
            <a:endParaRPr lang="en-US" dirty="0"/>
          </a:p>
          <a:p>
            <a:pPr marL="342900" indent="-342900" algn="l">
              <a:buFont typeface="Arial" panose="020B0604020202020204" pitchFamily="34" charset="0"/>
              <a:buChar char="•"/>
            </a:pPr>
            <a:r>
              <a:rPr lang="en-IN" dirty="0" smtClean="0"/>
              <a:t>To insert multiple documents inside a single query, you must pass an array of documents in the insert() command: 	</a:t>
            </a:r>
            <a:r>
              <a:rPr lang="en-IN" sz="2000" b="1" dirty="0" err="1" smtClean="0"/>
              <a:t>db.Department.insert</a:t>
            </a:r>
            <a:r>
              <a:rPr lang="en-IN" sz="2000" b="1" dirty="0" smtClean="0"/>
              <a:t>([{'name': </a:t>
            </a:r>
            <a:r>
              <a:rPr lang="en-IN" sz="2000" b="1" dirty="0" smtClean="0"/>
              <a:t>'Computer Science</a:t>
            </a:r>
            <a:r>
              <a:rPr lang="en-IN" sz="2000" b="1" dirty="0" smtClean="0"/>
              <a:t>', </a:t>
            </a:r>
            <a:r>
              <a:rPr lang="en-IN" sz="2000" b="1" dirty="0" smtClean="0"/>
              <a:t>'</a:t>
            </a:r>
            <a:r>
              <a:rPr lang="en-IN" sz="2000" b="1" dirty="0" smtClean="0"/>
              <a:t>depID':</a:t>
            </a:r>
            <a:r>
              <a:rPr lang="en-IN" sz="2000" b="1" dirty="0" smtClean="0"/>
              <a:t>'CS001</a:t>
            </a:r>
            <a:r>
              <a:rPr lang="en-IN" sz="2000" b="1" dirty="0" smtClean="0"/>
              <a:t>'}, {'name': </a:t>
            </a:r>
            <a:r>
              <a:rPr lang="en-IN" sz="2000" b="1" dirty="0" smtClean="0"/>
              <a:t>'</a:t>
            </a:r>
            <a:r>
              <a:rPr lang="en-US" sz="2000" b="1" dirty="0" smtClean="0"/>
              <a:t>Commerce', </a:t>
            </a:r>
            <a:r>
              <a:rPr lang="en-IN" sz="2000" b="1" dirty="0" smtClean="0"/>
              <a:t>'</a:t>
            </a:r>
            <a:r>
              <a:rPr lang="en-US" sz="2000" b="1" dirty="0" err="1" smtClean="0"/>
              <a:t>deplD</a:t>
            </a:r>
            <a:r>
              <a:rPr lang="en-US" sz="2000" b="1" dirty="0" smtClean="0"/>
              <a:t>': </a:t>
            </a:r>
            <a:r>
              <a:rPr lang="en-IN" sz="2000" b="1" dirty="0" smtClean="0"/>
              <a:t>'</a:t>
            </a:r>
            <a:r>
              <a:rPr lang="en-US" sz="2000" b="1" dirty="0" smtClean="0"/>
              <a:t>C934'</a:t>
            </a:r>
            <a:r>
              <a:rPr lang="en-IN" sz="2000" b="1" dirty="0" smtClean="0"/>
              <a:t>}]);</a:t>
            </a:r>
            <a:endParaRPr lang="en-IN" sz="2000" b="1" dirty="0"/>
          </a:p>
        </p:txBody>
      </p:sp>
    </p:spTree>
    <p:extLst>
      <p:ext uri="{BB962C8B-B14F-4D97-AF65-F5344CB8AC3E}">
        <p14:creationId xmlns:p14="http://schemas.microsoft.com/office/powerpoint/2010/main" val="426855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r>
              <a:rPr lang="en-US" dirty="0" smtClean="0"/>
              <a:t>CRUD Operations</a:t>
            </a:r>
            <a:endParaRPr lang="en-IN" dirty="0"/>
          </a:p>
        </p:txBody>
      </p:sp>
      <p:sp>
        <p:nvSpPr>
          <p:cNvPr id="3" name="Subtitle 2"/>
          <p:cNvSpPr>
            <a:spLocks noGrp="1"/>
          </p:cNvSpPr>
          <p:nvPr>
            <p:ph type="subTitle" idx="1"/>
          </p:nvPr>
        </p:nvSpPr>
        <p:spPr>
          <a:xfrm>
            <a:off x="1524000" y="1315844"/>
            <a:ext cx="9144000" cy="4861932"/>
          </a:xfrm>
        </p:spPr>
        <p:txBody>
          <a:bodyPr>
            <a:normAutofit/>
          </a:bodyPr>
          <a:lstStyle/>
          <a:p>
            <a:pPr algn="l"/>
            <a:r>
              <a:rPr lang="en-US" sz="2800" b="1" dirty="0" smtClean="0"/>
              <a:t>READ</a:t>
            </a:r>
          </a:p>
          <a:p>
            <a:pPr marL="342900" indent="-342900" algn="l">
              <a:buFont typeface="Arial" panose="020B0604020202020204" pitchFamily="34" charset="0"/>
              <a:buChar char="•"/>
            </a:pPr>
            <a:r>
              <a:rPr lang="en-US" dirty="0" smtClean="0"/>
              <a:t>To retrieve data in a collection use find() method.</a:t>
            </a:r>
          </a:p>
          <a:p>
            <a:pPr lvl="2" algn="l"/>
            <a:r>
              <a:rPr lang="en-US" sz="2000" dirty="0" err="1" smtClean="0"/>
              <a:t>db.collection_name.find</a:t>
            </a:r>
            <a:r>
              <a:rPr lang="en-US" sz="2000" dirty="0" smtClean="0"/>
              <a:t>()</a:t>
            </a:r>
          </a:p>
          <a:p>
            <a:pPr lvl="2" algn="l"/>
            <a:r>
              <a:rPr lang="en-US" sz="2000" dirty="0" err="1" smtClean="0"/>
              <a:t>Eg</a:t>
            </a:r>
            <a:r>
              <a:rPr lang="en-US" sz="2000" dirty="0" smtClean="0"/>
              <a:t>. </a:t>
            </a:r>
            <a:r>
              <a:rPr lang="en-US" sz="2000" dirty="0" err="1" smtClean="0"/>
              <a:t>db.Department.find</a:t>
            </a:r>
            <a:r>
              <a:rPr lang="en-US" sz="2000" dirty="0" smtClean="0"/>
              <a:t>()</a:t>
            </a:r>
            <a:endParaRPr lang="en-US" dirty="0" smtClean="0"/>
          </a:p>
          <a:p>
            <a:pPr marL="342900" indent="-342900" algn="l">
              <a:buFont typeface="Arial" panose="020B0604020202020204" pitchFamily="34" charset="0"/>
              <a:buChar char="•"/>
            </a:pPr>
            <a:r>
              <a:rPr lang="en-US" dirty="0" smtClean="0"/>
              <a:t>It contains a unique identifier value called </a:t>
            </a:r>
            <a:r>
              <a:rPr lang="en-US" b="1" dirty="0" err="1" smtClean="0"/>
              <a:t>ObjectId</a:t>
            </a:r>
            <a:r>
              <a:rPr lang="en-US" dirty="0" smtClean="0"/>
              <a:t> which acts as a document identifier.</a:t>
            </a:r>
          </a:p>
          <a:p>
            <a:pPr marL="342900" indent="-342900" algn="l">
              <a:buFont typeface="Arial" panose="020B0604020202020204" pitchFamily="34" charset="0"/>
              <a:buChar char="•"/>
            </a:pPr>
            <a:r>
              <a:rPr lang="en-US" dirty="0" smtClean="0"/>
              <a:t>Additional parameters can be passed through this method to find data with specific criteria.</a:t>
            </a:r>
          </a:p>
          <a:p>
            <a:pPr marL="800100" lvl="1" indent="-342900" algn="l">
              <a:buFont typeface="Arial" panose="020B0604020202020204" pitchFamily="34" charset="0"/>
              <a:buChar char="•"/>
            </a:pPr>
            <a:r>
              <a:rPr lang="en-US" dirty="0" err="1"/>
              <a:t>db.Department.find</a:t>
            </a:r>
            <a:r>
              <a:rPr lang="en-US" dirty="0" smtClean="0"/>
              <a:t>({“</a:t>
            </a:r>
            <a:r>
              <a:rPr lang="en-US" dirty="0" err="1" smtClean="0"/>
              <a:t>fieldname”:”value</a:t>
            </a:r>
            <a:r>
              <a:rPr lang="en-US" smtClean="0"/>
              <a:t>”})</a:t>
            </a:r>
            <a:endParaRPr lang="en-US" smtClean="0"/>
          </a:p>
          <a:p>
            <a:pPr marL="800100" lvl="1" indent="-342900" algn="l">
              <a:buFont typeface="Arial" panose="020B0604020202020204" pitchFamily="34" charset="0"/>
              <a:buChar char="•"/>
            </a:pPr>
            <a:endParaRPr lang="en-US" dirty="0" smtClean="0"/>
          </a:p>
        </p:txBody>
      </p:sp>
    </p:spTree>
    <p:extLst>
      <p:ext uri="{BB962C8B-B14F-4D97-AF65-F5344CB8AC3E}">
        <p14:creationId xmlns:p14="http://schemas.microsoft.com/office/powerpoint/2010/main" val="117233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r>
              <a:rPr lang="en-US" dirty="0" smtClean="0"/>
              <a:t>CRUD Operations</a:t>
            </a:r>
            <a:endParaRPr lang="en-IN" dirty="0"/>
          </a:p>
        </p:txBody>
      </p:sp>
      <p:sp>
        <p:nvSpPr>
          <p:cNvPr id="3" name="Subtitle 2"/>
          <p:cNvSpPr>
            <a:spLocks noGrp="1"/>
          </p:cNvSpPr>
          <p:nvPr>
            <p:ph type="subTitle" idx="1"/>
          </p:nvPr>
        </p:nvSpPr>
        <p:spPr>
          <a:xfrm>
            <a:off x="1524000" y="1315844"/>
            <a:ext cx="9144000" cy="4861932"/>
          </a:xfrm>
        </p:spPr>
        <p:txBody>
          <a:bodyPr/>
          <a:lstStyle/>
          <a:p>
            <a:pPr algn="l"/>
            <a:r>
              <a:rPr lang="en-IN" sz="2800" b="1" dirty="0" smtClean="0"/>
              <a:t>UPDATE</a:t>
            </a:r>
          </a:p>
          <a:p>
            <a:pPr marL="342900" indent="-342900" algn="l">
              <a:buFont typeface="Arial" panose="020B0604020202020204" pitchFamily="34" charset="0"/>
              <a:buChar char="•"/>
            </a:pPr>
            <a:r>
              <a:rPr lang="en-IN" dirty="0" smtClean="0"/>
              <a:t>For updating any document, an update() or save() method is used: 	</a:t>
            </a:r>
            <a:r>
              <a:rPr lang="en-IN" sz="2000" b="1" dirty="0" err="1" smtClean="0"/>
              <a:t>db.Department.update</a:t>
            </a:r>
            <a:r>
              <a:rPr lang="en-IN" sz="2000" b="1" dirty="0" smtClean="0"/>
              <a:t>({'name': 'Computer Science'}, {$set:{'name': ‘Computer Application'}});</a:t>
            </a:r>
          </a:p>
          <a:p>
            <a:pPr marL="342900" indent="-342900" algn="l">
              <a:buFont typeface="Arial" panose="020B0604020202020204" pitchFamily="34" charset="0"/>
              <a:buChar char="•"/>
            </a:pPr>
            <a:r>
              <a:rPr lang="en-IN" dirty="0" smtClean="0"/>
              <a:t>By default </a:t>
            </a:r>
            <a:r>
              <a:rPr lang="en-IN" dirty="0" err="1" smtClean="0"/>
              <a:t>mongodb</a:t>
            </a:r>
            <a:r>
              <a:rPr lang="en-IN" dirty="0" smtClean="0"/>
              <a:t> will update only a single document. To update multiple documents, there is a need to set the 'multi-parameter to true: 	</a:t>
            </a:r>
          </a:p>
          <a:p>
            <a:pPr lvl="1" algn="l"/>
            <a:r>
              <a:rPr lang="en-IN" dirty="0"/>
              <a:t>	</a:t>
            </a:r>
            <a:r>
              <a:rPr lang="en-IN" b="1" dirty="0" err="1" smtClean="0"/>
              <a:t>db.Department.update</a:t>
            </a:r>
            <a:r>
              <a:rPr lang="en-IN" b="1" dirty="0" smtClean="0"/>
              <a:t>({'name': </a:t>
            </a:r>
            <a:r>
              <a:rPr lang="en-IN" b="1" dirty="0"/>
              <a:t>'Computer Science </a:t>
            </a:r>
            <a:r>
              <a:rPr lang="en-IN" b="1" dirty="0" smtClean="0"/>
              <a:t>'), ($set:{'name': </a:t>
            </a:r>
            <a:r>
              <a:rPr lang="en-IN" b="1" dirty="0"/>
              <a:t>‘Computer Application </a:t>
            </a:r>
            <a:r>
              <a:rPr lang="en-IN" b="1" dirty="0" smtClean="0"/>
              <a:t>'}}, {multi: true});</a:t>
            </a:r>
            <a:endParaRPr lang="en-IN" b="1" dirty="0"/>
          </a:p>
        </p:txBody>
      </p:sp>
    </p:spTree>
    <p:extLst>
      <p:ext uri="{BB962C8B-B14F-4D97-AF65-F5344CB8AC3E}">
        <p14:creationId xmlns:p14="http://schemas.microsoft.com/office/powerpoint/2010/main" val="151846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r>
              <a:rPr lang="en-US" dirty="0" smtClean="0"/>
              <a:t>CURD Operations</a:t>
            </a:r>
            <a:endParaRPr lang="en-IN" dirty="0"/>
          </a:p>
        </p:txBody>
      </p:sp>
      <p:sp>
        <p:nvSpPr>
          <p:cNvPr id="3" name="Subtitle 2"/>
          <p:cNvSpPr>
            <a:spLocks noGrp="1"/>
          </p:cNvSpPr>
          <p:nvPr>
            <p:ph type="subTitle" idx="1"/>
          </p:nvPr>
        </p:nvSpPr>
        <p:spPr>
          <a:xfrm>
            <a:off x="1524000" y="1315844"/>
            <a:ext cx="9144000" cy="4861932"/>
          </a:xfrm>
        </p:spPr>
        <p:txBody>
          <a:bodyPr/>
          <a:lstStyle/>
          <a:p>
            <a:pPr algn="l"/>
            <a:r>
              <a:rPr lang="en-US" sz="2800" b="1" dirty="0" smtClean="0"/>
              <a:t>DELETE</a:t>
            </a:r>
            <a:endParaRPr lang="en-IN" sz="2800" b="1" dirty="0" smtClean="0"/>
          </a:p>
          <a:p>
            <a:pPr marL="342900" indent="-342900" algn="l">
              <a:buFont typeface="Arial" panose="020B0604020202020204" pitchFamily="34" charset="0"/>
              <a:buChar char="•"/>
            </a:pPr>
            <a:r>
              <a:rPr lang="en-IN" dirty="0" smtClean="0"/>
              <a:t>The delete a document, use remove() method:</a:t>
            </a:r>
          </a:p>
          <a:p>
            <a:pPr algn="l"/>
            <a:r>
              <a:rPr lang="en-IN" dirty="0"/>
              <a:t>	</a:t>
            </a:r>
            <a:r>
              <a:rPr lang="en-IN" sz="2000" b="1" dirty="0" err="1" smtClean="0"/>
              <a:t>db.Department.remove</a:t>
            </a:r>
            <a:r>
              <a:rPr lang="en-IN" sz="2000" b="1" dirty="0" smtClean="0"/>
              <a:t>({</a:t>
            </a:r>
            <a:r>
              <a:rPr lang="en-IN" sz="2000" b="1" dirty="0" smtClean="0"/>
              <a:t>'</a:t>
            </a:r>
            <a:r>
              <a:rPr lang="en-IN" sz="2000" b="1" dirty="0" err="1" smtClean="0"/>
              <a:t>name':'Computer</a:t>
            </a:r>
            <a:r>
              <a:rPr lang="en-IN" sz="2000" b="1" dirty="0" smtClean="0"/>
              <a:t> Application'</a:t>
            </a:r>
            <a:r>
              <a:rPr lang="en-IN" sz="2000" b="1" dirty="0" smtClean="0"/>
              <a:t>})</a:t>
            </a:r>
            <a:r>
              <a:rPr lang="en-IN" dirty="0" smtClean="0"/>
              <a:t> </a:t>
            </a:r>
          </a:p>
          <a:p>
            <a:pPr marL="342900" indent="-342900" algn="l">
              <a:buFont typeface="Arial" panose="020B0604020202020204" pitchFamily="34" charset="0"/>
              <a:buChar char="•"/>
            </a:pPr>
            <a:r>
              <a:rPr lang="en-IN" dirty="0" smtClean="0"/>
              <a:t>This will remove all the documents matching with the conditions. </a:t>
            </a:r>
          </a:p>
          <a:p>
            <a:pPr marL="342900" indent="-342900" algn="l">
              <a:buFont typeface="Arial" panose="020B0604020202020204" pitchFamily="34" charset="0"/>
              <a:buChar char="•"/>
            </a:pPr>
            <a:r>
              <a:rPr lang="en-IN" dirty="0" smtClean="0"/>
              <a:t>To remove only one matching document there is </a:t>
            </a:r>
            <a:r>
              <a:rPr lang="en-IN" b="1" dirty="0" err="1" smtClean="0"/>
              <a:t>deleteOne</a:t>
            </a:r>
            <a:r>
              <a:rPr lang="en-IN" b="1" dirty="0" smtClean="0"/>
              <a:t>()</a:t>
            </a:r>
            <a:r>
              <a:rPr lang="en-IN" dirty="0" smtClean="0"/>
              <a:t> method or </a:t>
            </a:r>
            <a:r>
              <a:rPr lang="en-IN" b="1" dirty="0" smtClean="0"/>
              <a:t>remove()</a:t>
            </a:r>
            <a:r>
              <a:rPr lang="en-IN" dirty="0" smtClean="0"/>
              <a:t> method with </a:t>
            </a:r>
            <a:r>
              <a:rPr lang="en-IN" b="1" dirty="0" err="1" smtClean="0"/>
              <a:t>justOne</a:t>
            </a:r>
            <a:r>
              <a:rPr lang="en-IN" dirty="0" smtClean="0"/>
              <a:t> parameter.</a:t>
            </a:r>
            <a:endParaRPr lang="en-IN" dirty="0"/>
          </a:p>
        </p:txBody>
      </p:sp>
    </p:spTree>
    <p:extLst>
      <p:ext uri="{BB962C8B-B14F-4D97-AF65-F5344CB8AC3E}">
        <p14:creationId xmlns:p14="http://schemas.microsoft.com/office/powerpoint/2010/main" val="20252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197"/>
            <a:ext cx="9144000" cy="795647"/>
          </a:xfrm>
        </p:spPr>
        <p:txBody>
          <a:bodyPr>
            <a:normAutofit fontScale="90000"/>
          </a:bodyPr>
          <a:lstStyle/>
          <a:p>
            <a:endParaRPr lang="en-IN" dirty="0"/>
          </a:p>
        </p:txBody>
      </p:sp>
      <p:sp>
        <p:nvSpPr>
          <p:cNvPr id="3" name="Subtitle 2"/>
          <p:cNvSpPr>
            <a:spLocks noGrp="1"/>
          </p:cNvSpPr>
          <p:nvPr>
            <p:ph type="subTitle" idx="1"/>
          </p:nvPr>
        </p:nvSpPr>
        <p:spPr>
          <a:xfrm>
            <a:off x="1524000" y="1315844"/>
            <a:ext cx="9144000" cy="4861932"/>
          </a:xfrm>
        </p:spPr>
        <p:txBody>
          <a:bodyPr/>
          <a:lstStyle/>
          <a:p>
            <a:endParaRPr lang="en-IN" dirty="0"/>
          </a:p>
        </p:txBody>
      </p:sp>
    </p:spTree>
    <p:extLst>
      <p:ext uri="{BB962C8B-B14F-4D97-AF65-F5344CB8AC3E}">
        <p14:creationId xmlns:p14="http://schemas.microsoft.com/office/powerpoint/2010/main" val="2830280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301</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CRUD in Mongo DB</vt:lpstr>
      <vt:lpstr>Starting MongoDB in Terminal</vt:lpstr>
      <vt:lpstr>Creating and dropping Database</vt:lpstr>
      <vt:lpstr>CRUD Operations</vt:lpstr>
      <vt:lpstr>CRUD Operations</vt:lpstr>
      <vt:lpstr>CRUD Operations</vt:lpstr>
      <vt:lpstr>CRUD Operations</vt:lpstr>
      <vt:lpstr>CURD Operations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 in Mongodb</dc:title>
  <dc:creator>DELL</dc:creator>
  <cp:lastModifiedBy>DELL</cp:lastModifiedBy>
  <cp:revision>34</cp:revision>
  <dcterms:created xsi:type="dcterms:W3CDTF">2021-02-17T04:39:27Z</dcterms:created>
  <dcterms:modified xsi:type="dcterms:W3CDTF">2021-02-17T06:05:30Z</dcterms:modified>
</cp:coreProperties>
</file>