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3D17-0F93-4F8B-AF3A-66EF5EC57E3C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5C6E-3F90-4E55-86E6-66084E938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3D17-0F93-4F8B-AF3A-66EF5EC57E3C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5C6E-3F90-4E55-86E6-66084E938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3D17-0F93-4F8B-AF3A-66EF5EC57E3C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5C6E-3F90-4E55-86E6-66084E938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3D17-0F93-4F8B-AF3A-66EF5EC57E3C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5C6E-3F90-4E55-86E6-66084E938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3D17-0F93-4F8B-AF3A-66EF5EC57E3C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5C6E-3F90-4E55-86E6-66084E938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3D17-0F93-4F8B-AF3A-66EF5EC57E3C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5C6E-3F90-4E55-86E6-66084E938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3D17-0F93-4F8B-AF3A-66EF5EC57E3C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5C6E-3F90-4E55-86E6-66084E938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3D17-0F93-4F8B-AF3A-66EF5EC57E3C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5C6E-3F90-4E55-86E6-66084E938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3D17-0F93-4F8B-AF3A-66EF5EC57E3C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5C6E-3F90-4E55-86E6-66084E938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3D17-0F93-4F8B-AF3A-66EF5EC57E3C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5C6E-3F90-4E55-86E6-66084E938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3D17-0F93-4F8B-AF3A-66EF5EC57E3C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5C6E-3F90-4E55-86E6-66084E938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3D17-0F93-4F8B-AF3A-66EF5EC57E3C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5C6E-3F90-4E55-86E6-66084E938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76800" y="685800"/>
            <a:ext cx="337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ELFDDPSYVNVQNLDK </a:t>
            </a:r>
            <a:r>
              <a:rPr lang="en-US" dirty="0" smtClean="0"/>
              <a:t>(1 </a:t>
            </a:r>
            <a:r>
              <a:rPr lang="en-US" dirty="0" err="1" smtClean="0"/>
              <a:t>phospho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69983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1" y="457200"/>
            <a:ext cx="902207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00600" y="762000"/>
            <a:ext cx="279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GSTAENAEYLR   (1 </a:t>
            </a:r>
            <a:r>
              <a:rPr lang="en-US" dirty="0" err="1" smtClean="0"/>
              <a:t>phospho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1" y="685800"/>
            <a:ext cx="902207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76800" y="838200"/>
            <a:ext cx="255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LIEDNEYTAR  (1 </a:t>
            </a:r>
            <a:r>
              <a:rPr lang="en-US" dirty="0" err="1" smtClean="0"/>
              <a:t>phospho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479" y="457200"/>
            <a:ext cx="9175480" cy="5794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86200" y="762000"/>
            <a:ext cx="2848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 novo sequence</a:t>
            </a:r>
          </a:p>
          <a:p>
            <a:r>
              <a:rPr lang="en-US" dirty="0" smtClean="0"/>
              <a:t>Precursor mass:  795.86 (2+)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533401"/>
            <a:ext cx="9144001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86200" y="152400"/>
            <a:ext cx="3657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 novo sequence</a:t>
            </a:r>
          </a:p>
          <a:p>
            <a:r>
              <a:rPr lang="en-US" dirty="0" smtClean="0"/>
              <a:t>Precursor mass:  795.86 (2+)</a:t>
            </a:r>
          </a:p>
          <a:p>
            <a:r>
              <a:rPr lang="en-US" dirty="0" smtClean="0"/>
              <a:t>Same spectrum, zoomed in on 3 axes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43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 Lab</dc:creator>
  <cp:lastModifiedBy>White Lab</cp:lastModifiedBy>
  <cp:revision>426</cp:revision>
  <dcterms:created xsi:type="dcterms:W3CDTF">2016-02-26T22:25:00Z</dcterms:created>
  <dcterms:modified xsi:type="dcterms:W3CDTF">2016-03-09T17:58:47Z</dcterms:modified>
</cp:coreProperties>
</file>