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08"/>
    <p:restoredTop sz="96735"/>
  </p:normalViewPr>
  <p:slideViewPr>
    <p:cSldViewPr snapToGrid="0" snapToObjects="1">
      <p:cViewPr varScale="1">
        <p:scale>
          <a:sx n="106" d="100"/>
          <a:sy n="106" d="100"/>
        </p:scale>
        <p:origin x="20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zi.com/javascript/" TargetMode="External"/><Relationship Id="rId2" Type="http://schemas.openxmlformats.org/officeDocument/2006/relationships/hyperlink" Target="https://platzi.com/cursos/mongodb-redi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hyperlink" Target="http://mongoosejs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zi.com/cursos/nodejs/" TargetMode="External"/><Relationship Id="rId2" Type="http://schemas.openxmlformats.org/officeDocument/2006/relationships/hyperlink" Target="http://expressjs.com/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js.org/" TargetMode="External"/><Relationship Id="rId5" Type="http://schemas.openxmlformats.org/officeDocument/2006/relationships/hyperlink" Target="https://platzi.com/cursos/webpack/" TargetMode="External"/><Relationship Id="rId4" Type="http://schemas.openxmlformats.org/officeDocument/2006/relationships/hyperlink" Target="https://platzi.com/blog/crear-una-app-con-react-y-react-router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cryp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F9441-24AF-D34F-8916-1EC5DA8E7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Back end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34C448-6463-D34E-94A6-285AEC7DB1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TECSUP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9042C6D-7E19-7E4E-A1B1-C0AF2B39A9B8}"/>
              </a:ext>
            </a:extLst>
          </p:cNvPr>
          <p:cNvSpPr txBox="1">
            <a:spLocks/>
          </p:cNvSpPr>
          <p:nvPr/>
        </p:nvSpPr>
        <p:spPr>
          <a:xfrm>
            <a:off x="1131522" y="5324831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dirty="0"/>
              <a:t>ALUMNO: FRANCIS HUAMANNAHUI ZAVALA	</a:t>
            </a:r>
          </a:p>
          <a:p>
            <a:pPr algn="l"/>
            <a:r>
              <a:rPr lang="es-PE" dirty="0"/>
              <a:t>PROFESOR: CESAR MAYTA </a:t>
            </a:r>
          </a:p>
          <a:p>
            <a:pPr algn="l"/>
            <a:r>
              <a:rPr lang="es-PE" dirty="0"/>
              <a:t>PROYECTO: ALMACEN DE FARMACIA – MEDPHARMA</a:t>
            </a:r>
          </a:p>
        </p:txBody>
      </p:sp>
    </p:spTree>
    <p:extLst>
      <p:ext uri="{BB962C8B-B14F-4D97-AF65-F5344CB8AC3E}">
        <p14:creationId xmlns:p14="http://schemas.microsoft.com/office/powerpoint/2010/main" val="55174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B99A1-8D60-BA4D-A85E-08D24CB6F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85" y="1191126"/>
            <a:ext cx="9601200" cy="3581400"/>
          </a:xfrm>
        </p:spPr>
        <p:txBody>
          <a:bodyPr>
            <a:normAutofit/>
          </a:bodyPr>
          <a:lstStyle/>
          <a:p>
            <a:r>
              <a:rPr lang="es-PE" sz="4400" dirty="0"/>
              <a:t>Descripcion de problema.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4941E7-1101-D646-AB52-03AF9E2A4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536" y="2646016"/>
            <a:ext cx="2857500" cy="2857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E86BFE-2360-F74A-8765-1800B811A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388" y="2237874"/>
            <a:ext cx="5510676" cy="367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8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273979-00E9-1D43-8D88-2190A8647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21792"/>
            <a:ext cx="9601200" cy="5245608"/>
          </a:xfrm>
        </p:spPr>
        <p:txBody>
          <a:bodyPr>
            <a:normAutofit/>
          </a:bodyPr>
          <a:lstStyle/>
          <a:p>
            <a:pPr algn="ctr"/>
            <a:endParaRPr lang="es-PE" b="1" dirty="0"/>
          </a:p>
          <a:p>
            <a:pPr algn="ctr"/>
            <a:endParaRPr lang="es-PE" b="1" dirty="0"/>
          </a:p>
          <a:p>
            <a:pPr algn="ctr"/>
            <a:endParaRPr lang="es-PE" b="1" dirty="0"/>
          </a:p>
          <a:p>
            <a:pPr algn="ctr"/>
            <a:r>
              <a:rPr lang="es-PE" b="1" dirty="0"/>
              <a:t>¿Que es MERN ?</a:t>
            </a:r>
          </a:p>
          <a:p>
            <a:pPr algn="ctr"/>
            <a:r>
              <a:rPr lang="es-PE" dirty="0"/>
              <a:t>MERN es un stack en el que se usa JavaScript tanto en el cliente como en el servidor es decir Full Stack JavaScript. Toda nuestra aplicación estará hecha en JavaScript, </a:t>
            </a:r>
          </a:p>
          <a:p>
            <a:pPr algn="ctr"/>
            <a:r>
              <a:rPr lang="es-PE" b="1" dirty="0"/>
              <a:t>Mongo ATLAS</a:t>
            </a:r>
          </a:p>
          <a:p>
            <a:pPr algn="ctr"/>
            <a:r>
              <a:rPr lang="es-PE" dirty="0"/>
              <a:t>Esta es una de las bases de datos no relacionales mas famosas que hay. Integrar </a:t>
            </a:r>
            <a:r>
              <a:rPr lang="es-PE" dirty="0">
                <a:hlinkClick r:id="rId2"/>
              </a:rPr>
              <a:t>Mongo</a:t>
            </a:r>
            <a:r>
              <a:rPr lang="es-PE" dirty="0"/>
              <a:t> y </a:t>
            </a:r>
            <a:r>
              <a:rPr lang="es-PE" dirty="0">
                <a:hlinkClick r:id="rId3"/>
              </a:rPr>
              <a:t>JavaScript</a:t>
            </a:r>
            <a:r>
              <a:rPr lang="es-PE" dirty="0"/>
              <a:t> es se realizara con </a:t>
            </a:r>
            <a:r>
              <a:rPr lang="es-PE" dirty="0">
                <a:hlinkClick r:id="rId4"/>
              </a:rPr>
              <a:t>mongoose</a:t>
            </a:r>
            <a:r>
              <a:rPr lang="es-PE" dirty="0"/>
              <a:t>, una librería que nos permite modelar la data de la base de datos de manera fantástica.</a:t>
            </a:r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C4EBD7-5F7A-564E-AFB1-9957DB56F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566" y="282825"/>
            <a:ext cx="3648161" cy="162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7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4E6AD9-A6D0-E842-8986-28C483970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94944"/>
            <a:ext cx="9601200" cy="5172456"/>
          </a:xfrm>
        </p:spPr>
        <p:txBody>
          <a:bodyPr>
            <a:normAutofit/>
          </a:bodyPr>
          <a:lstStyle/>
          <a:p>
            <a:pPr algn="ctr"/>
            <a:endParaRPr lang="es-PE" b="1" dirty="0"/>
          </a:p>
          <a:p>
            <a:pPr algn="ctr"/>
            <a:endParaRPr lang="es-PE" b="1" dirty="0"/>
          </a:p>
          <a:p>
            <a:pPr algn="ctr"/>
            <a:r>
              <a:rPr lang="es-PE" b="1" dirty="0"/>
              <a:t>Express</a:t>
            </a:r>
          </a:p>
          <a:p>
            <a:pPr algn="ctr"/>
            <a:r>
              <a:rPr lang="es-PE" dirty="0">
                <a:hlinkClick r:id="rId2"/>
              </a:rPr>
              <a:t>Express</a:t>
            </a:r>
            <a:r>
              <a:rPr lang="es-PE" dirty="0"/>
              <a:t> te permite crear una infraestructura sólida para tu web, con el puedes manejar todo el </a:t>
            </a:r>
            <a:r>
              <a:rPr lang="es-PE" dirty="0">
                <a:hlinkClick r:id="rId3"/>
              </a:rPr>
              <a:t>Backend con Node</a:t>
            </a:r>
            <a:r>
              <a:rPr lang="es-PE" dirty="0"/>
              <a:t>, rutas (en caso de que no uses </a:t>
            </a:r>
            <a:r>
              <a:rPr lang="es-PE" dirty="0">
                <a:hlinkClick r:id="rId4"/>
              </a:rPr>
              <a:t>react-router</a:t>
            </a:r>
            <a:r>
              <a:rPr lang="es-PE" dirty="0"/>
              <a:t>), orquestar todo el manejo de </a:t>
            </a:r>
            <a:r>
              <a:rPr lang="es-PE" dirty="0">
                <a:hlinkClick r:id="rId5"/>
              </a:rPr>
              <a:t>Webpack</a:t>
            </a:r>
            <a:r>
              <a:rPr lang="es-PE" dirty="0"/>
              <a:t>, errores o cualquier cosa que necesites.</a:t>
            </a:r>
          </a:p>
          <a:p>
            <a:pPr algn="ctr"/>
            <a:r>
              <a:rPr lang="es-PE" b="1" dirty="0"/>
              <a:t>React</a:t>
            </a:r>
          </a:p>
          <a:p>
            <a:pPr algn="ctr"/>
            <a:r>
              <a:rPr lang="es-PE" dirty="0">
                <a:hlinkClick r:id="rId6"/>
              </a:rPr>
              <a:t>React</a:t>
            </a:r>
            <a:r>
              <a:rPr lang="es-PE" dirty="0"/>
              <a:t> como muchos saben es una librería creada y mantenida por Facebook, esta te permite desarrollar el Frontend de tu aplicación de una manera limpia, organizada y permitirá que la interacción entre usuarios y la aplicación sea mucho mas efectiva.</a:t>
            </a:r>
          </a:p>
          <a:p>
            <a:pPr algn="ctr"/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3146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86C2E-566B-5240-AE15-C0E9F9CF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26487A-1B2B-2946-ACAA-16344F6E5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npm init -y </a:t>
            </a:r>
          </a:p>
          <a:p>
            <a:r>
              <a:rPr lang="es-PE" dirty="0"/>
              <a:t>npm install express cors mongodb dotenv</a:t>
            </a:r>
          </a:p>
          <a:p>
            <a:r>
              <a:rPr lang="es-PE" dirty="0"/>
              <a:t>npm install -g nodemon </a:t>
            </a:r>
          </a:p>
          <a:p>
            <a:r>
              <a:rPr lang="es-PE" dirty="0"/>
              <a:t>npm i bcrypt </a:t>
            </a:r>
          </a:p>
          <a:p>
            <a:r>
              <a:rPr lang="es-PE" dirty="0"/>
              <a:t>npm i jsonwebtoken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3633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A98CE-2BE3-1040-88CA-71AE745B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7DEB78-B101-BD46-86E8-A6A738A2A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PE" sz="3600" b="1" dirty="0"/>
              <a:t>Bcrypt</a:t>
            </a:r>
            <a:r>
              <a:rPr lang="es-PE" sz="3600" dirty="0"/>
              <a:t> </a:t>
            </a:r>
          </a:p>
          <a:p>
            <a:pPr algn="just"/>
            <a:r>
              <a:rPr lang="es-PE" dirty="0"/>
              <a:t>Es una </a:t>
            </a:r>
            <a:r>
              <a:rPr lang="es-PE" dirty="0">
                <a:hlinkClick r:id="rId2"/>
              </a:rPr>
              <a:t>función de hashing</a:t>
            </a:r>
            <a:r>
              <a:rPr lang="es-PE" dirty="0"/>
              <a:t> de passwords diseñado por Niels Provos y David Maxieres, basado en el cifrado de Blowfish. Se usa por defecto en sistemas OpenBSD y algunas distribuciones Linux y SUSE. Lleva incorporado un valor llamado </a:t>
            </a:r>
            <a:r>
              <a:rPr lang="es-PE" b="1" dirty="0"/>
              <a:t>salt</a:t>
            </a:r>
            <a:r>
              <a:rPr lang="es-PE" dirty="0"/>
              <a:t>, que es un fragmento aleatorio que se usará para generar el hash asociado a la password, y se guardará junto con ella en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319258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FE3F0-88DA-CA48-B898-D7673BC7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Jwt </a:t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D9780-A540-C548-AA10-F4B262006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s-PE" b="1" dirty="0"/>
              <a:t>Qué es JWT?</a:t>
            </a:r>
          </a:p>
          <a:p>
            <a:r>
              <a:rPr lang="es-PE" dirty="0"/>
              <a:t>JWT (JSON Web Token) es un estándar qué está dentro del documento RFC 7519.</a:t>
            </a:r>
          </a:p>
          <a:p>
            <a:r>
              <a:rPr lang="es-PE" dirty="0"/>
              <a:t>En el mismo se define un mecanismo para poder propagar entre dos partes, y de forma segura, la identidad de un determinado usuario, además con una serie de claims o privilegios.</a:t>
            </a:r>
          </a:p>
          <a:p>
            <a:r>
              <a:rPr lang="es-PE" dirty="0"/>
              <a:t>Estos privilegios están codificados en objetos de tipo JSON, que se incrustan dentro de del payload o cuerpo de un mensaje que va firmado digitalmente.</a:t>
            </a:r>
          </a:p>
          <a:p>
            <a:r>
              <a:rPr lang="es-PE" b="1" dirty="0"/>
              <a:t>Token JWT</a:t>
            </a:r>
          </a:p>
          <a:p>
            <a:r>
              <a:rPr lang="es-PE" dirty="0"/>
              <a:t>En la práctica, se trata de una cadena de texto que tiene tres partes codificadas en Base64, cada una de ellas separadas por un punto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7673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9D6789-E229-094F-AE33-E0D7EC467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7584"/>
            <a:ext cx="9601200" cy="4439816"/>
          </a:xfrm>
        </p:spPr>
        <p:txBody>
          <a:bodyPr/>
          <a:lstStyle/>
          <a:p>
            <a:r>
              <a:rPr lang="es-PE" dirty="0"/>
              <a:t> </a:t>
            </a:r>
            <a:r>
              <a:rPr lang="es-PE" b="1" dirty="0"/>
              <a:t>Header</a:t>
            </a:r>
            <a:r>
              <a:rPr lang="es-PE" dirty="0"/>
              <a:t>: encabezado dónde se indica, al menos, el algoritmo y el tipo de token, que en el caso del ejemplo anterior era el algoritmo HS256 y un token JWT.</a:t>
            </a:r>
          </a:p>
          <a:p>
            <a:r>
              <a:rPr lang="es-PE" dirty="0"/>
              <a:t> </a:t>
            </a:r>
            <a:r>
              <a:rPr lang="es-PE" b="1" dirty="0"/>
              <a:t>Payload</a:t>
            </a:r>
            <a:r>
              <a:rPr lang="es-PE" dirty="0"/>
              <a:t>: donde aparecen los datos de usuario y privilegios, así como toda la información que queramos añadir, todos los datos que creamos convenientes.</a:t>
            </a:r>
          </a:p>
          <a:p>
            <a:r>
              <a:rPr lang="es-PE" dirty="0"/>
              <a:t> </a:t>
            </a:r>
            <a:r>
              <a:rPr lang="es-PE" b="1" dirty="0"/>
              <a:t>Signature</a:t>
            </a:r>
            <a:r>
              <a:rPr lang="es-PE" dirty="0"/>
              <a:t>: una firma que nos permite verificar si el token es válido, y aquí es donde radica el quid de la cuestión, ya que si estamos tratando de hacer una comunicación segura entre partes y hemos visto que podemos coger cualquier token y ver su contenido con una herramienta sencilla, ¿dónde reside entonces la potencia de todo esto?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538888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373</TotalTime>
  <Words>547</Words>
  <Application>Microsoft Macintosh PowerPoint</Application>
  <PresentationFormat>Panorámica</PresentationFormat>
  <Paragraphs>36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Franklin Gothic Book</vt:lpstr>
      <vt:lpstr>Recorte</vt:lpstr>
      <vt:lpstr>Back end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Jwt  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end </dc:title>
  <dc:creator>Microsoft Office User</dc:creator>
  <cp:lastModifiedBy>Microsoft Office User</cp:lastModifiedBy>
  <cp:revision>5</cp:revision>
  <dcterms:created xsi:type="dcterms:W3CDTF">2021-12-20T05:48:19Z</dcterms:created>
  <dcterms:modified xsi:type="dcterms:W3CDTF">2021-12-20T12:01:29Z</dcterms:modified>
</cp:coreProperties>
</file>