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atin typeface="+mn-lt"/>
              </a:rPr>
              <a:t>SOFTWARE METRIC ANALYSER</a:t>
            </a:r>
            <a:endParaRPr lang="en-IN" sz="60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r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5105400" cy="3663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362200"/>
            <a:ext cx="342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BUGS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CODE COVERAGE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COHESION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COUPLING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LINES OF CODE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TIME COMPLEXITY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etc..</a:t>
            </a:r>
            <a:endParaRPr lang="en-IN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METRICS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 ANALYSER</a:t>
            </a:r>
            <a:endParaRPr lang="en-IN" b="1" dirty="0"/>
          </a:p>
        </p:txBody>
      </p:sp>
      <p:pic>
        <p:nvPicPr>
          <p:cNvPr id="4" name="Picture 3" descr="analytics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362200"/>
            <a:ext cx="3200401" cy="2224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1676400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Judges the quality of source code.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Represents the metrics in a more understandable and useful format.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Reported metrics with "good" values are one class of confirmation of software quality.                                                                              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Metrics with "bad" values are indications that some remedial action should probably be taken.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OUR APPLICATION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352800" y="1676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ROLES</a:t>
            </a:r>
          </a:p>
          <a:p>
            <a:pPr algn="ctr"/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295400" y="3200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TECHNICAL HEAD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867400" y="3276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MANAGER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5240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PROJECTS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243840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METRICS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72440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METRICS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708660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METRICS</a:t>
            </a:r>
            <a:endParaRPr lang="en-IN" b="1" dirty="0"/>
          </a:p>
        </p:txBody>
      </p: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 rot="5400000">
            <a:off x="2800350" y="161925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rot="16200000" flipH="1">
            <a:off x="5048250" y="1543050"/>
            <a:ext cx="1066800" cy="24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 rot="5400000">
            <a:off x="1066800" y="40386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2" idx="0"/>
          </p:cNvCxnSpPr>
          <p:nvPr/>
        </p:nvCxnSpPr>
        <p:spPr>
          <a:xfrm rot="16200000" flipH="1">
            <a:off x="2209800" y="40386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0"/>
          </p:cNvCxnSpPr>
          <p:nvPr/>
        </p:nvCxnSpPr>
        <p:spPr>
          <a:xfrm rot="5400000">
            <a:off x="5676900" y="40767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4" idx="0"/>
          </p:cNvCxnSpPr>
          <p:nvPr/>
        </p:nvCxnSpPr>
        <p:spPr>
          <a:xfrm rot="16200000" flipH="1">
            <a:off x="6858000" y="4038600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SOFTWARE METRIC ANALYSER</vt:lpstr>
      <vt:lpstr>SOFTWARE METRICS</vt:lpstr>
      <vt:lpstr>METRIC ANALYSER</vt:lpstr>
      <vt:lpstr>FEATURES OF OUR APPLICATION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 ANALYSER</dc:title>
  <dc:creator>Thadikarans</dc:creator>
  <cp:lastModifiedBy>HI</cp:lastModifiedBy>
  <cp:revision>8</cp:revision>
  <dcterms:created xsi:type="dcterms:W3CDTF">2006-08-16T00:00:00Z</dcterms:created>
  <dcterms:modified xsi:type="dcterms:W3CDTF">2017-08-27T10:26:35Z</dcterms:modified>
</cp:coreProperties>
</file>