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A6F-4C3E-4341-A114-5FD3AEF2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19B6-6D9B-E845-9364-C233E322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Twitter clone</a:t>
            </a:r>
          </a:p>
        </p:txBody>
      </p:sp>
    </p:spTree>
    <p:extLst>
      <p:ext uri="{BB962C8B-B14F-4D97-AF65-F5344CB8AC3E}">
        <p14:creationId xmlns:p14="http://schemas.microsoft.com/office/powerpoint/2010/main" val="3859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2268786"/>
            <a:ext cx="6557928" cy="1160213"/>
          </a:xfrm>
        </p:spPr>
        <p:txBody>
          <a:bodyPr>
            <a:normAutofit/>
          </a:bodyPr>
          <a:lstStyle/>
          <a:p>
            <a:r>
              <a:rPr lang="en-US" dirty="0"/>
              <a:t>Team Grep:</a:t>
            </a:r>
          </a:p>
          <a:p>
            <a:r>
              <a:rPr lang="en-US" dirty="0"/>
              <a:t>Francis Kim, Michael </a:t>
            </a:r>
            <a:r>
              <a:rPr lang="en-US" dirty="0" err="1"/>
              <a:t>Shippee</a:t>
            </a:r>
            <a:r>
              <a:rPr lang="en-US" dirty="0"/>
              <a:t>, Aaron </a:t>
            </a:r>
            <a:r>
              <a:rPr lang="en-US" dirty="0" err="1"/>
              <a:t>Shyuu</a:t>
            </a:r>
            <a:r>
              <a:rPr lang="en-US" dirty="0"/>
              <a:t>, Jason Weidner</a:t>
            </a:r>
          </a:p>
        </p:txBody>
      </p:sp>
    </p:spTree>
    <p:extLst>
      <p:ext uri="{BB962C8B-B14F-4D97-AF65-F5344CB8AC3E}">
        <p14:creationId xmlns:p14="http://schemas.microsoft.com/office/powerpoint/2010/main" val="4254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2" y="702403"/>
            <a:ext cx="7950984" cy="1081705"/>
          </a:xfrm>
        </p:spPr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052118"/>
            <a:ext cx="3990635" cy="2643174"/>
          </a:xfrm>
          <a:ln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sz="1600" dirty="0"/>
              <a:t>Trello, Project Tracking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Does the trick but would have helped if we were more practiced with Agile/Scrum policy/procedures</a:t>
            </a:r>
          </a:p>
          <a:p>
            <a:pPr lvl="1"/>
            <a:r>
              <a:rPr lang="en-US" sz="1600" dirty="0"/>
              <a:t>MS: We should have prioritized this more. Good tool, poor usage.</a:t>
            </a:r>
          </a:p>
          <a:p>
            <a:pPr lvl="1"/>
            <a:r>
              <a:rPr lang="en-US" sz="1600" dirty="0"/>
              <a:t>AS: Useful tool but we could have used some functionalities more to coordinate our efforts</a:t>
            </a:r>
          </a:p>
          <a:p>
            <a:pPr lvl="1"/>
            <a:r>
              <a:rPr lang="en-US" sz="1600" dirty="0"/>
              <a:t>??? (FK)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A857-B700-0D49-BBA0-B167A5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068" y="3941593"/>
            <a:ext cx="3963235" cy="2219051"/>
          </a:xfrm>
          <a:ln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sz="1600" dirty="0"/>
              <a:t>SQLite3/PG, Database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confusing to have the two</a:t>
            </a:r>
          </a:p>
          <a:p>
            <a:pPr lvl="1"/>
            <a:r>
              <a:rPr lang="en-US" sz="1600" dirty="0"/>
              <a:t>MS: Almost every issue we ran into was due to having both. But we needed both in order to run locally.</a:t>
            </a:r>
          </a:p>
          <a:p>
            <a:pPr lvl="1"/>
            <a:r>
              <a:rPr lang="en-US" sz="1600" dirty="0"/>
              <a:t>AS: Kind of hard to manage. Sometimes updates one but forgets the other.</a:t>
            </a:r>
          </a:p>
          <a:p>
            <a:pPr lvl="1"/>
            <a:r>
              <a:rPr lang="en-US" sz="1600" dirty="0"/>
              <a:t>??? (FK)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5901865" y="1489557"/>
            <a:ext cx="4658991" cy="1978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Git/GitHub, Version Control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JW/MS/AS: Great! Seamless way to integrate our distributed work. </a:t>
            </a:r>
          </a:p>
          <a:p>
            <a:pPr lvl="1"/>
            <a:r>
              <a:rPr lang="en-US" sz="1600" dirty="0"/>
              <a:t>??? (FK)</a:t>
            </a:r>
          </a:p>
          <a:p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EE2168-997C-5843-B85F-B0EE4CE95CB9}"/>
              </a:ext>
            </a:extLst>
          </p:cNvPr>
          <p:cNvSpPr txBox="1">
            <a:spLocks/>
          </p:cNvSpPr>
          <p:nvPr/>
        </p:nvSpPr>
        <p:spPr>
          <a:xfrm>
            <a:off x="5901866" y="3780314"/>
            <a:ext cx="4658991" cy="2380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Heroku, Hosting/CI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400" dirty="0"/>
              <a:t>JW/MS/AS: confusing to get started (‘dynos’?) but integration with GH is awesome</a:t>
            </a:r>
          </a:p>
          <a:p>
            <a:pPr lvl="1"/>
            <a:r>
              <a:rPr lang="en-US" sz="1400" dirty="0"/>
              <a:t>??? (FK)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1567" y="884740"/>
            <a:ext cx="4116834" cy="3014400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Flask,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JW/MS: Small, but very open ended. Clearer example documentation would help</a:t>
            </a:r>
          </a:p>
          <a:p>
            <a:pPr lvl="1"/>
            <a:r>
              <a:rPr lang="en-US" sz="1600" dirty="0"/>
              <a:t> AS: The extensions are extremely useful</a:t>
            </a:r>
          </a:p>
          <a:p>
            <a:pPr lvl="1"/>
            <a:r>
              <a:rPr lang="en-US" sz="1600" dirty="0"/>
              <a:t>??? (FK)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1454666" y="4001580"/>
            <a:ext cx="3990635" cy="26407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Venv</a:t>
            </a:r>
            <a:r>
              <a:rPr lang="en-US" sz="1600" dirty="0"/>
              <a:t> and </a:t>
            </a:r>
            <a:r>
              <a:rPr lang="en-US" sz="1600" dirty="0" err="1"/>
              <a:t>Conda</a:t>
            </a:r>
            <a:r>
              <a:rPr lang="en-US" sz="1600" dirty="0"/>
              <a:t>, virtual env management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JW/MS: Makes things so easy with respect to packages</a:t>
            </a:r>
          </a:p>
          <a:p>
            <a:pPr lvl="1"/>
            <a:r>
              <a:rPr lang="en-US" sz="1600" dirty="0"/>
              <a:t>AS: Makes coordination straight-forward</a:t>
            </a:r>
          </a:p>
          <a:p>
            <a:pPr lvl="1"/>
            <a:r>
              <a:rPr lang="en-US" sz="1600" dirty="0"/>
              <a:t>??? (FK)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DDFE76-FC20-E947-8F97-45DDD2440F6B}"/>
              </a:ext>
            </a:extLst>
          </p:cNvPr>
          <p:cNvSpPr txBox="1">
            <a:spLocks/>
          </p:cNvSpPr>
          <p:nvPr/>
        </p:nvSpPr>
        <p:spPr>
          <a:xfrm>
            <a:off x="6020656" y="1610327"/>
            <a:ext cx="4716675" cy="36373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SQAlchemy</a:t>
            </a:r>
            <a:r>
              <a:rPr lang="en-US" sz="1600" dirty="0"/>
              <a:t>, Object-relational-mapper (SQL in Python)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JW/MS: Makes it very easy to write queries once you understand how to set it up and also integrate with migration files. Unclear how performant the queries are, though</a:t>
            </a:r>
          </a:p>
          <a:p>
            <a:pPr lvl="1"/>
            <a:r>
              <a:rPr lang="en-US" sz="1600" dirty="0"/>
              <a:t>AS: Requires some reading in documentation but intuitive and useful</a:t>
            </a:r>
          </a:p>
          <a:p>
            <a:pPr lvl="1"/>
            <a:r>
              <a:rPr lang="en-US" sz="1600" dirty="0"/>
              <a:t>??? (FK)</a:t>
            </a:r>
          </a:p>
        </p:txBody>
      </p:sp>
    </p:spTree>
    <p:extLst>
      <p:ext uri="{BB962C8B-B14F-4D97-AF65-F5344CB8AC3E}">
        <p14:creationId xmlns:p14="http://schemas.microsoft.com/office/powerpoint/2010/main" val="25734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Bootstrap, UI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JW/MS/AS: Easy and small way to make UIs quickly and professional </a:t>
            </a:r>
          </a:p>
          <a:p>
            <a:pPr lvl="1"/>
            <a:r>
              <a:rPr lang="en-US" sz="1600" dirty="0"/>
              <a:t>??? (FK)</a:t>
            </a:r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23E36-C838-7046-9901-8A6320EC2281}"/>
              </a:ext>
            </a:extLst>
          </p:cNvPr>
          <p:cNvSpPr txBox="1">
            <a:spLocks/>
          </p:cNvSpPr>
          <p:nvPr/>
        </p:nvSpPr>
        <p:spPr>
          <a:xfrm>
            <a:off x="5762445" y="1610326"/>
            <a:ext cx="5396815" cy="47904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vi, “code editor”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Shocking. Just shocking that some were using this for daily work. /sarcasm. Honestly, though, PyCharm was much better.</a:t>
            </a:r>
          </a:p>
          <a:p>
            <a:pPr lvl="1"/>
            <a:r>
              <a:rPr lang="en-US" sz="1600" dirty="0"/>
              <a:t>MS: Kind of hilarious that this was such a source of consternation. I just wanted to learn vim! And now I know how to use it. I also prefer </a:t>
            </a:r>
            <a:r>
              <a:rPr lang="en-US" sz="1600" dirty="0" err="1"/>
              <a:t>Pycharm</a:t>
            </a:r>
            <a:r>
              <a:rPr lang="en-US" sz="1600" dirty="0"/>
              <a:t> and other full IDEs.</a:t>
            </a:r>
          </a:p>
          <a:p>
            <a:pPr lvl="1"/>
            <a:r>
              <a:rPr lang="en-US" sz="1600" dirty="0"/>
              <a:t>AS: Used this for a good first part of the project XD Then started incorporating with a mix of </a:t>
            </a:r>
            <a:r>
              <a:rPr lang="en-US" sz="1600" dirty="0" err="1"/>
              <a:t>VSCode</a:t>
            </a:r>
            <a:r>
              <a:rPr lang="en-US" sz="1600" dirty="0"/>
              <a:t>. Glad to have learned it though!</a:t>
            </a:r>
          </a:p>
          <a:p>
            <a:pPr lvl="1"/>
            <a:r>
              <a:rPr lang="en-US" sz="1600" dirty="0"/>
              <a:t>??? (FK)</a:t>
            </a:r>
          </a:p>
        </p:txBody>
      </p:sp>
    </p:spTree>
    <p:extLst>
      <p:ext uri="{BB962C8B-B14F-4D97-AF65-F5344CB8AC3E}">
        <p14:creationId xmlns:p14="http://schemas.microsoft.com/office/powerpoint/2010/main" val="2606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Time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Mitigations:</a:t>
            </a:r>
          </a:p>
          <a:p>
            <a:r>
              <a:rPr lang="en-US" sz="2800" dirty="0" err="1"/>
              <a:t>Asynch</a:t>
            </a:r>
            <a:r>
              <a:rPr lang="en-US" sz="2800" dirty="0"/>
              <a:t> communication and tools</a:t>
            </a:r>
          </a:p>
          <a:p>
            <a:pPr lvl="1"/>
            <a:r>
              <a:rPr lang="en-US" sz="2400" dirty="0"/>
              <a:t>Email, Slack, Git/</a:t>
            </a:r>
            <a:r>
              <a:rPr lang="en-US" sz="2400" dirty="0" err="1"/>
              <a:t>Github</a:t>
            </a:r>
            <a:r>
              <a:rPr lang="en-US" sz="2400" dirty="0"/>
              <a:t>, Trello</a:t>
            </a:r>
          </a:p>
          <a:p>
            <a:r>
              <a:rPr lang="en-US" sz="2800" dirty="0"/>
              <a:t>Synch catchups weekly</a:t>
            </a:r>
          </a:p>
          <a:p>
            <a:pPr lvl="1"/>
            <a:r>
              <a:rPr lang="en-US" sz="2400" dirty="0"/>
              <a:t>Z</a:t>
            </a:r>
            <a:r>
              <a:rPr lang="en-US" sz="2400"/>
              <a:t>oom </a:t>
            </a:r>
            <a:r>
              <a:rPr lang="en-US" sz="2400" dirty="0"/>
              <a:t>/ Slack</a:t>
            </a:r>
          </a:p>
        </p:txBody>
      </p:sp>
    </p:spTree>
    <p:extLst>
      <p:ext uri="{BB962C8B-B14F-4D97-AF65-F5344CB8AC3E}">
        <p14:creationId xmlns:p14="http://schemas.microsoft.com/office/powerpoint/2010/main" val="34483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222" y="2052116"/>
            <a:ext cx="8778917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Original scope was far too big </a:t>
            </a:r>
          </a:p>
          <a:p>
            <a:pPr marL="0" indent="0">
              <a:buNone/>
            </a:pPr>
            <a:r>
              <a:rPr lang="en-US" sz="2400" dirty="0"/>
              <a:t>	“Twitter with enhancements!”</a:t>
            </a:r>
          </a:p>
          <a:p>
            <a:pPr marL="0" indent="0">
              <a:buNone/>
            </a:pPr>
            <a:r>
              <a:rPr lang="en-US" sz="2400" dirty="0"/>
              <a:t>Mitigations:</a:t>
            </a:r>
          </a:p>
          <a:p>
            <a:r>
              <a:rPr lang="en-US" dirty="0"/>
              <a:t>Cut scope</a:t>
            </a:r>
          </a:p>
          <a:p>
            <a:r>
              <a:rPr lang="en-US" dirty="0"/>
              <a:t>Focus on ‘features’ that made sense together, to deliver reasonable prototype-sized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9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1390390"/>
            <a:ext cx="6557928" cy="203861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771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76</TotalTime>
  <Words>495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Gritter</vt:lpstr>
      <vt:lpstr>Gritter</vt:lpstr>
      <vt:lpstr>Tool Evaluation</vt:lpstr>
      <vt:lpstr>Tool Evaluation</vt:lpstr>
      <vt:lpstr>Tool Evaluation</vt:lpstr>
      <vt:lpstr>Challenge: Time zones</vt:lpstr>
      <vt:lpstr>Challenge: Scope</vt:lpstr>
      <vt:lpstr>Gritter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Gritter</dc:title>
  <dc:creator>Jason Weidner</dc:creator>
  <cp:lastModifiedBy>Microsoft Office User</cp:lastModifiedBy>
  <cp:revision>14</cp:revision>
  <dcterms:created xsi:type="dcterms:W3CDTF">2020-12-04T03:53:11Z</dcterms:created>
  <dcterms:modified xsi:type="dcterms:W3CDTF">2020-12-10T05:05:11Z</dcterms:modified>
</cp:coreProperties>
</file>