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A6F-4C3E-4341-A114-5FD3AEF2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19B6-6D9B-E845-9364-C233E322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Twitter clone</a:t>
            </a:r>
          </a:p>
        </p:txBody>
      </p:sp>
    </p:spTree>
    <p:extLst>
      <p:ext uri="{BB962C8B-B14F-4D97-AF65-F5344CB8AC3E}">
        <p14:creationId xmlns:p14="http://schemas.microsoft.com/office/powerpoint/2010/main" val="3859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2268786"/>
            <a:ext cx="6557928" cy="1160213"/>
          </a:xfrm>
        </p:spPr>
        <p:txBody>
          <a:bodyPr>
            <a:normAutofit/>
          </a:bodyPr>
          <a:lstStyle/>
          <a:p>
            <a:r>
              <a:rPr lang="en-US" dirty="0"/>
              <a:t>Team Grep:</a:t>
            </a:r>
          </a:p>
          <a:p>
            <a:r>
              <a:rPr lang="en-US" dirty="0"/>
              <a:t>Francis Kim, Michael </a:t>
            </a:r>
            <a:r>
              <a:rPr lang="en-US" dirty="0" err="1"/>
              <a:t>Shippee</a:t>
            </a:r>
            <a:r>
              <a:rPr lang="en-US" dirty="0"/>
              <a:t>, Aaron </a:t>
            </a:r>
            <a:r>
              <a:rPr lang="en-US" dirty="0" err="1"/>
              <a:t>Shyuu</a:t>
            </a:r>
            <a:r>
              <a:rPr lang="en-US" dirty="0"/>
              <a:t>, Jason Weidner</a:t>
            </a:r>
          </a:p>
        </p:txBody>
      </p:sp>
    </p:spTree>
    <p:extLst>
      <p:ext uri="{BB962C8B-B14F-4D97-AF65-F5344CB8AC3E}">
        <p14:creationId xmlns:p14="http://schemas.microsoft.com/office/powerpoint/2010/main" val="4254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64317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Trello, Project Tracking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Does the trick but would have helped if we were more practiced with Agile/Scrum policy/procedures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A857-B700-0D49-BBA0-B167A5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068" y="4453697"/>
            <a:ext cx="3963235" cy="1854635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SQLite3/PG, Database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confusing to have the two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5901866" y="1610327"/>
            <a:ext cx="4658991" cy="1978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Git/GitHub, Version Control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Great! Seamless way to integrate our distributed work.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EE2168-997C-5843-B85F-B0EE4CE95CB9}"/>
              </a:ext>
            </a:extLst>
          </p:cNvPr>
          <p:cNvSpPr txBox="1">
            <a:spLocks/>
          </p:cNvSpPr>
          <p:nvPr/>
        </p:nvSpPr>
        <p:spPr>
          <a:xfrm>
            <a:off x="5901866" y="3780314"/>
            <a:ext cx="4658991" cy="2380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Heroku, Hosting/CI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400" dirty="0"/>
              <a:t>JW: confusing to get started (‘dynos’?) but integration with GH is awesome</a:t>
            </a:r>
          </a:p>
          <a:p>
            <a:pPr lvl="1"/>
            <a:r>
              <a:rPr lang="en-US" sz="14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Flask,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Small, but very open ended. Clearer example documentation would help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1454667" y="4092944"/>
            <a:ext cx="3990635" cy="24921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Venv</a:t>
            </a:r>
            <a:r>
              <a:rPr lang="en-US" sz="1600" dirty="0"/>
              <a:t> and </a:t>
            </a:r>
            <a:r>
              <a:rPr lang="en-US" sz="1600" dirty="0" err="1"/>
              <a:t>Conda</a:t>
            </a:r>
            <a:r>
              <a:rPr lang="en-US" sz="1600" dirty="0"/>
              <a:t>, virtual env management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things so easy with respect to packages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DDFE76-FC20-E947-8F97-45DDD2440F6B}"/>
              </a:ext>
            </a:extLst>
          </p:cNvPr>
          <p:cNvSpPr txBox="1">
            <a:spLocks/>
          </p:cNvSpPr>
          <p:nvPr/>
        </p:nvSpPr>
        <p:spPr>
          <a:xfrm>
            <a:off x="6020656" y="1610327"/>
            <a:ext cx="4716675" cy="36373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SQAlchemy</a:t>
            </a:r>
            <a:r>
              <a:rPr lang="en-US" sz="1600" dirty="0"/>
              <a:t>, Object-relational-mapper (SQL in Python)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it very easy to write queries once you understand how to set it up and also integrate with migration files. Unclear how performant the queries are, though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4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Bootstrap, UI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Easy and small way to make UIs quickly and professional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6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</TotalTime>
  <Words>303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Gritter</vt:lpstr>
      <vt:lpstr>Gritter</vt:lpstr>
      <vt:lpstr>Tool Evaluation</vt:lpstr>
      <vt:lpstr>Tool Evaluation</vt:lpstr>
      <vt:lpstr>Tool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Gritter</dc:title>
  <dc:creator>Jason Weidner</dc:creator>
  <cp:lastModifiedBy>Jason Weidner</cp:lastModifiedBy>
  <cp:revision>5</cp:revision>
  <dcterms:created xsi:type="dcterms:W3CDTF">2020-12-04T03:53:11Z</dcterms:created>
  <dcterms:modified xsi:type="dcterms:W3CDTF">2020-12-04T04:11:43Z</dcterms:modified>
</cp:coreProperties>
</file>