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4CF-4157-418F-95C4-6BBC878444C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142-1BCD-4A89-9BD2-EDF0CA07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7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4CF-4157-418F-95C4-6BBC878444C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142-1BCD-4A89-9BD2-EDF0CA07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4CF-4157-418F-95C4-6BBC878444C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142-1BCD-4A89-9BD2-EDF0CA07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4CF-4157-418F-95C4-6BBC878444C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142-1BCD-4A89-9BD2-EDF0CA07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4CF-4157-418F-95C4-6BBC878444C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142-1BCD-4A89-9BD2-EDF0CA07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4CF-4157-418F-95C4-6BBC878444C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142-1BCD-4A89-9BD2-EDF0CA07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4CF-4157-418F-95C4-6BBC878444C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142-1BCD-4A89-9BD2-EDF0CA07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4CF-4157-418F-95C4-6BBC878444C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142-1BCD-4A89-9BD2-EDF0CA07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7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4CF-4157-418F-95C4-6BBC878444C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142-1BCD-4A89-9BD2-EDF0CA07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4CF-4157-418F-95C4-6BBC878444C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142-1BCD-4A89-9BD2-EDF0CA07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4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D4CF-4157-418F-95C4-6BBC878444C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2142-1BCD-4A89-9BD2-EDF0CA07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1D4CF-4157-418F-95C4-6BBC878444C6}" type="datetimeFigureOut">
              <a:rPr lang="en-US" smtClean="0"/>
              <a:t>11/30/2019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2142-1BCD-4A89-9BD2-EDF0CA076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0354" y="1532965"/>
            <a:ext cx="17884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2019</a:t>
            </a:r>
          </a:p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Final Phase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61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 Lin</dc:creator>
  <cp:lastModifiedBy>Francis Lin</cp:lastModifiedBy>
  <cp:revision>1</cp:revision>
  <dcterms:created xsi:type="dcterms:W3CDTF">2019-12-01T06:39:49Z</dcterms:created>
  <dcterms:modified xsi:type="dcterms:W3CDTF">2019-12-01T06:43:45Z</dcterms:modified>
</cp:coreProperties>
</file>