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5" r:id="rId7"/>
    <p:sldId id="264" r:id="rId8"/>
    <p:sldId id="262" r:id="rId9"/>
    <p:sldId id="263" r:id="rId10"/>
    <p:sldId id="266" r:id="rId11"/>
    <p:sldId id="267" r:id="rId12"/>
    <p:sldId id="268" r:id="rId13"/>
    <p:sldId id="269" r:id="rId14"/>
    <p:sldId id="25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BEC62-42AF-4C68-82A6-56CA362773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0E01B373-DACD-48AB-9110-64A78FC61D94}">
      <dgm:prSet phldrT="[文本]"/>
      <dgm:spPr/>
      <dgm:t>
        <a:bodyPr/>
        <a:lstStyle/>
        <a:p>
          <a:r>
            <a:rPr lang="zh-CN" altLang="en-US" dirty="0"/>
            <a:t>简介</a:t>
          </a:r>
        </a:p>
      </dgm:t>
    </dgm:pt>
    <dgm:pt modelId="{BB72DFD4-43A0-4CD4-804C-D26E52CF62A3}" type="parTrans" cxnId="{8A9E88F8-5009-4BA2-8D8C-95F2E4B93007}">
      <dgm:prSet/>
      <dgm:spPr/>
      <dgm:t>
        <a:bodyPr/>
        <a:lstStyle/>
        <a:p>
          <a:endParaRPr lang="zh-CN" altLang="en-US"/>
        </a:p>
      </dgm:t>
    </dgm:pt>
    <dgm:pt modelId="{408BCD3C-8C72-4823-9C9A-A4DDB70D0CE4}" type="sibTrans" cxnId="{8A9E88F8-5009-4BA2-8D8C-95F2E4B93007}">
      <dgm:prSet/>
      <dgm:spPr/>
      <dgm:t>
        <a:bodyPr/>
        <a:lstStyle/>
        <a:p>
          <a:endParaRPr lang="zh-CN" altLang="en-US"/>
        </a:p>
      </dgm:t>
    </dgm:pt>
    <dgm:pt modelId="{0E9B9F33-2EB6-4EDB-986E-EC91B47AEDF8}">
      <dgm:prSet phldrT="[文本]"/>
      <dgm:spPr/>
      <dgm:t>
        <a:bodyPr/>
        <a:lstStyle/>
        <a:p>
          <a:r>
            <a:rPr lang="zh-CN" altLang="en-US" dirty="0"/>
            <a:t>基本命令</a:t>
          </a:r>
        </a:p>
      </dgm:t>
    </dgm:pt>
    <dgm:pt modelId="{3902915F-0841-4BB5-9804-7FA06E2EC3C0}" type="parTrans" cxnId="{47FA2C0A-FBDE-489B-AFA5-C06FA0808051}">
      <dgm:prSet/>
      <dgm:spPr/>
      <dgm:t>
        <a:bodyPr/>
        <a:lstStyle/>
        <a:p>
          <a:endParaRPr lang="zh-CN" altLang="en-US"/>
        </a:p>
      </dgm:t>
    </dgm:pt>
    <dgm:pt modelId="{B7F08BCC-D583-44AE-A447-0B460276B1C6}" type="sibTrans" cxnId="{47FA2C0A-FBDE-489B-AFA5-C06FA0808051}">
      <dgm:prSet/>
      <dgm:spPr/>
      <dgm:t>
        <a:bodyPr/>
        <a:lstStyle/>
        <a:p>
          <a:endParaRPr lang="zh-CN" altLang="en-US"/>
        </a:p>
      </dgm:t>
    </dgm:pt>
    <dgm:pt modelId="{8C399464-3723-41C0-9C73-0D8ABDE64892}">
      <dgm:prSet phldrT="[文本]"/>
      <dgm:spPr/>
      <dgm:t>
        <a:bodyPr/>
        <a:lstStyle/>
        <a:p>
          <a:r>
            <a:rPr lang="zh-CN" altLang="en-US" dirty="0"/>
            <a:t>辅助工具</a:t>
          </a:r>
        </a:p>
      </dgm:t>
    </dgm:pt>
    <dgm:pt modelId="{22CF201E-F657-4496-BAF4-0134C87CDBDF}" type="parTrans" cxnId="{48564938-129D-4153-89D5-0ED9844D9C2A}">
      <dgm:prSet/>
      <dgm:spPr/>
      <dgm:t>
        <a:bodyPr/>
        <a:lstStyle/>
        <a:p>
          <a:endParaRPr lang="zh-CN" altLang="en-US"/>
        </a:p>
      </dgm:t>
    </dgm:pt>
    <dgm:pt modelId="{7E15644E-5A87-408B-A669-7147CB8A92F4}" type="sibTrans" cxnId="{48564938-129D-4153-89D5-0ED9844D9C2A}">
      <dgm:prSet/>
      <dgm:spPr/>
      <dgm:t>
        <a:bodyPr/>
        <a:lstStyle/>
        <a:p>
          <a:endParaRPr lang="zh-CN" altLang="en-US"/>
        </a:p>
      </dgm:t>
    </dgm:pt>
    <dgm:pt modelId="{5D312091-4CE1-411D-B753-7CA694F171A6}">
      <dgm:prSet phldrT="[文本]"/>
      <dgm:spPr/>
      <dgm:t>
        <a:bodyPr/>
        <a:lstStyle/>
        <a:p>
          <a:r>
            <a:rPr lang="zh-CN" altLang="en-US" dirty="0"/>
            <a:t>参考教程</a:t>
          </a:r>
        </a:p>
      </dgm:t>
    </dgm:pt>
    <dgm:pt modelId="{B08285A5-6F2B-4F15-A8C4-0FA218E882BB}" type="parTrans" cxnId="{484C51B7-F368-44A4-8DCF-3C74C9FBD13D}">
      <dgm:prSet/>
      <dgm:spPr/>
      <dgm:t>
        <a:bodyPr/>
        <a:lstStyle/>
        <a:p>
          <a:endParaRPr lang="zh-CN" altLang="en-US"/>
        </a:p>
      </dgm:t>
    </dgm:pt>
    <dgm:pt modelId="{5DB2FDB9-EB49-46CE-BAC3-30B20717C321}" type="sibTrans" cxnId="{484C51B7-F368-44A4-8DCF-3C74C9FBD13D}">
      <dgm:prSet/>
      <dgm:spPr/>
      <dgm:t>
        <a:bodyPr/>
        <a:lstStyle/>
        <a:p>
          <a:endParaRPr lang="zh-CN" altLang="en-US"/>
        </a:p>
      </dgm:t>
    </dgm:pt>
    <dgm:pt modelId="{4E1A9B34-D05B-48D1-87BA-9B6A0D0A0C91}">
      <dgm:prSet phldrT="[文本]"/>
      <dgm:spPr/>
      <dgm:t>
        <a:bodyPr/>
        <a:lstStyle/>
        <a:p>
          <a:r>
            <a:rPr lang="zh-CN" altLang="en-US" dirty="0"/>
            <a:t>原理</a:t>
          </a:r>
        </a:p>
      </dgm:t>
    </dgm:pt>
    <dgm:pt modelId="{76AB4FFB-A1EF-4D9D-B6C9-51A6A566DD08}" type="parTrans" cxnId="{5B1D23B3-D77C-4331-BBAC-849D112EF14D}">
      <dgm:prSet/>
      <dgm:spPr/>
      <dgm:t>
        <a:bodyPr/>
        <a:lstStyle/>
        <a:p>
          <a:endParaRPr lang="zh-CN" altLang="en-US"/>
        </a:p>
      </dgm:t>
    </dgm:pt>
    <dgm:pt modelId="{85DC76DB-3E9E-46A1-B312-326242F6A4B5}" type="sibTrans" cxnId="{5B1D23B3-D77C-4331-BBAC-849D112EF14D}">
      <dgm:prSet/>
      <dgm:spPr/>
      <dgm:t>
        <a:bodyPr/>
        <a:lstStyle/>
        <a:p>
          <a:endParaRPr lang="zh-CN" altLang="en-US"/>
        </a:p>
      </dgm:t>
    </dgm:pt>
    <dgm:pt modelId="{5993C61E-B296-456E-98AA-1D4C1B3B1366}" type="pres">
      <dgm:prSet presAssocID="{319BEC62-42AF-4C68-82A6-56CA3627738A}" presName="Name0" presStyleCnt="0">
        <dgm:presLayoutVars>
          <dgm:chMax val="7"/>
          <dgm:chPref val="7"/>
          <dgm:dir/>
        </dgm:presLayoutVars>
      </dgm:prSet>
      <dgm:spPr/>
    </dgm:pt>
    <dgm:pt modelId="{846B68B4-7DA8-48EC-945F-0620173C5D99}" type="pres">
      <dgm:prSet presAssocID="{319BEC62-42AF-4C68-82A6-56CA3627738A}" presName="Name1" presStyleCnt="0"/>
      <dgm:spPr/>
    </dgm:pt>
    <dgm:pt modelId="{FA188036-077E-4EB2-83DD-12295A762807}" type="pres">
      <dgm:prSet presAssocID="{319BEC62-42AF-4C68-82A6-56CA3627738A}" presName="cycle" presStyleCnt="0"/>
      <dgm:spPr/>
    </dgm:pt>
    <dgm:pt modelId="{77404639-430C-4E24-BE34-F25EC010DBE1}" type="pres">
      <dgm:prSet presAssocID="{319BEC62-42AF-4C68-82A6-56CA3627738A}" presName="srcNode" presStyleLbl="node1" presStyleIdx="0" presStyleCnt="5"/>
      <dgm:spPr/>
    </dgm:pt>
    <dgm:pt modelId="{DE8C74F1-A31F-46C3-8913-E305F5ED27EC}" type="pres">
      <dgm:prSet presAssocID="{319BEC62-42AF-4C68-82A6-56CA3627738A}" presName="conn" presStyleLbl="parChTrans1D2" presStyleIdx="0" presStyleCnt="1"/>
      <dgm:spPr/>
    </dgm:pt>
    <dgm:pt modelId="{3264FAD4-6B74-4D75-8DED-B89BF00FEF1E}" type="pres">
      <dgm:prSet presAssocID="{319BEC62-42AF-4C68-82A6-56CA3627738A}" presName="extraNode" presStyleLbl="node1" presStyleIdx="0" presStyleCnt="5"/>
      <dgm:spPr/>
    </dgm:pt>
    <dgm:pt modelId="{2E27E791-58DE-48D8-8713-AAFD8B9A37EF}" type="pres">
      <dgm:prSet presAssocID="{319BEC62-42AF-4C68-82A6-56CA3627738A}" presName="dstNode" presStyleLbl="node1" presStyleIdx="0" presStyleCnt="5"/>
      <dgm:spPr/>
    </dgm:pt>
    <dgm:pt modelId="{1E0C0694-D38B-4B04-898D-D7F6733B5B3D}" type="pres">
      <dgm:prSet presAssocID="{0E01B373-DACD-48AB-9110-64A78FC61D94}" presName="text_1" presStyleLbl="node1" presStyleIdx="0" presStyleCnt="5">
        <dgm:presLayoutVars>
          <dgm:bulletEnabled val="1"/>
        </dgm:presLayoutVars>
      </dgm:prSet>
      <dgm:spPr/>
    </dgm:pt>
    <dgm:pt modelId="{51F35AFD-E6DE-4553-BE3D-4887BF797ABA}" type="pres">
      <dgm:prSet presAssocID="{0E01B373-DACD-48AB-9110-64A78FC61D94}" presName="accent_1" presStyleCnt="0"/>
      <dgm:spPr/>
    </dgm:pt>
    <dgm:pt modelId="{F1143639-070C-46BF-823F-5DA7856F7039}" type="pres">
      <dgm:prSet presAssocID="{0E01B373-DACD-48AB-9110-64A78FC61D94}" presName="accentRepeatNode" presStyleLbl="solidFgAcc1" presStyleIdx="0" presStyleCnt="5"/>
      <dgm:spPr/>
    </dgm:pt>
    <dgm:pt modelId="{231D69C8-A00B-4210-A371-B18BF6A51939}" type="pres">
      <dgm:prSet presAssocID="{4E1A9B34-D05B-48D1-87BA-9B6A0D0A0C91}" presName="text_2" presStyleLbl="node1" presStyleIdx="1" presStyleCnt="5">
        <dgm:presLayoutVars>
          <dgm:bulletEnabled val="1"/>
        </dgm:presLayoutVars>
      </dgm:prSet>
      <dgm:spPr/>
    </dgm:pt>
    <dgm:pt modelId="{7B7C560C-A047-498E-A94B-EF9A79FD6679}" type="pres">
      <dgm:prSet presAssocID="{4E1A9B34-D05B-48D1-87BA-9B6A0D0A0C91}" presName="accent_2" presStyleCnt="0"/>
      <dgm:spPr/>
    </dgm:pt>
    <dgm:pt modelId="{5073A14F-CB62-41F6-98CE-1C5BF3A443F4}" type="pres">
      <dgm:prSet presAssocID="{4E1A9B34-D05B-48D1-87BA-9B6A0D0A0C91}" presName="accentRepeatNode" presStyleLbl="solidFgAcc1" presStyleIdx="1" presStyleCnt="5"/>
      <dgm:spPr/>
    </dgm:pt>
    <dgm:pt modelId="{A326928C-3197-4696-B9E8-3F98FCB5710B}" type="pres">
      <dgm:prSet presAssocID="{0E9B9F33-2EB6-4EDB-986E-EC91B47AEDF8}" presName="text_3" presStyleLbl="node1" presStyleIdx="2" presStyleCnt="5">
        <dgm:presLayoutVars>
          <dgm:bulletEnabled val="1"/>
        </dgm:presLayoutVars>
      </dgm:prSet>
      <dgm:spPr/>
    </dgm:pt>
    <dgm:pt modelId="{96233D06-7BDD-4BD7-87B8-7894DEB9AF9D}" type="pres">
      <dgm:prSet presAssocID="{0E9B9F33-2EB6-4EDB-986E-EC91B47AEDF8}" presName="accent_3" presStyleCnt="0"/>
      <dgm:spPr/>
    </dgm:pt>
    <dgm:pt modelId="{590FEF4D-7425-4788-8BBA-45E72AEA2455}" type="pres">
      <dgm:prSet presAssocID="{0E9B9F33-2EB6-4EDB-986E-EC91B47AEDF8}" presName="accentRepeatNode" presStyleLbl="solidFgAcc1" presStyleIdx="2" presStyleCnt="5"/>
      <dgm:spPr/>
    </dgm:pt>
    <dgm:pt modelId="{50F0C13E-C183-4B6E-9085-AB21872FBF49}" type="pres">
      <dgm:prSet presAssocID="{8C399464-3723-41C0-9C73-0D8ABDE64892}" presName="text_4" presStyleLbl="node1" presStyleIdx="3" presStyleCnt="5">
        <dgm:presLayoutVars>
          <dgm:bulletEnabled val="1"/>
        </dgm:presLayoutVars>
      </dgm:prSet>
      <dgm:spPr/>
    </dgm:pt>
    <dgm:pt modelId="{F5A2C14F-9780-4EC3-A96D-DF69A3B05D6D}" type="pres">
      <dgm:prSet presAssocID="{8C399464-3723-41C0-9C73-0D8ABDE64892}" presName="accent_4" presStyleCnt="0"/>
      <dgm:spPr/>
    </dgm:pt>
    <dgm:pt modelId="{AEDC9690-7198-4DBD-8E46-7A9BBE33A99F}" type="pres">
      <dgm:prSet presAssocID="{8C399464-3723-41C0-9C73-0D8ABDE64892}" presName="accentRepeatNode" presStyleLbl="solidFgAcc1" presStyleIdx="3" presStyleCnt="5"/>
      <dgm:spPr/>
    </dgm:pt>
    <dgm:pt modelId="{7DE523DE-E67B-432C-AAF7-1E9A3CBED354}" type="pres">
      <dgm:prSet presAssocID="{5D312091-4CE1-411D-B753-7CA694F171A6}" presName="text_5" presStyleLbl="node1" presStyleIdx="4" presStyleCnt="5">
        <dgm:presLayoutVars>
          <dgm:bulletEnabled val="1"/>
        </dgm:presLayoutVars>
      </dgm:prSet>
      <dgm:spPr/>
    </dgm:pt>
    <dgm:pt modelId="{3D35D0A3-A5F6-4E43-B9E0-071EEFF10CB1}" type="pres">
      <dgm:prSet presAssocID="{5D312091-4CE1-411D-B753-7CA694F171A6}" presName="accent_5" presStyleCnt="0"/>
      <dgm:spPr/>
    </dgm:pt>
    <dgm:pt modelId="{A89EA8E9-1A6D-4D43-B716-EC8A1A038CD3}" type="pres">
      <dgm:prSet presAssocID="{5D312091-4CE1-411D-B753-7CA694F171A6}" presName="accentRepeatNode" presStyleLbl="solidFgAcc1" presStyleIdx="4" presStyleCnt="5"/>
      <dgm:spPr/>
    </dgm:pt>
  </dgm:ptLst>
  <dgm:cxnLst>
    <dgm:cxn modelId="{47FA2C0A-FBDE-489B-AFA5-C06FA0808051}" srcId="{319BEC62-42AF-4C68-82A6-56CA3627738A}" destId="{0E9B9F33-2EB6-4EDB-986E-EC91B47AEDF8}" srcOrd="2" destOrd="0" parTransId="{3902915F-0841-4BB5-9804-7FA06E2EC3C0}" sibTransId="{B7F08BCC-D583-44AE-A447-0B460276B1C6}"/>
    <dgm:cxn modelId="{48564938-129D-4153-89D5-0ED9844D9C2A}" srcId="{319BEC62-42AF-4C68-82A6-56CA3627738A}" destId="{8C399464-3723-41C0-9C73-0D8ABDE64892}" srcOrd="3" destOrd="0" parTransId="{22CF201E-F657-4496-BAF4-0134C87CDBDF}" sibTransId="{7E15644E-5A87-408B-A669-7147CB8A92F4}"/>
    <dgm:cxn modelId="{C20CCE62-FB34-4AAE-9C23-385DBA3E2D78}" type="presOf" srcId="{408BCD3C-8C72-4823-9C9A-A4DDB70D0CE4}" destId="{DE8C74F1-A31F-46C3-8913-E305F5ED27EC}" srcOrd="0" destOrd="0" presId="urn:microsoft.com/office/officeart/2008/layout/VerticalCurvedList"/>
    <dgm:cxn modelId="{381B0343-E117-428B-80F6-019627FB5C79}" type="presOf" srcId="{5D312091-4CE1-411D-B753-7CA694F171A6}" destId="{7DE523DE-E67B-432C-AAF7-1E9A3CBED354}" srcOrd="0" destOrd="0" presId="urn:microsoft.com/office/officeart/2008/layout/VerticalCurvedList"/>
    <dgm:cxn modelId="{3C2E4944-7BA5-48F5-93F3-978941E36831}" type="presOf" srcId="{0E9B9F33-2EB6-4EDB-986E-EC91B47AEDF8}" destId="{A326928C-3197-4696-B9E8-3F98FCB5710B}" srcOrd="0" destOrd="0" presId="urn:microsoft.com/office/officeart/2008/layout/VerticalCurvedList"/>
    <dgm:cxn modelId="{5FACBB52-91EC-479E-B13C-3C7EDACC26DF}" type="presOf" srcId="{319BEC62-42AF-4C68-82A6-56CA3627738A}" destId="{5993C61E-B296-456E-98AA-1D4C1B3B1366}" srcOrd="0" destOrd="0" presId="urn:microsoft.com/office/officeart/2008/layout/VerticalCurvedList"/>
    <dgm:cxn modelId="{B2D07F77-E2F8-463B-BED9-DB5CF9F6D8A0}" type="presOf" srcId="{4E1A9B34-D05B-48D1-87BA-9B6A0D0A0C91}" destId="{231D69C8-A00B-4210-A371-B18BF6A51939}" srcOrd="0" destOrd="0" presId="urn:microsoft.com/office/officeart/2008/layout/VerticalCurvedList"/>
    <dgm:cxn modelId="{5B1D23B3-D77C-4331-BBAC-849D112EF14D}" srcId="{319BEC62-42AF-4C68-82A6-56CA3627738A}" destId="{4E1A9B34-D05B-48D1-87BA-9B6A0D0A0C91}" srcOrd="1" destOrd="0" parTransId="{76AB4FFB-A1EF-4D9D-B6C9-51A6A566DD08}" sibTransId="{85DC76DB-3E9E-46A1-B312-326242F6A4B5}"/>
    <dgm:cxn modelId="{484C51B7-F368-44A4-8DCF-3C74C9FBD13D}" srcId="{319BEC62-42AF-4C68-82A6-56CA3627738A}" destId="{5D312091-4CE1-411D-B753-7CA694F171A6}" srcOrd="4" destOrd="0" parTransId="{B08285A5-6F2B-4F15-A8C4-0FA218E882BB}" sibTransId="{5DB2FDB9-EB49-46CE-BAC3-30B20717C321}"/>
    <dgm:cxn modelId="{1D7B69BE-5141-4DFE-B122-ADF981B30FF4}" type="presOf" srcId="{8C399464-3723-41C0-9C73-0D8ABDE64892}" destId="{50F0C13E-C183-4B6E-9085-AB21872FBF49}" srcOrd="0" destOrd="0" presId="urn:microsoft.com/office/officeart/2008/layout/VerticalCurvedList"/>
    <dgm:cxn modelId="{A670D5EF-30C2-4AFB-8F37-5D8329956E28}" type="presOf" srcId="{0E01B373-DACD-48AB-9110-64A78FC61D94}" destId="{1E0C0694-D38B-4B04-898D-D7F6733B5B3D}" srcOrd="0" destOrd="0" presId="urn:microsoft.com/office/officeart/2008/layout/VerticalCurvedList"/>
    <dgm:cxn modelId="{8A9E88F8-5009-4BA2-8D8C-95F2E4B93007}" srcId="{319BEC62-42AF-4C68-82A6-56CA3627738A}" destId="{0E01B373-DACD-48AB-9110-64A78FC61D94}" srcOrd="0" destOrd="0" parTransId="{BB72DFD4-43A0-4CD4-804C-D26E52CF62A3}" sibTransId="{408BCD3C-8C72-4823-9C9A-A4DDB70D0CE4}"/>
    <dgm:cxn modelId="{814C3AA5-9D57-40CE-85EE-48308FCEDA2E}" type="presParOf" srcId="{5993C61E-B296-456E-98AA-1D4C1B3B1366}" destId="{846B68B4-7DA8-48EC-945F-0620173C5D99}" srcOrd="0" destOrd="0" presId="urn:microsoft.com/office/officeart/2008/layout/VerticalCurvedList"/>
    <dgm:cxn modelId="{229117A2-CCB0-4A28-9A7F-CFB635B1B121}" type="presParOf" srcId="{846B68B4-7DA8-48EC-945F-0620173C5D99}" destId="{FA188036-077E-4EB2-83DD-12295A762807}" srcOrd="0" destOrd="0" presId="urn:microsoft.com/office/officeart/2008/layout/VerticalCurvedList"/>
    <dgm:cxn modelId="{61BBF529-AF58-4029-BBA8-946C6B2CB72E}" type="presParOf" srcId="{FA188036-077E-4EB2-83DD-12295A762807}" destId="{77404639-430C-4E24-BE34-F25EC010DBE1}" srcOrd="0" destOrd="0" presId="urn:microsoft.com/office/officeart/2008/layout/VerticalCurvedList"/>
    <dgm:cxn modelId="{A34B68E9-BC2D-49D9-BD03-C0DCBBDDE364}" type="presParOf" srcId="{FA188036-077E-4EB2-83DD-12295A762807}" destId="{DE8C74F1-A31F-46C3-8913-E305F5ED27EC}" srcOrd="1" destOrd="0" presId="urn:microsoft.com/office/officeart/2008/layout/VerticalCurvedList"/>
    <dgm:cxn modelId="{0CBC45F3-406A-422C-8ABA-478C0A1183DF}" type="presParOf" srcId="{FA188036-077E-4EB2-83DD-12295A762807}" destId="{3264FAD4-6B74-4D75-8DED-B89BF00FEF1E}" srcOrd="2" destOrd="0" presId="urn:microsoft.com/office/officeart/2008/layout/VerticalCurvedList"/>
    <dgm:cxn modelId="{78C65C51-1AF4-45B3-ADA9-D2C859617E62}" type="presParOf" srcId="{FA188036-077E-4EB2-83DD-12295A762807}" destId="{2E27E791-58DE-48D8-8713-AAFD8B9A37EF}" srcOrd="3" destOrd="0" presId="urn:microsoft.com/office/officeart/2008/layout/VerticalCurvedList"/>
    <dgm:cxn modelId="{9B381BB4-C4C3-470B-A91D-ED583A30C4CB}" type="presParOf" srcId="{846B68B4-7DA8-48EC-945F-0620173C5D99}" destId="{1E0C0694-D38B-4B04-898D-D7F6733B5B3D}" srcOrd="1" destOrd="0" presId="urn:microsoft.com/office/officeart/2008/layout/VerticalCurvedList"/>
    <dgm:cxn modelId="{2643A655-A0E6-44C7-AA60-CB3EBDE964CB}" type="presParOf" srcId="{846B68B4-7DA8-48EC-945F-0620173C5D99}" destId="{51F35AFD-E6DE-4553-BE3D-4887BF797ABA}" srcOrd="2" destOrd="0" presId="urn:microsoft.com/office/officeart/2008/layout/VerticalCurvedList"/>
    <dgm:cxn modelId="{0620F955-1CFB-4F68-ADB7-FC96C17A5001}" type="presParOf" srcId="{51F35AFD-E6DE-4553-BE3D-4887BF797ABA}" destId="{F1143639-070C-46BF-823F-5DA7856F7039}" srcOrd="0" destOrd="0" presId="urn:microsoft.com/office/officeart/2008/layout/VerticalCurvedList"/>
    <dgm:cxn modelId="{4380A128-D130-49B9-A592-6F9B85ADA73F}" type="presParOf" srcId="{846B68B4-7DA8-48EC-945F-0620173C5D99}" destId="{231D69C8-A00B-4210-A371-B18BF6A51939}" srcOrd="3" destOrd="0" presId="urn:microsoft.com/office/officeart/2008/layout/VerticalCurvedList"/>
    <dgm:cxn modelId="{0F34382D-2CB5-46C5-AC9F-5A0AD7A5B70A}" type="presParOf" srcId="{846B68B4-7DA8-48EC-945F-0620173C5D99}" destId="{7B7C560C-A047-498E-A94B-EF9A79FD6679}" srcOrd="4" destOrd="0" presId="urn:microsoft.com/office/officeart/2008/layout/VerticalCurvedList"/>
    <dgm:cxn modelId="{ABB86103-1440-442A-8BDD-16951012B23A}" type="presParOf" srcId="{7B7C560C-A047-498E-A94B-EF9A79FD6679}" destId="{5073A14F-CB62-41F6-98CE-1C5BF3A443F4}" srcOrd="0" destOrd="0" presId="urn:microsoft.com/office/officeart/2008/layout/VerticalCurvedList"/>
    <dgm:cxn modelId="{73471C68-C529-43F6-960A-DE1432B9D3EE}" type="presParOf" srcId="{846B68B4-7DA8-48EC-945F-0620173C5D99}" destId="{A326928C-3197-4696-B9E8-3F98FCB5710B}" srcOrd="5" destOrd="0" presId="urn:microsoft.com/office/officeart/2008/layout/VerticalCurvedList"/>
    <dgm:cxn modelId="{E0F4EFC3-8D4F-4AEF-B3D7-EBA9FF0836D0}" type="presParOf" srcId="{846B68B4-7DA8-48EC-945F-0620173C5D99}" destId="{96233D06-7BDD-4BD7-87B8-7894DEB9AF9D}" srcOrd="6" destOrd="0" presId="urn:microsoft.com/office/officeart/2008/layout/VerticalCurvedList"/>
    <dgm:cxn modelId="{12390C9C-B0CC-40D1-AF9B-46A7C9393D48}" type="presParOf" srcId="{96233D06-7BDD-4BD7-87B8-7894DEB9AF9D}" destId="{590FEF4D-7425-4788-8BBA-45E72AEA2455}" srcOrd="0" destOrd="0" presId="urn:microsoft.com/office/officeart/2008/layout/VerticalCurvedList"/>
    <dgm:cxn modelId="{6A4A532E-6E29-4F5A-9B82-BEDB2FC73718}" type="presParOf" srcId="{846B68B4-7DA8-48EC-945F-0620173C5D99}" destId="{50F0C13E-C183-4B6E-9085-AB21872FBF49}" srcOrd="7" destOrd="0" presId="urn:microsoft.com/office/officeart/2008/layout/VerticalCurvedList"/>
    <dgm:cxn modelId="{C3051394-288C-49F0-A67F-A8CD38693C7D}" type="presParOf" srcId="{846B68B4-7DA8-48EC-945F-0620173C5D99}" destId="{F5A2C14F-9780-4EC3-A96D-DF69A3B05D6D}" srcOrd="8" destOrd="0" presId="urn:microsoft.com/office/officeart/2008/layout/VerticalCurvedList"/>
    <dgm:cxn modelId="{56B48606-F43A-4D01-BA67-FF5528FD0C55}" type="presParOf" srcId="{F5A2C14F-9780-4EC3-A96D-DF69A3B05D6D}" destId="{AEDC9690-7198-4DBD-8E46-7A9BBE33A99F}" srcOrd="0" destOrd="0" presId="urn:microsoft.com/office/officeart/2008/layout/VerticalCurvedList"/>
    <dgm:cxn modelId="{F25D417D-D16A-4080-8F12-70B30AFAB8EE}" type="presParOf" srcId="{846B68B4-7DA8-48EC-945F-0620173C5D99}" destId="{7DE523DE-E67B-432C-AAF7-1E9A3CBED354}" srcOrd="9" destOrd="0" presId="urn:microsoft.com/office/officeart/2008/layout/VerticalCurvedList"/>
    <dgm:cxn modelId="{8A5C2C55-F848-47C7-B2C6-6FFD57F6E0F0}" type="presParOf" srcId="{846B68B4-7DA8-48EC-945F-0620173C5D99}" destId="{3D35D0A3-A5F6-4E43-B9E0-071EEFF10CB1}" srcOrd="10" destOrd="0" presId="urn:microsoft.com/office/officeart/2008/layout/VerticalCurvedList"/>
    <dgm:cxn modelId="{48E3A5D8-4840-4C81-8AA0-BF1135D59D15}" type="presParOf" srcId="{3D35D0A3-A5F6-4E43-B9E0-071EEFF10CB1}" destId="{A89EA8E9-1A6D-4D43-B716-EC8A1A038C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C74F1-A31F-46C3-8913-E305F5ED27EC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C0694-D38B-4B04-898D-D7F6733B5B3D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简介</a:t>
          </a:r>
        </a:p>
      </dsp:txBody>
      <dsp:txXfrm>
        <a:off x="509717" y="338558"/>
        <a:ext cx="7541700" cy="677550"/>
      </dsp:txXfrm>
    </dsp:sp>
    <dsp:sp modelId="{F1143639-070C-46BF-823F-5DA7856F7039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D69C8-A00B-4210-A371-B18BF6A51939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原理</a:t>
          </a:r>
        </a:p>
      </dsp:txBody>
      <dsp:txXfrm>
        <a:off x="995230" y="1354558"/>
        <a:ext cx="7056187" cy="677550"/>
      </dsp:txXfrm>
    </dsp:sp>
    <dsp:sp modelId="{5073A14F-CB62-41F6-98CE-1C5BF3A443F4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6928C-3197-4696-B9E8-3F98FCB5710B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基本命令</a:t>
          </a:r>
        </a:p>
      </dsp:txBody>
      <dsp:txXfrm>
        <a:off x="1144243" y="2370558"/>
        <a:ext cx="6907174" cy="677550"/>
      </dsp:txXfrm>
    </dsp:sp>
    <dsp:sp modelId="{590FEF4D-7425-4788-8BBA-45E72AEA2455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0C13E-C183-4B6E-9085-AB21872FBF49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辅助工具</a:t>
          </a:r>
        </a:p>
      </dsp:txBody>
      <dsp:txXfrm>
        <a:off x="995230" y="3386558"/>
        <a:ext cx="7056187" cy="677550"/>
      </dsp:txXfrm>
    </dsp:sp>
    <dsp:sp modelId="{AEDC9690-7198-4DBD-8E46-7A9BBE33A99F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523DE-E67B-432C-AAF7-1E9A3CBED354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参考教程</a:t>
          </a:r>
        </a:p>
      </dsp:txBody>
      <dsp:txXfrm>
        <a:off x="509717" y="4402558"/>
        <a:ext cx="7541700" cy="677550"/>
      </dsp:txXfrm>
    </dsp:sp>
    <dsp:sp modelId="{A89EA8E9-1A6D-4D43-B716-EC8A1A038CD3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B3CF6-70D1-4492-BF33-ACCD0B7082BD}" type="datetimeFigureOut">
              <a:rPr lang="zh-CN" altLang="en-US" smtClean="0"/>
              <a:t>2018/3/11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AB4EF-278C-431F-B77E-D72492A2A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1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、集中式版本控制系统，版本库是集中存放在中央服务器的，必须联网才能工作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、分布式版本控制系统根本没有“中央服务器”，每个人的电脑上都是一个完整的版本库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有非常强大的分支管理功能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AB4EF-278C-431F-B77E-D72492A2A2C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79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lvkelly/article/details/54666868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15A6B-232C-4AB9-A1AA-F938CC233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简单教程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E01E96-A3A4-4E07-96C5-8CE2835AF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5615920" cy="1947333"/>
          </a:xfrm>
        </p:spPr>
        <p:txBody>
          <a:bodyPr/>
          <a:lstStyle/>
          <a:p>
            <a:pPr algn="r"/>
            <a:endParaRPr lang="en-US" altLang="zh-CN" dirty="0"/>
          </a:p>
          <a:p>
            <a:r>
              <a:rPr lang="zh-CN" altLang="en-US" dirty="0"/>
              <a:t>李平新</a:t>
            </a:r>
            <a:endParaRPr lang="en-US" altLang="zh-CN" dirty="0"/>
          </a:p>
          <a:p>
            <a:r>
              <a:rPr lang="en-US" altLang="zh-CN" dirty="0"/>
              <a:t>2018-3-9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01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E99DAA-F4E0-4136-8B0F-C352D2D0B30F}"/>
              </a:ext>
            </a:extLst>
          </p:cNvPr>
          <p:cNvSpPr txBox="1"/>
          <p:nvPr/>
        </p:nvSpPr>
        <p:spPr>
          <a:xfrm>
            <a:off x="745724" y="49715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基本命令</a:t>
            </a:r>
            <a:r>
              <a:rPr lang="en-US" altLang="zh-CN" sz="3200" dirty="0"/>
              <a:t>—</a:t>
            </a:r>
            <a:r>
              <a:rPr lang="zh-CN" altLang="en-US" sz="3200" dirty="0"/>
              <a:t>分支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9C53AF-6C49-4882-B300-A3AEFA6B195B}"/>
              </a:ext>
            </a:extLst>
          </p:cNvPr>
          <p:cNvSpPr txBox="1"/>
          <p:nvPr/>
        </p:nvSpPr>
        <p:spPr>
          <a:xfrm>
            <a:off x="745724" y="1282537"/>
            <a:ext cx="100228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checkout -b &lt;branch&gt; (</a:t>
            </a:r>
            <a:r>
              <a:rPr lang="zh-CN" altLang="en-US" sz="2400" dirty="0">
                <a:latin typeface="Consolas" panose="020B0609020204030204" pitchFamily="49" charset="0"/>
              </a:rPr>
              <a:t>创建并切换分支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checkout &lt;branch&gt; (</a:t>
            </a:r>
            <a:r>
              <a:rPr lang="zh-CN" altLang="en-US" sz="2400" dirty="0">
                <a:latin typeface="Consolas" panose="020B0609020204030204" pitchFamily="49" charset="0"/>
              </a:rPr>
              <a:t>切换到目标分支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3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branch [-a]</a:t>
            </a:r>
            <a:r>
              <a:rPr lang="zh-CN" altLang="en-US" sz="2400" dirty="0">
                <a:latin typeface="Consolas" panose="020B0609020204030204" pitchFamily="49" charset="0"/>
              </a:rPr>
              <a:t>（查看所有分支）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4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branch &lt;branch&gt; </a:t>
            </a:r>
            <a:r>
              <a:rPr lang="zh-CN" altLang="en-US" sz="2400" dirty="0">
                <a:latin typeface="Consolas" panose="020B0609020204030204" pitchFamily="49" charset="0"/>
              </a:rPr>
              <a:t>（创建分支）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5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branch –d &lt;branch&gt;</a:t>
            </a:r>
            <a:r>
              <a:rPr lang="zh-CN" altLang="en-US" sz="2400" dirty="0">
                <a:latin typeface="Consolas" panose="020B0609020204030204" pitchFamily="49" charset="0"/>
              </a:rPr>
              <a:t>（删除分支）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6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merge &lt;branch&gt; </a:t>
            </a:r>
            <a:r>
              <a:rPr lang="zh-CN" altLang="en-US" sz="2400" dirty="0">
                <a:latin typeface="Consolas" panose="020B0609020204030204" pitchFamily="49" charset="0"/>
              </a:rPr>
              <a:t>（将目标分支合并到当前分支）、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7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stash (</a:t>
            </a:r>
            <a:r>
              <a:rPr lang="zh-CN" altLang="en-US" sz="2400" dirty="0">
                <a:latin typeface="Consolas" panose="020B0609020204030204" pitchFamily="49" charset="0"/>
              </a:rPr>
              <a:t>暂存所有修改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8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stash list </a:t>
            </a:r>
            <a:r>
              <a:rPr lang="zh-CN" altLang="en-US" sz="2400" dirty="0">
                <a:latin typeface="Consolas" panose="020B0609020204030204" pitchFamily="49" charset="0"/>
              </a:rPr>
              <a:t>（所有</a:t>
            </a:r>
            <a:r>
              <a:rPr lang="en-US" altLang="zh-CN" sz="2400" dirty="0">
                <a:latin typeface="Consolas" panose="020B0609020204030204" pitchFamily="49" charset="0"/>
              </a:rPr>
              <a:t>stash</a:t>
            </a:r>
            <a:r>
              <a:rPr lang="zh-CN" altLang="en-US" sz="2400" dirty="0">
                <a:latin typeface="Consolas" panose="020B0609020204030204" pitchFamily="49" charset="0"/>
              </a:rPr>
              <a:t>列表）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9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stash apply/pop (</a:t>
            </a:r>
            <a:r>
              <a:rPr lang="zh-CN" altLang="en-US" sz="2400" dirty="0">
                <a:latin typeface="Consolas" panose="020B0609020204030204" pitchFamily="49" charset="0"/>
              </a:rPr>
              <a:t>恢复修改，</a:t>
            </a:r>
            <a:r>
              <a:rPr lang="en-US" altLang="zh-CN" sz="2400" dirty="0">
                <a:latin typeface="Consolas" panose="020B0609020204030204" pitchFamily="49" charset="0"/>
              </a:rPr>
              <a:t>apply</a:t>
            </a:r>
            <a:r>
              <a:rPr lang="zh-CN" altLang="en-US" sz="2400" dirty="0">
                <a:latin typeface="Consolas" panose="020B0609020204030204" pitchFamily="49" charset="0"/>
              </a:rPr>
              <a:t>不会从</a:t>
            </a:r>
            <a:r>
              <a:rPr lang="en-US" altLang="zh-CN" sz="2400" dirty="0">
                <a:latin typeface="Consolas" panose="020B0609020204030204" pitchFamily="49" charset="0"/>
              </a:rPr>
              <a:t>list</a:t>
            </a:r>
            <a:r>
              <a:rPr lang="zh-CN" altLang="en-US" sz="2400" dirty="0">
                <a:latin typeface="Consolas" panose="020B0609020204030204" pitchFamily="49" charset="0"/>
              </a:rPr>
              <a:t>中删除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1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E99DAA-F4E0-4136-8B0F-C352D2D0B30F}"/>
              </a:ext>
            </a:extLst>
          </p:cNvPr>
          <p:cNvSpPr txBox="1"/>
          <p:nvPr/>
        </p:nvSpPr>
        <p:spPr>
          <a:xfrm>
            <a:off x="745724" y="49715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基本命令</a:t>
            </a:r>
            <a:r>
              <a:rPr lang="en-US" altLang="zh-CN" sz="3200" dirty="0"/>
              <a:t>—</a:t>
            </a:r>
            <a:r>
              <a:rPr lang="zh-CN" altLang="en-US" sz="3200" dirty="0"/>
              <a:t>标签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9C53AF-6C49-4882-B300-A3AEFA6B195B}"/>
              </a:ext>
            </a:extLst>
          </p:cNvPr>
          <p:cNvSpPr txBox="1"/>
          <p:nvPr/>
        </p:nvSpPr>
        <p:spPr>
          <a:xfrm>
            <a:off x="1074198" y="1474090"/>
            <a:ext cx="832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tag &lt;tag name&gt; [commit id] (</a:t>
            </a:r>
            <a:r>
              <a:rPr lang="zh-CN" altLang="en-US" sz="2400" dirty="0">
                <a:latin typeface="Consolas" panose="020B0609020204030204" pitchFamily="49" charset="0"/>
              </a:rPr>
              <a:t>创建标签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tag –d &lt;tag name&gt;</a:t>
            </a:r>
            <a:r>
              <a:rPr lang="zh-CN" altLang="en-US" sz="2400" dirty="0">
                <a:latin typeface="Consolas" panose="020B0609020204030204" pitchFamily="49" charset="0"/>
              </a:rPr>
              <a:t>（删除标签））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2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E99DAA-F4E0-4136-8B0F-C352D2D0B30F}"/>
              </a:ext>
            </a:extLst>
          </p:cNvPr>
          <p:cNvSpPr txBox="1"/>
          <p:nvPr/>
        </p:nvSpPr>
        <p:spPr>
          <a:xfrm>
            <a:off x="745724" y="4971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配置别名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9C53AF-6C49-4882-B300-A3AEFA6B195B}"/>
              </a:ext>
            </a:extLst>
          </p:cNvPr>
          <p:cNvSpPr txBox="1"/>
          <p:nvPr/>
        </p:nvSpPr>
        <p:spPr>
          <a:xfrm>
            <a:off x="1074197" y="1474090"/>
            <a:ext cx="10360242" cy="157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config --global alias.st status</a:t>
            </a:r>
            <a:r>
              <a:rPr lang="zh-CN" altLang="en-US" sz="2400" dirty="0">
                <a:latin typeface="Consolas" panose="020B0609020204030204" pitchFamily="49" charset="0"/>
              </a:rPr>
              <a:t>（</a:t>
            </a:r>
            <a:r>
              <a:rPr lang="en-US" altLang="zh-CN" sz="2400" dirty="0">
                <a:latin typeface="Consolas" panose="020B0609020204030204" pitchFamily="49" charset="0"/>
              </a:rPr>
              <a:t>git </a:t>
            </a:r>
            <a:r>
              <a:rPr lang="en-US" altLang="zh-CN" sz="2400" dirty="0" err="1">
                <a:latin typeface="Consolas" panose="020B0609020204030204" pitchFamily="49" charset="0"/>
              </a:rPr>
              <a:t>st</a:t>
            </a:r>
            <a:r>
              <a:rPr lang="en-US" altLang="zh-CN" sz="2400" dirty="0">
                <a:latin typeface="Consolas" panose="020B0609020204030204" pitchFamily="49" charset="0"/>
              </a:rPr>
              <a:t> = git status</a:t>
            </a:r>
            <a:r>
              <a:rPr lang="zh-CN" altLang="en-US" sz="2400" dirty="0">
                <a:latin typeface="Consolas" panose="020B0609020204030204" pitchFamily="49" charset="0"/>
              </a:rPr>
              <a:t>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latin typeface="Consolas" panose="020B0609020204030204" pitchFamily="49" charset="0"/>
              </a:rPr>
              <a:t>、其他常用命令，可按此方法设置，提高效率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3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D6FF0-21E3-4F2D-BA9E-A1FEC7C0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89994"/>
          </a:xfrm>
        </p:spPr>
        <p:txBody>
          <a:bodyPr/>
          <a:lstStyle/>
          <a:p>
            <a:r>
              <a:rPr lang="zh-CN" altLang="en-US" dirty="0"/>
              <a:t>可视化界面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32AE0-854D-4DAB-B8BB-2EE346E9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610685"/>
            <a:ext cx="8535988" cy="282814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IDEA</a:t>
            </a:r>
            <a:r>
              <a:rPr lang="zh-CN" altLang="en-US" dirty="0"/>
              <a:t>自带</a:t>
            </a:r>
            <a:r>
              <a:rPr lang="en-US" altLang="zh-CN" dirty="0"/>
              <a:t>Git</a:t>
            </a:r>
            <a:r>
              <a:rPr lang="zh-CN" altLang="en-US" dirty="0"/>
              <a:t>工具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SourceTree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 err="1"/>
              <a:t>TortoiseGit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31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D6FF0-21E3-4F2D-BA9E-A1FEC7C0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89994"/>
          </a:xfrm>
        </p:spPr>
        <p:txBody>
          <a:bodyPr/>
          <a:lstStyle/>
          <a:p>
            <a:r>
              <a:rPr lang="zh-CN" altLang="en-US" dirty="0"/>
              <a:t>更多内容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32AE0-854D-4DAB-B8BB-2EE346E9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610686"/>
            <a:ext cx="8535988" cy="29080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 Git</a:t>
            </a:r>
            <a:r>
              <a:rPr lang="zh-CN" altLang="en-US" dirty="0"/>
              <a:t>官方文档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、廖雪峰的</a:t>
            </a:r>
            <a:r>
              <a:rPr lang="en-US" altLang="zh-CN" dirty="0"/>
              <a:t>Git</a:t>
            </a:r>
            <a:r>
              <a:rPr lang="zh-CN" altLang="en-US" dirty="0"/>
              <a:t>教程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、百度、谷歌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3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EABCEA-8661-401D-8E49-680F2688B610}"/>
              </a:ext>
            </a:extLst>
          </p:cNvPr>
          <p:cNvSpPr txBox="1"/>
          <p:nvPr/>
        </p:nvSpPr>
        <p:spPr>
          <a:xfrm rot="16200000">
            <a:off x="4909317" y="1064896"/>
            <a:ext cx="923330" cy="31444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4800" dirty="0"/>
              <a:t>Thank You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388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2F89BBA7-F51E-4B6F-B853-58AFB1E79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18374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538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29E9D-13DA-4830-9D51-48A8615A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16017"/>
            <a:ext cx="10058400" cy="757106"/>
          </a:xfrm>
        </p:spPr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255B6-BF29-482C-B9DE-7A31653B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275128"/>
            <a:ext cx="8535988" cy="30039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Git</a:t>
            </a:r>
            <a:r>
              <a:rPr lang="zh-CN" altLang="en-US" dirty="0"/>
              <a:t>是一个分布式版本控制系统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Linus</a:t>
            </a:r>
            <a:r>
              <a:rPr lang="zh-CN" altLang="en-US" dirty="0"/>
              <a:t>使用</a:t>
            </a:r>
            <a:r>
              <a:rPr lang="en-US" altLang="zh-CN" dirty="0"/>
              <a:t>C</a:t>
            </a:r>
            <a:r>
              <a:rPr lang="zh-CN" altLang="en-US" dirty="0"/>
              <a:t>开发，用于管理</a:t>
            </a:r>
            <a:r>
              <a:rPr lang="en-US" altLang="zh-CN" dirty="0"/>
              <a:t>Linux</a:t>
            </a:r>
            <a:r>
              <a:rPr lang="zh-CN" altLang="en-US" dirty="0"/>
              <a:t>源码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888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50AF0-306D-44BE-801B-2988CCE0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vs</a:t>
            </a:r>
            <a:r>
              <a:rPr lang="en-US" altLang="zh-CN" dirty="0"/>
              <a:t> Git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016B9-BD2E-442E-B14D-871BAD17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6734" y="685800"/>
            <a:ext cx="4665134" cy="576262"/>
          </a:xfrm>
        </p:spPr>
        <p:txBody>
          <a:bodyPr/>
          <a:lstStyle/>
          <a:p>
            <a:pPr algn="ctr"/>
            <a:r>
              <a:rPr lang="en-US" altLang="zh-CN" dirty="0"/>
              <a:t>SVN</a:t>
            </a:r>
            <a:r>
              <a:rPr lang="zh-CN" altLang="en-US" dirty="0"/>
              <a:t>（集中式）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CBC74E-80D9-4C7C-9DAC-FF9B7CAF2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zh-CN" dirty="0"/>
              <a:t>Git</a:t>
            </a:r>
            <a:r>
              <a:rPr lang="zh-CN" altLang="en-US" dirty="0"/>
              <a:t>（分布式）</a:t>
            </a:r>
          </a:p>
        </p:txBody>
      </p:sp>
      <p:pic>
        <p:nvPicPr>
          <p:cNvPr id="1028" name="Picture 4" descr="central-repo">
            <a:extLst>
              <a:ext uri="{FF2B5EF4-FFF2-40B4-BE49-F238E27FC236}">
                <a16:creationId xmlns:a16="http://schemas.microsoft.com/office/drawing/2014/main" id="{2A3AF9CE-C2F8-4A63-8CB6-2DA5D9F26AA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370806"/>
            <a:ext cx="39147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tributed-repo">
            <a:extLst>
              <a:ext uri="{FF2B5EF4-FFF2-40B4-BE49-F238E27FC236}">
                <a16:creationId xmlns:a16="http://schemas.microsoft.com/office/drawing/2014/main" id="{190F329D-BA7F-4130-B55F-47350A9AC4F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938" y="1262063"/>
            <a:ext cx="3527461" cy="303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1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E7F49-D5C4-4B65-803A-4F58B0AE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23404"/>
          </a:xfrm>
        </p:spPr>
        <p:txBody>
          <a:bodyPr/>
          <a:lstStyle/>
          <a:p>
            <a:r>
              <a:rPr lang="zh-CN" altLang="en-US" dirty="0"/>
              <a:t>安装及配置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7CC40-EE1E-45DE-913F-EC48E5A6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0744" y="1848775"/>
            <a:ext cx="8535988" cy="402824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一、安装：自行百度，非常简单</a:t>
            </a:r>
            <a:endParaRPr lang="en-US" altLang="zh-CN" dirty="0"/>
          </a:p>
          <a:p>
            <a:r>
              <a:rPr lang="zh-CN" altLang="en-US" dirty="0"/>
              <a:t>（参考：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http://blog.csdn.net/lvkelly/article/details/54666868 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二、注意点：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、如果想在</a:t>
            </a:r>
            <a:r>
              <a:rPr lang="en-US" altLang="zh-CN" dirty="0" err="1"/>
              <a:t>cmd</a:t>
            </a:r>
            <a:r>
              <a:rPr lang="zh-CN" altLang="en-US" dirty="0"/>
              <a:t>中使用</a:t>
            </a:r>
            <a:r>
              <a:rPr lang="en-US" altLang="zh-CN" dirty="0"/>
              <a:t>Git</a:t>
            </a:r>
            <a:r>
              <a:rPr lang="zh-CN" altLang="en-US" dirty="0"/>
              <a:t>命令，需要配置环境变量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、设置全局用户名及邮箱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	git config --global user.name “your name”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	git config --global </a:t>
            </a:r>
            <a:r>
              <a:rPr lang="en-US" altLang="zh-CN" dirty="0" err="1">
                <a:latin typeface="Consolas" panose="020B0609020204030204" pitchFamily="49" charset="0"/>
              </a:rPr>
              <a:t>user.email</a:t>
            </a:r>
            <a:r>
              <a:rPr lang="en-US" altLang="zh-CN" dirty="0">
                <a:latin typeface="Consolas" panose="020B0609020204030204" pitchFamily="49" charset="0"/>
              </a:rPr>
              <a:t> “xx@xx.com”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、添加</a:t>
            </a:r>
            <a:r>
              <a:rPr lang="en-US" altLang="zh-CN" dirty="0"/>
              <a:t>SSH Keys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HTTP(S)</a:t>
            </a:r>
            <a:r>
              <a:rPr lang="zh-CN" altLang="en-US" dirty="0"/>
              <a:t>和</a:t>
            </a:r>
            <a:r>
              <a:rPr lang="en-US" altLang="zh-CN" dirty="0"/>
              <a:t>SSH</a:t>
            </a:r>
            <a:r>
              <a:rPr lang="zh-CN" altLang="en-US" dirty="0"/>
              <a:t>区别</a:t>
            </a:r>
          </a:p>
        </p:txBody>
      </p:sp>
    </p:spTree>
    <p:extLst>
      <p:ext uri="{BB962C8B-B14F-4D97-AF65-F5344CB8AC3E}">
        <p14:creationId xmlns:p14="http://schemas.microsoft.com/office/powerpoint/2010/main" val="7977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D6CFB6C-6ECB-4250-B68E-01966297A51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8359141-C085-46E4-B4EC-42F9599BA7D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A903156-0F0C-44A5-9019-0CAF51EB494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E5E851-3725-463F-9451-2FFEF5D3E08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209D59-6810-40C2-B8D6-6DACF8A0614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BE1027C-ABCB-4C82-91A2-F67B9A5A65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CC57C46-4659-4AF2-9180-2DEED214CDD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http://img.blog.csdn.net/20160120171556411">
            <a:extLst>
              <a:ext uri="{FF2B5EF4-FFF2-40B4-BE49-F238E27FC236}">
                <a16:creationId xmlns:a16="http://schemas.microsoft.com/office/drawing/2014/main" id="{0BC0173C-1606-488C-9699-390E918D7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535" y="1416592"/>
            <a:ext cx="4201297" cy="222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images2015.cnblogs.com/blog/810514/201707/810514-20170708094110753-1112241724.png">
            <a:extLst>
              <a:ext uri="{FF2B5EF4-FFF2-40B4-BE49-F238E27FC236}">
                <a16:creationId xmlns:a16="http://schemas.microsoft.com/office/drawing/2014/main" id="{7A73E9A6-971A-4FE3-9856-D6B5F6711D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53" y="1392153"/>
            <a:ext cx="4157293" cy="225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CAB4CBF-62CE-45FC-8AF6-DA2D6908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83769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E99DAA-F4E0-4136-8B0F-C352D2D0B30F}"/>
              </a:ext>
            </a:extLst>
          </p:cNvPr>
          <p:cNvSpPr txBox="1"/>
          <p:nvPr/>
        </p:nvSpPr>
        <p:spPr>
          <a:xfrm>
            <a:off x="745724" y="49715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基本命令</a:t>
            </a:r>
            <a:r>
              <a:rPr lang="en-US" altLang="zh-CN" sz="3200" dirty="0"/>
              <a:t>—</a:t>
            </a:r>
            <a:r>
              <a:rPr lang="zh-CN" altLang="en-US" sz="3200" dirty="0"/>
              <a:t>创建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9C53AF-6C49-4882-B300-A3AEFA6B195B}"/>
              </a:ext>
            </a:extLst>
          </p:cNvPr>
          <p:cNvSpPr txBox="1"/>
          <p:nvPr/>
        </p:nvSpPr>
        <p:spPr>
          <a:xfrm>
            <a:off x="1056443" y="1873585"/>
            <a:ext cx="7581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</a:t>
            </a:r>
            <a:r>
              <a:rPr lang="en-US" altLang="zh-CN" sz="2400" dirty="0" err="1">
                <a:latin typeface="Consolas" panose="020B0609020204030204" pitchFamily="49" charset="0"/>
              </a:rPr>
              <a:t>init</a:t>
            </a:r>
            <a:r>
              <a:rPr lang="en-US" altLang="zh-CN" sz="2400" dirty="0"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latin typeface="Consolas" panose="020B0609020204030204" pitchFamily="49" charset="0"/>
              </a:rPr>
              <a:t>（初始化一个仓库）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clone &lt;</a:t>
            </a:r>
            <a:r>
              <a:rPr lang="en-US" altLang="zh-CN" sz="2400" dirty="0" err="1">
                <a:latin typeface="Consolas" panose="020B0609020204030204" pitchFamily="49" charset="0"/>
              </a:rPr>
              <a:t>url</a:t>
            </a:r>
            <a:r>
              <a:rPr lang="en-US" altLang="zh-CN" sz="2400" dirty="0">
                <a:latin typeface="Consolas" panose="020B0609020204030204" pitchFamily="49" charset="0"/>
              </a:rPr>
              <a:t>&gt; </a:t>
            </a:r>
            <a:r>
              <a:rPr lang="zh-CN" altLang="en-US" sz="2400" dirty="0">
                <a:latin typeface="Consolas" panose="020B0609020204030204" pitchFamily="49" charset="0"/>
              </a:rPr>
              <a:t>（克隆远程仓库）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3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remote add origin &lt;</a:t>
            </a:r>
            <a:r>
              <a:rPr lang="en-US" altLang="zh-CN" sz="2400" dirty="0" err="1">
                <a:latin typeface="Consolas" panose="020B0609020204030204" pitchFamily="49" charset="0"/>
              </a:rPr>
              <a:t>url</a:t>
            </a:r>
            <a:r>
              <a:rPr lang="en-US" altLang="zh-CN" sz="2400" dirty="0">
                <a:latin typeface="Consolas" panose="020B0609020204030204" pitchFamily="49" charset="0"/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4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.</a:t>
            </a:r>
            <a:r>
              <a:rPr lang="en-US" altLang="zh-CN" sz="2400" dirty="0" err="1">
                <a:latin typeface="Consolas" panose="020B0609020204030204" pitchFamily="49" charset="0"/>
              </a:rPr>
              <a:t>gitignore</a:t>
            </a:r>
            <a:r>
              <a:rPr lang="zh-CN" altLang="en-US" sz="2400" dirty="0">
                <a:latin typeface="Consolas" panose="020B0609020204030204" pitchFamily="49" charset="0"/>
              </a:rPr>
              <a:t>文件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E99DAA-F4E0-4136-8B0F-C352D2D0B30F}"/>
              </a:ext>
            </a:extLst>
          </p:cNvPr>
          <p:cNvSpPr txBox="1"/>
          <p:nvPr/>
        </p:nvSpPr>
        <p:spPr>
          <a:xfrm>
            <a:off x="745724" y="49715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基本命令</a:t>
            </a:r>
            <a:r>
              <a:rPr lang="en-US" altLang="zh-CN" sz="3200" dirty="0"/>
              <a:t>—</a:t>
            </a:r>
            <a:r>
              <a:rPr lang="zh-CN" altLang="en-US" sz="3200" dirty="0"/>
              <a:t>提交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9C53AF-6C49-4882-B300-A3AEFA6B195B}"/>
              </a:ext>
            </a:extLst>
          </p:cNvPr>
          <p:cNvSpPr txBox="1"/>
          <p:nvPr/>
        </p:nvSpPr>
        <p:spPr>
          <a:xfrm>
            <a:off x="1020929" y="1767053"/>
            <a:ext cx="8895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status </a:t>
            </a:r>
            <a:r>
              <a:rPr lang="zh-CN" altLang="en-US" sz="2400" dirty="0">
                <a:latin typeface="Consolas" panose="020B0609020204030204" pitchFamily="49" charset="0"/>
              </a:rPr>
              <a:t>（当前状态）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add . </a:t>
            </a:r>
            <a:r>
              <a:rPr lang="zh-CN" altLang="en-US" sz="2400" dirty="0">
                <a:latin typeface="Consolas" panose="020B0609020204030204" pitchFamily="49" charset="0"/>
              </a:rPr>
              <a:t>（添加到暂存区）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3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commit  –m ‘</a:t>
            </a:r>
            <a:r>
              <a:rPr lang="en-US" altLang="zh-CN" sz="2400" dirty="0" err="1">
                <a:latin typeface="Consolas" panose="020B0609020204030204" pitchFamily="49" charset="0"/>
              </a:rPr>
              <a:t>xxxx</a:t>
            </a:r>
            <a:r>
              <a:rPr lang="en-US" altLang="zh-CN" sz="2400" dirty="0">
                <a:latin typeface="Consolas" panose="020B0609020204030204" pitchFamily="49" charset="0"/>
              </a:rPr>
              <a:t>’ </a:t>
            </a:r>
            <a:r>
              <a:rPr lang="zh-CN" altLang="en-US" sz="2400" dirty="0">
                <a:latin typeface="Consolas" panose="020B0609020204030204" pitchFamily="49" charset="0"/>
              </a:rPr>
              <a:t>（提交到分支）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4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push [-u] origin &lt;branch&gt; </a:t>
            </a:r>
            <a:r>
              <a:rPr lang="zh-CN" altLang="en-US" sz="2400" dirty="0">
                <a:latin typeface="Consolas" panose="020B0609020204030204" pitchFamily="49" charset="0"/>
              </a:rPr>
              <a:t>（推送到远程仓库）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3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E99DAA-F4E0-4136-8B0F-C352D2D0B30F}"/>
              </a:ext>
            </a:extLst>
          </p:cNvPr>
          <p:cNvSpPr txBox="1"/>
          <p:nvPr/>
        </p:nvSpPr>
        <p:spPr>
          <a:xfrm>
            <a:off x="745724" y="49715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基本命令</a:t>
            </a:r>
            <a:r>
              <a:rPr lang="en-US" altLang="zh-CN" sz="3200" dirty="0"/>
              <a:t>—</a:t>
            </a:r>
            <a:r>
              <a:rPr lang="zh-CN" altLang="en-US" sz="3200" dirty="0"/>
              <a:t>记录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9C53AF-6C49-4882-B300-A3AEFA6B195B}"/>
              </a:ext>
            </a:extLst>
          </p:cNvPr>
          <p:cNvSpPr txBox="1"/>
          <p:nvPr/>
        </p:nvSpPr>
        <p:spPr>
          <a:xfrm>
            <a:off x="1074198" y="1474090"/>
            <a:ext cx="8327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log [--pretty=</a:t>
            </a:r>
            <a:r>
              <a:rPr lang="en-US" altLang="zh-CN" sz="2400" dirty="0" err="1">
                <a:latin typeface="Consolas" panose="020B0609020204030204" pitchFamily="49" charset="0"/>
              </a:rPr>
              <a:t>oneline</a:t>
            </a:r>
            <a:r>
              <a:rPr lang="en-US" altLang="zh-CN" sz="2400" dirty="0">
                <a:latin typeface="Consolas" panose="020B0609020204030204" pitchFamily="49" charset="0"/>
              </a:rPr>
              <a:t>]</a:t>
            </a:r>
            <a:r>
              <a:rPr lang="zh-CN" altLang="en-US" sz="2400" dirty="0">
                <a:latin typeface="Consolas" panose="020B0609020204030204" pitchFamily="49" charset="0"/>
              </a:rPr>
              <a:t>（提交记录）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2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reset --hard &lt;HEAD^&gt;</a:t>
            </a:r>
            <a:r>
              <a:rPr lang="zh-CN" altLang="en-US" sz="2400" dirty="0">
                <a:latin typeface="Consolas" panose="020B0609020204030204" pitchFamily="49" charset="0"/>
              </a:rPr>
              <a:t>（版本回退）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3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reset HEAD &lt;file&gt; (</a:t>
            </a:r>
            <a:r>
              <a:rPr lang="zh-CN" altLang="en-US" sz="2400" dirty="0">
                <a:latin typeface="Consolas" panose="020B0609020204030204" pitchFamily="49" charset="0"/>
              </a:rPr>
              <a:t>撤销暂存区的修改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pitchFamily="49" charset="0"/>
              </a:rPr>
              <a:t>4</a:t>
            </a:r>
            <a:r>
              <a:rPr lang="zh-CN" altLang="en-US" sz="2400" dirty="0">
                <a:latin typeface="Consolas" panose="020B0609020204030204" pitchFamily="49" charset="0"/>
              </a:rPr>
              <a:t>、</a:t>
            </a:r>
            <a:r>
              <a:rPr lang="en-US" altLang="zh-CN" sz="2400" dirty="0">
                <a:latin typeface="Consolas" panose="020B0609020204030204" pitchFamily="49" charset="0"/>
              </a:rPr>
              <a:t>git checkout -- &lt;filename&gt; </a:t>
            </a:r>
            <a:r>
              <a:rPr lang="zh-CN" altLang="en-US" sz="2400" dirty="0">
                <a:latin typeface="Consolas" panose="020B0609020204030204" pitchFamily="49" charset="0"/>
              </a:rPr>
              <a:t>（丢弃工作区修改）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3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</TotalTime>
  <Words>542</Words>
  <Application>Microsoft Office PowerPoint</Application>
  <PresentationFormat>宽屏</PresentationFormat>
  <Paragraphs>72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幼圆</vt:lpstr>
      <vt:lpstr>Century Gothic</vt:lpstr>
      <vt:lpstr>Consolas</vt:lpstr>
      <vt:lpstr>Wingdings 3</vt:lpstr>
      <vt:lpstr>切片</vt:lpstr>
      <vt:lpstr>Git简单教程</vt:lpstr>
      <vt:lpstr>PowerPoint 演示文稿</vt:lpstr>
      <vt:lpstr>简介</vt:lpstr>
      <vt:lpstr>SVN vs Git</vt:lpstr>
      <vt:lpstr>安装及配置</vt:lpstr>
      <vt:lpstr>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可视化界面</vt:lpstr>
      <vt:lpstr>更多内容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Git简单教程</dc:title>
  <dc:creator>李平新</dc:creator>
  <cp:lastModifiedBy>李平新</cp:lastModifiedBy>
  <cp:revision>60</cp:revision>
  <dcterms:created xsi:type="dcterms:W3CDTF">2018-03-09T13:51:29Z</dcterms:created>
  <dcterms:modified xsi:type="dcterms:W3CDTF">2018-03-11T13:13:34Z</dcterms:modified>
</cp:coreProperties>
</file>