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8393" r:id="rId2"/>
    <p:sldId id="8388" r:id="rId3"/>
    <p:sldId id="286" r:id="rId4"/>
    <p:sldId id="272" r:id="rId5"/>
    <p:sldId id="8395" r:id="rId6"/>
    <p:sldId id="8396" r:id="rId7"/>
    <p:sldId id="8397" r:id="rId8"/>
    <p:sldId id="8398" r:id="rId9"/>
    <p:sldId id="8399" r:id="rId10"/>
    <p:sldId id="8400" r:id="rId11"/>
    <p:sldId id="8401" r:id="rId12"/>
    <p:sldId id="8402" r:id="rId13"/>
    <p:sldId id="8403" r:id="rId14"/>
    <p:sldId id="8404" r:id="rId15"/>
    <p:sldId id="8389" r:id="rId16"/>
    <p:sldId id="8394" r:id="rId17"/>
    <p:sldId id="7198" r:id="rId18"/>
    <p:sldId id="7199" r:id="rId19"/>
    <p:sldId id="310" r:id="rId20"/>
    <p:sldId id="269" r:id="rId21"/>
    <p:sldId id="309" r:id="rId22"/>
    <p:sldId id="7202" r:id="rId23"/>
    <p:sldId id="7210" r:id="rId24"/>
    <p:sldId id="8391" r:id="rId25"/>
    <p:sldId id="264" r:id="rId26"/>
    <p:sldId id="7212" r:id="rId27"/>
    <p:sldId id="7213" r:id="rId28"/>
    <p:sldId id="8392" r:id="rId29"/>
    <p:sldId id="277" r:id="rId30"/>
    <p:sldId id="8390" r:id="rId31"/>
    <p:sldId id="289" r:id="rId32"/>
    <p:sldId id="7281" r:id="rId33"/>
    <p:sldId id="263" r:id="rId34"/>
    <p:sldId id="1248" r:id="rId35"/>
    <p:sldId id="256"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38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280" autoAdjust="0"/>
  </p:normalViewPr>
  <p:slideViewPr>
    <p:cSldViewPr snapToGrid="0" showGuides="1">
      <p:cViewPr varScale="1">
        <p:scale>
          <a:sx n="79" d="100"/>
          <a:sy n="79" d="100"/>
        </p:scale>
        <p:origin x="797" y="77"/>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6BD884-E97B-448D-B7D8-05F36D06F026}" type="doc">
      <dgm:prSet loTypeId="urn:microsoft.com/office/officeart/2005/8/layout/hList9" loCatId="list" qsTypeId="urn:microsoft.com/office/officeart/2005/8/quickstyle/simple1" qsCatId="simple" csTypeId="urn:microsoft.com/office/officeart/2005/8/colors/accent1_2" csCatId="accent1" phldr="0"/>
      <dgm:spPr/>
      <dgm:t>
        <a:bodyPr/>
        <a:lstStyle/>
        <a:p>
          <a:endParaRPr lang="zh-CN" altLang="en-US"/>
        </a:p>
      </dgm:t>
    </dgm:pt>
    <dgm:pt modelId="{AF469DAE-77FC-45F8-B148-063E142D691E}">
      <dgm:prSet phldrT="[文本]" phldr="1"/>
      <dgm:spPr/>
      <dgm:t>
        <a:bodyPr/>
        <a:lstStyle/>
        <a:p>
          <a:endParaRPr lang="zh-CN" altLang="en-US"/>
        </a:p>
      </dgm:t>
    </dgm:pt>
    <dgm:pt modelId="{8438848F-20DF-405C-A3CC-DF1540E19408}" type="parTrans" cxnId="{EBAF9A90-6726-4537-8038-219C9C84C7A4}">
      <dgm:prSet/>
      <dgm:spPr/>
      <dgm:t>
        <a:bodyPr/>
        <a:lstStyle/>
        <a:p>
          <a:endParaRPr lang="zh-CN" altLang="en-US"/>
        </a:p>
      </dgm:t>
    </dgm:pt>
    <dgm:pt modelId="{F03028C1-FF31-4017-9B36-A5E080055DA7}" type="sibTrans" cxnId="{EBAF9A90-6726-4537-8038-219C9C84C7A4}">
      <dgm:prSet/>
      <dgm:spPr/>
      <dgm:t>
        <a:bodyPr/>
        <a:lstStyle/>
        <a:p>
          <a:endParaRPr lang="zh-CN" altLang="en-US"/>
        </a:p>
      </dgm:t>
    </dgm:pt>
    <dgm:pt modelId="{3DBF1951-8161-4161-B6B6-AFE1801D4757}">
      <dgm:prSet phldrT="[文本]" phldr="1"/>
      <dgm:spPr/>
      <dgm:t>
        <a:bodyPr/>
        <a:lstStyle/>
        <a:p>
          <a:endParaRPr lang="zh-CN" altLang="en-US"/>
        </a:p>
      </dgm:t>
    </dgm:pt>
    <dgm:pt modelId="{560BB05F-3C5C-44A0-9A21-4B3553583DE7}" type="parTrans" cxnId="{DC30FFCE-5A2E-46DF-94A3-FEE8F66C7028}">
      <dgm:prSet/>
      <dgm:spPr/>
      <dgm:t>
        <a:bodyPr/>
        <a:lstStyle/>
        <a:p>
          <a:endParaRPr lang="zh-CN" altLang="en-US"/>
        </a:p>
      </dgm:t>
    </dgm:pt>
    <dgm:pt modelId="{E8598626-6C51-4FC1-9847-8D6B7D9F05C3}" type="sibTrans" cxnId="{DC30FFCE-5A2E-46DF-94A3-FEE8F66C7028}">
      <dgm:prSet/>
      <dgm:spPr/>
      <dgm:t>
        <a:bodyPr/>
        <a:lstStyle/>
        <a:p>
          <a:endParaRPr lang="zh-CN" altLang="en-US"/>
        </a:p>
      </dgm:t>
    </dgm:pt>
    <dgm:pt modelId="{7ECA4A07-3F72-4821-A804-31B47535C0B0}">
      <dgm:prSet phldrT="[文本]" phldr="1"/>
      <dgm:spPr/>
      <dgm:t>
        <a:bodyPr/>
        <a:lstStyle/>
        <a:p>
          <a:endParaRPr lang="zh-CN" altLang="en-US"/>
        </a:p>
      </dgm:t>
    </dgm:pt>
    <dgm:pt modelId="{BD440000-212D-4E0A-93EF-DDF1BBA919CA}" type="parTrans" cxnId="{2ED25F67-E33C-47D0-8B33-4AF0F6E09869}">
      <dgm:prSet/>
      <dgm:spPr/>
      <dgm:t>
        <a:bodyPr/>
        <a:lstStyle/>
        <a:p>
          <a:endParaRPr lang="zh-CN" altLang="en-US"/>
        </a:p>
      </dgm:t>
    </dgm:pt>
    <dgm:pt modelId="{42981685-A1CA-4D19-B8A7-8EF76AB40A22}" type="sibTrans" cxnId="{2ED25F67-E33C-47D0-8B33-4AF0F6E09869}">
      <dgm:prSet/>
      <dgm:spPr/>
      <dgm:t>
        <a:bodyPr/>
        <a:lstStyle/>
        <a:p>
          <a:endParaRPr lang="zh-CN" altLang="en-US"/>
        </a:p>
      </dgm:t>
    </dgm:pt>
    <dgm:pt modelId="{0E51B2A9-1A29-4606-B094-9D96E837735C}">
      <dgm:prSet phldrT="[文本]" phldr="1"/>
      <dgm:spPr/>
      <dgm:t>
        <a:bodyPr/>
        <a:lstStyle/>
        <a:p>
          <a:endParaRPr lang="zh-CN" altLang="en-US"/>
        </a:p>
      </dgm:t>
    </dgm:pt>
    <dgm:pt modelId="{3D16F1CF-135B-4D9E-96EC-AC76A1B8F122}" type="parTrans" cxnId="{72C0DAE8-95FA-4153-8B09-8A20C9738EF3}">
      <dgm:prSet/>
      <dgm:spPr/>
      <dgm:t>
        <a:bodyPr/>
        <a:lstStyle/>
        <a:p>
          <a:endParaRPr lang="zh-CN" altLang="en-US"/>
        </a:p>
      </dgm:t>
    </dgm:pt>
    <dgm:pt modelId="{7CADC907-7911-463E-A606-E86C17674C6F}" type="sibTrans" cxnId="{72C0DAE8-95FA-4153-8B09-8A20C9738EF3}">
      <dgm:prSet/>
      <dgm:spPr/>
      <dgm:t>
        <a:bodyPr/>
        <a:lstStyle/>
        <a:p>
          <a:endParaRPr lang="zh-CN" altLang="en-US"/>
        </a:p>
      </dgm:t>
    </dgm:pt>
    <dgm:pt modelId="{6764AD99-5DA9-4F53-8552-08BE8F62C7CF}">
      <dgm:prSet phldrT="[文本]" phldr="1"/>
      <dgm:spPr/>
      <dgm:t>
        <a:bodyPr/>
        <a:lstStyle/>
        <a:p>
          <a:endParaRPr lang="zh-CN" altLang="en-US"/>
        </a:p>
      </dgm:t>
    </dgm:pt>
    <dgm:pt modelId="{F8C89C60-08BF-4344-A95A-BC12D7965A3C}" type="parTrans" cxnId="{233B302A-EFDB-40EE-890E-1B78B34CDCDC}">
      <dgm:prSet/>
      <dgm:spPr/>
      <dgm:t>
        <a:bodyPr/>
        <a:lstStyle/>
        <a:p>
          <a:endParaRPr lang="zh-CN" altLang="en-US"/>
        </a:p>
      </dgm:t>
    </dgm:pt>
    <dgm:pt modelId="{08E73A91-B16B-471B-8F74-ABDAF228489A}" type="sibTrans" cxnId="{233B302A-EFDB-40EE-890E-1B78B34CDCDC}">
      <dgm:prSet/>
      <dgm:spPr/>
      <dgm:t>
        <a:bodyPr/>
        <a:lstStyle/>
        <a:p>
          <a:endParaRPr lang="zh-CN" altLang="en-US"/>
        </a:p>
      </dgm:t>
    </dgm:pt>
    <dgm:pt modelId="{41694988-980F-4159-BA12-A7E739AE4638}">
      <dgm:prSet phldrT="[文本]" phldr="1"/>
      <dgm:spPr/>
      <dgm:t>
        <a:bodyPr/>
        <a:lstStyle/>
        <a:p>
          <a:endParaRPr lang="zh-CN" altLang="en-US"/>
        </a:p>
      </dgm:t>
    </dgm:pt>
    <dgm:pt modelId="{D2414EF0-97F3-4A64-A8F9-ACF20F2B9A84}" type="parTrans" cxnId="{5B391C32-9D13-4631-BC67-23899FD8CC51}">
      <dgm:prSet/>
      <dgm:spPr/>
      <dgm:t>
        <a:bodyPr/>
        <a:lstStyle/>
        <a:p>
          <a:endParaRPr lang="zh-CN" altLang="en-US"/>
        </a:p>
      </dgm:t>
    </dgm:pt>
    <dgm:pt modelId="{23FAC2A4-9A9A-4325-BCCE-B778E5E87B62}" type="sibTrans" cxnId="{5B391C32-9D13-4631-BC67-23899FD8CC51}">
      <dgm:prSet/>
      <dgm:spPr/>
      <dgm:t>
        <a:bodyPr/>
        <a:lstStyle/>
        <a:p>
          <a:endParaRPr lang="zh-CN" altLang="en-US"/>
        </a:p>
      </dgm:t>
    </dgm:pt>
    <dgm:pt modelId="{88A60209-66E5-450B-A7C3-67CB0F7E7356}" type="pres">
      <dgm:prSet presAssocID="{346BD884-E97B-448D-B7D8-05F36D06F026}" presName="list" presStyleCnt="0">
        <dgm:presLayoutVars>
          <dgm:dir/>
          <dgm:animLvl val="lvl"/>
        </dgm:presLayoutVars>
      </dgm:prSet>
      <dgm:spPr/>
    </dgm:pt>
    <dgm:pt modelId="{54D7FA3F-E21F-41E6-AE17-04404308DF56}" type="pres">
      <dgm:prSet presAssocID="{AF469DAE-77FC-45F8-B148-063E142D691E}" presName="posSpace" presStyleCnt="0"/>
      <dgm:spPr/>
    </dgm:pt>
    <dgm:pt modelId="{B62D8BDD-4042-49C0-A9D8-D1D6F092BC48}" type="pres">
      <dgm:prSet presAssocID="{AF469DAE-77FC-45F8-B148-063E142D691E}" presName="vertFlow" presStyleCnt="0"/>
      <dgm:spPr/>
    </dgm:pt>
    <dgm:pt modelId="{C93F0214-4B70-4F84-B23E-09E6F5EE3D1F}" type="pres">
      <dgm:prSet presAssocID="{AF469DAE-77FC-45F8-B148-063E142D691E}" presName="topSpace" presStyleCnt="0"/>
      <dgm:spPr/>
    </dgm:pt>
    <dgm:pt modelId="{94F89431-628E-4F26-A6C5-D49A84F04EDF}" type="pres">
      <dgm:prSet presAssocID="{AF469DAE-77FC-45F8-B148-063E142D691E}" presName="firstComp" presStyleCnt="0"/>
      <dgm:spPr/>
    </dgm:pt>
    <dgm:pt modelId="{0A1AD186-B7D3-4A0C-A6F4-E34D9396FFA7}" type="pres">
      <dgm:prSet presAssocID="{AF469DAE-77FC-45F8-B148-063E142D691E}" presName="firstChild" presStyleLbl="bgAccFollowNode1" presStyleIdx="0" presStyleCnt="4"/>
      <dgm:spPr/>
    </dgm:pt>
    <dgm:pt modelId="{86853DDF-76ED-490C-BCE8-53029068CDD8}" type="pres">
      <dgm:prSet presAssocID="{AF469DAE-77FC-45F8-B148-063E142D691E}" presName="firstChildTx" presStyleLbl="bgAccFollowNode1" presStyleIdx="0" presStyleCnt="4">
        <dgm:presLayoutVars>
          <dgm:bulletEnabled val="1"/>
        </dgm:presLayoutVars>
      </dgm:prSet>
      <dgm:spPr/>
    </dgm:pt>
    <dgm:pt modelId="{A690E880-E2DD-4C48-B6B2-C5A26F42738F}" type="pres">
      <dgm:prSet presAssocID="{7ECA4A07-3F72-4821-A804-31B47535C0B0}" presName="comp" presStyleCnt="0"/>
      <dgm:spPr/>
    </dgm:pt>
    <dgm:pt modelId="{18271901-2B0F-48B8-86E2-45603342E6C7}" type="pres">
      <dgm:prSet presAssocID="{7ECA4A07-3F72-4821-A804-31B47535C0B0}" presName="child" presStyleLbl="bgAccFollowNode1" presStyleIdx="1" presStyleCnt="4"/>
      <dgm:spPr/>
    </dgm:pt>
    <dgm:pt modelId="{D6043B22-2657-44B3-8A3A-247A2149BCD3}" type="pres">
      <dgm:prSet presAssocID="{7ECA4A07-3F72-4821-A804-31B47535C0B0}" presName="childTx" presStyleLbl="bgAccFollowNode1" presStyleIdx="1" presStyleCnt="4">
        <dgm:presLayoutVars>
          <dgm:bulletEnabled val="1"/>
        </dgm:presLayoutVars>
      </dgm:prSet>
      <dgm:spPr/>
    </dgm:pt>
    <dgm:pt modelId="{268F900C-0983-4F60-9936-EC04DEA88CBB}" type="pres">
      <dgm:prSet presAssocID="{AF469DAE-77FC-45F8-B148-063E142D691E}" presName="negSpace" presStyleCnt="0"/>
      <dgm:spPr/>
    </dgm:pt>
    <dgm:pt modelId="{0188AF4C-B033-4F1D-9212-96676903ADA0}" type="pres">
      <dgm:prSet presAssocID="{AF469DAE-77FC-45F8-B148-063E142D691E}" presName="circle" presStyleLbl="node1" presStyleIdx="0" presStyleCnt="2"/>
      <dgm:spPr/>
    </dgm:pt>
    <dgm:pt modelId="{EE80AD03-635F-4D43-B5BB-2BB75EFAC420}" type="pres">
      <dgm:prSet presAssocID="{F03028C1-FF31-4017-9B36-A5E080055DA7}" presName="transSpace" presStyleCnt="0"/>
      <dgm:spPr/>
    </dgm:pt>
    <dgm:pt modelId="{D5E47AD1-A0A8-4E78-83D5-6F13F1972A73}" type="pres">
      <dgm:prSet presAssocID="{0E51B2A9-1A29-4606-B094-9D96E837735C}" presName="posSpace" presStyleCnt="0"/>
      <dgm:spPr/>
    </dgm:pt>
    <dgm:pt modelId="{F1C99770-9977-4799-AC67-2D9575A5B31C}" type="pres">
      <dgm:prSet presAssocID="{0E51B2A9-1A29-4606-B094-9D96E837735C}" presName="vertFlow" presStyleCnt="0"/>
      <dgm:spPr/>
    </dgm:pt>
    <dgm:pt modelId="{8EE94D2C-E112-4606-8F1F-AB98FD328EF4}" type="pres">
      <dgm:prSet presAssocID="{0E51B2A9-1A29-4606-B094-9D96E837735C}" presName="topSpace" presStyleCnt="0"/>
      <dgm:spPr/>
    </dgm:pt>
    <dgm:pt modelId="{6E2C1F39-E64F-4CF6-BA69-F9C55E722010}" type="pres">
      <dgm:prSet presAssocID="{0E51B2A9-1A29-4606-B094-9D96E837735C}" presName="firstComp" presStyleCnt="0"/>
      <dgm:spPr/>
    </dgm:pt>
    <dgm:pt modelId="{AC7D0B18-777F-426B-A6BF-1AB25CBA2A35}" type="pres">
      <dgm:prSet presAssocID="{0E51B2A9-1A29-4606-B094-9D96E837735C}" presName="firstChild" presStyleLbl="bgAccFollowNode1" presStyleIdx="2" presStyleCnt="4"/>
      <dgm:spPr/>
    </dgm:pt>
    <dgm:pt modelId="{9659A777-8C7B-4E50-A305-0668B84AE90D}" type="pres">
      <dgm:prSet presAssocID="{0E51B2A9-1A29-4606-B094-9D96E837735C}" presName="firstChildTx" presStyleLbl="bgAccFollowNode1" presStyleIdx="2" presStyleCnt="4">
        <dgm:presLayoutVars>
          <dgm:bulletEnabled val="1"/>
        </dgm:presLayoutVars>
      </dgm:prSet>
      <dgm:spPr/>
    </dgm:pt>
    <dgm:pt modelId="{A5E43B02-E1C7-4EE5-A987-E6E598BD7CE6}" type="pres">
      <dgm:prSet presAssocID="{41694988-980F-4159-BA12-A7E739AE4638}" presName="comp" presStyleCnt="0"/>
      <dgm:spPr/>
    </dgm:pt>
    <dgm:pt modelId="{C69CD878-E287-43A1-872B-8C8DDC96780A}" type="pres">
      <dgm:prSet presAssocID="{41694988-980F-4159-BA12-A7E739AE4638}" presName="child" presStyleLbl="bgAccFollowNode1" presStyleIdx="3" presStyleCnt="4"/>
      <dgm:spPr/>
    </dgm:pt>
    <dgm:pt modelId="{9191A66C-62AB-4241-A21C-D507AF14353E}" type="pres">
      <dgm:prSet presAssocID="{41694988-980F-4159-BA12-A7E739AE4638}" presName="childTx" presStyleLbl="bgAccFollowNode1" presStyleIdx="3" presStyleCnt="4">
        <dgm:presLayoutVars>
          <dgm:bulletEnabled val="1"/>
        </dgm:presLayoutVars>
      </dgm:prSet>
      <dgm:spPr/>
    </dgm:pt>
    <dgm:pt modelId="{C34A7CE7-FA77-48C7-BFE8-4558755D7672}" type="pres">
      <dgm:prSet presAssocID="{0E51B2A9-1A29-4606-B094-9D96E837735C}" presName="negSpace" presStyleCnt="0"/>
      <dgm:spPr/>
    </dgm:pt>
    <dgm:pt modelId="{86F013BB-A3FC-4F24-95D3-28D06C46C986}" type="pres">
      <dgm:prSet presAssocID="{0E51B2A9-1A29-4606-B094-9D96E837735C}" presName="circle" presStyleLbl="node1" presStyleIdx="1" presStyleCnt="2"/>
      <dgm:spPr/>
    </dgm:pt>
  </dgm:ptLst>
  <dgm:cxnLst>
    <dgm:cxn modelId="{4588E118-119F-4E6F-B46D-3225A9C613D7}" type="presOf" srcId="{6764AD99-5DA9-4F53-8552-08BE8F62C7CF}" destId="{9659A777-8C7B-4E50-A305-0668B84AE90D}" srcOrd="1" destOrd="0" presId="urn:microsoft.com/office/officeart/2005/8/layout/hList9"/>
    <dgm:cxn modelId="{96F08F1F-3662-4119-AA81-57AA6790DAC2}" type="presOf" srcId="{41694988-980F-4159-BA12-A7E739AE4638}" destId="{C69CD878-E287-43A1-872B-8C8DDC96780A}" srcOrd="0" destOrd="0" presId="urn:microsoft.com/office/officeart/2005/8/layout/hList9"/>
    <dgm:cxn modelId="{233B302A-EFDB-40EE-890E-1B78B34CDCDC}" srcId="{0E51B2A9-1A29-4606-B094-9D96E837735C}" destId="{6764AD99-5DA9-4F53-8552-08BE8F62C7CF}" srcOrd="0" destOrd="0" parTransId="{F8C89C60-08BF-4344-A95A-BC12D7965A3C}" sibTransId="{08E73A91-B16B-471B-8F74-ABDAF228489A}"/>
    <dgm:cxn modelId="{5B391C32-9D13-4631-BC67-23899FD8CC51}" srcId="{0E51B2A9-1A29-4606-B094-9D96E837735C}" destId="{41694988-980F-4159-BA12-A7E739AE4638}" srcOrd="1" destOrd="0" parTransId="{D2414EF0-97F3-4A64-A8F9-ACF20F2B9A84}" sibTransId="{23FAC2A4-9A9A-4325-BCCE-B778E5E87B62}"/>
    <dgm:cxn modelId="{92A40566-5295-423B-B578-CE265EF4EFE1}" type="presOf" srcId="{6764AD99-5DA9-4F53-8552-08BE8F62C7CF}" destId="{AC7D0B18-777F-426B-A6BF-1AB25CBA2A35}" srcOrd="0" destOrd="0" presId="urn:microsoft.com/office/officeart/2005/8/layout/hList9"/>
    <dgm:cxn modelId="{2ED25F67-E33C-47D0-8B33-4AF0F6E09869}" srcId="{AF469DAE-77FC-45F8-B148-063E142D691E}" destId="{7ECA4A07-3F72-4821-A804-31B47535C0B0}" srcOrd="1" destOrd="0" parTransId="{BD440000-212D-4E0A-93EF-DDF1BBA919CA}" sibTransId="{42981685-A1CA-4D19-B8A7-8EF76AB40A22}"/>
    <dgm:cxn modelId="{74F00F6B-D582-4DC9-A391-30975BBABBA9}" type="presOf" srcId="{346BD884-E97B-448D-B7D8-05F36D06F026}" destId="{88A60209-66E5-450B-A7C3-67CB0F7E7356}" srcOrd="0" destOrd="0" presId="urn:microsoft.com/office/officeart/2005/8/layout/hList9"/>
    <dgm:cxn modelId="{3EF11A6F-83FE-4838-9F0E-EAD5A3F4D101}" type="presOf" srcId="{3DBF1951-8161-4161-B6B6-AFE1801D4757}" destId="{86853DDF-76ED-490C-BCE8-53029068CDD8}" srcOrd="1" destOrd="0" presId="urn:microsoft.com/office/officeart/2005/8/layout/hList9"/>
    <dgm:cxn modelId="{D9B20D73-2625-46B9-938F-703EB182D016}" type="presOf" srcId="{0E51B2A9-1A29-4606-B094-9D96E837735C}" destId="{86F013BB-A3FC-4F24-95D3-28D06C46C986}" srcOrd="0" destOrd="0" presId="urn:microsoft.com/office/officeart/2005/8/layout/hList9"/>
    <dgm:cxn modelId="{795B4259-550C-47D7-A0FC-43FB4BABA101}" type="presOf" srcId="{AF469DAE-77FC-45F8-B148-063E142D691E}" destId="{0188AF4C-B033-4F1D-9212-96676903ADA0}" srcOrd="0" destOrd="0" presId="urn:microsoft.com/office/officeart/2005/8/layout/hList9"/>
    <dgm:cxn modelId="{B2665F7A-027B-4D7D-BDC6-9B6F6D7B5B20}" type="presOf" srcId="{7ECA4A07-3F72-4821-A804-31B47535C0B0}" destId="{18271901-2B0F-48B8-86E2-45603342E6C7}" srcOrd="0" destOrd="0" presId="urn:microsoft.com/office/officeart/2005/8/layout/hList9"/>
    <dgm:cxn modelId="{2FFE6685-654A-4CD9-B885-7062E887AA39}" type="presOf" srcId="{7ECA4A07-3F72-4821-A804-31B47535C0B0}" destId="{D6043B22-2657-44B3-8A3A-247A2149BCD3}" srcOrd="1" destOrd="0" presId="urn:microsoft.com/office/officeart/2005/8/layout/hList9"/>
    <dgm:cxn modelId="{EBAF9A90-6726-4537-8038-219C9C84C7A4}" srcId="{346BD884-E97B-448D-B7D8-05F36D06F026}" destId="{AF469DAE-77FC-45F8-B148-063E142D691E}" srcOrd="0" destOrd="0" parTransId="{8438848F-20DF-405C-A3CC-DF1540E19408}" sibTransId="{F03028C1-FF31-4017-9B36-A5E080055DA7}"/>
    <dgm:cxn modelId="{DC30FFCE-5A2E-46DF-94A3-FEE8F66C7028}" srcId="{AF469DAE-77FC-45F8-B148-063E142D691E}" destId="{3DBF1951-8161-4161-B6B6-AFE1801D4757}" srcOrd="0" destOrd="0" parTransId="{560BB05F-3C5C-44A0-9A21-4B3553583DE7}" sibTransId="{E8598626-6C51-4FC1-9847-8D6B7D9F05C3}"/>
    <dgm:cxn modelId="{0D0386D6-AE7B-43C6-9B7A-C488924D1751}" type="presOf" srcId="{3DBF1951-8161-4161-B6B6-AFE1801D4757}" destId="{0A1AD186-B7D3-4A0C-A6F4-E34D9396FFA7}" srcOrd="0" destOrd="0" presId="urn:microsoft.com/office/officeart/2005/8/layout/hList9"/>
    <dgm:cxn modelId="{72C0DAE8-95FA-4153-8B09-8A20C9738EF3}" srcId="{346BD884-E97B-448D-B7D8-05F36D06F026}" destId="{0E51B2A9-1A29-4606-B094-9D96E837735C}" srcOrd="1" destOrd="0" parTransId="{3D16F1CF-135B-4D9E-96EC-AC76A1B8F122}" sibTransId="{7CADC907-7911-463E-A606-E86C17674C6F}"/>
    <dgm:cxn modelId="{09F4C7FF-BCD6-40BF-87DA-26CBFD6132A6}" type="presOf" srcId="{41694988-980F-4159-BA12-A7E739AE4638}" destId="{9191A66C-62AB-4241-A21C-D507AF14353E}" srcOrd="1" destOrd="0" presId="urn:microsoft.com/office/officeart/2005/8/layout/hList9"/>
    <dgm:cxn modelId="{0EC41BDC-25E9-45C0-A725-BCF7C5F80010}" type="presParOf" srcId="{88A60209-66E5-450B-A7C3-67CB0F7E7356}" destId="{54D7FA3F-E21F-41E6-AE17-04404308DF56}" srcOrd="0" destOrd="0" presId="urn:microsoft.com/office/officeart/2005/8/layout/hList9"/>
    <dgm:cxn modelId="{C1C08123-7474-4F5B-B566-B2B7C0C0D858}" type="presParOf" srcId="{88A60209-66E5-450B-A7C3-67CB0F7E7356}" destId="{B62D8BDD-4042-49C0-A9D8-D1D6F092BC48}" srcOrd="1" destOrd="0" presId="urn:microsoft.com/office/officeart/2005/8/layout/hList9"/>
    <dgm:cxn modelId="{4D90033A-C5F7-449F-8EDC-735383474D63}" type="presParOf" srcId="{B62D8BDD-4042-49C0-A9D8-D1D6F092BC48}" destId="{C93F0214-4B70-4F84-B23E-09E6F5EE3D1F}" srcOrd="0" destOrd="0" presId="urn:microsoft.com/office/officeart/2005/8/layout/hList9"/>
    <dgm:cxn modelId="{121C3524-7D63-420D-8A6F-3BFE5C77AF43}" type="presParOf" srcId="{B62D8BDD-4042-49C0-A9D8-D1D6F092BC48}" destId="{94F89431-628E-4F26-A6C5-D49A84F04EDF}" srcOrd="1" destOrd="0" presId="urn:microsoft.com/office/officeart/2005/8/layout/hList9"/>
    <dgm:cxn modelId="{54C08AEF-7577-45AD-A880-92B5EFEC3FD0}" type="presParOf" srcId="{94F89431-628E-4F26-A6C5-D49A84F04EDF}" destId="{0A1AD186-B7D3-4A0C-A6F4-E34D9396FFA7}" srcOrd="0" destOrd="0" presId="urn:microsoft.com/office/officeart/2005/8/layout/hList9"/>
    <dgm:cxn modelId="{A04A7705-0482-4CB1-8B44-58D6D15985FD}" type="presParOf" srcId="{94F89431-628E-4F26-A6C5-D49A84F04EDF}" destId="{86853DDF-76ED-490C-BCE8-53029068CDD8}" srcOrd="1" destOrd="0" presId="urn:microsoft.com/office/officeart/2005/8/layout/hList9"/>
    <dgm:cxn modelId="{97CEEC75-010C-42C9-B1CB-358BE4F54E5F}" type="presParOf" srcId="{B62D8BDD-4042-49C0-A9D8-D1D6F092BC48}" destId="{A690E880-E2DD-4C48-B6B2-C5A26F42738F}" srcOrd="2" destOrd="0" presId="urn:microsoft.com/office/officeart/2005/8/layout/hList9"/>
    <dgm:cxn modelId="{DFF0D0FC-3826-44B8-8921-05039E2A1793}" type="presParOf" srcId="{A690E880-E2DD-4C48-B6B2-C5A26F42738F}" destId="{18271901-2B0F-48B8-86E2-45603342E6C7}" srcOrd="0" destOrd="0" presId="urn:microsoft.com/office/officeart/2005/8/layout/hList9"/>
    <dgm:cxn modelId="{73A94DFD-8E1F-41D2-927A-AD39EBDA0520}" type="presParOf" srcId="{A690E880-E2DD-4C48-B6B2-C5A26F42738F}" destId="{D6043B22-2657-44B3-8A3A-247A2149BCD3}" srcOrd="1" destOrd="0" presId="urn:microsoft.com/office/officeart/2005/8/layout/hList9"/>
    <dgm:cxn modelId="{52003BDB-5AF0-4D9C-981C-B341DC21E9D1}" type="presParOf" srcId="{88A60209-66E5-450B-A7C3-67CB0F7E7356}" destId="{268F900C-0983-4F60-9936-EC04DEA88CBB}" srcOrd="2" destOrd="0" presId="urn:microsoft.com/office/officeart/2005/8/layout/hList9"/>
    <dgm:cxn modelId="{0F7F6238-EB0A-47CE-ABF8-48489D2D1363}" type="presParOf" srcId="{88A60209-66E5-450B-A7C3-67CB0F7E7356}" destId="{0188AF4C-B033-4F1D-9212-96676903ADA0}" srcOrd="3" destOrd="0" presId="urn:microsoft.com/office/officeart/2005/8/layout/hList9"/>
    <dgm:cxn modelId="{FFB53088-5555-44C5-863B-104A6D1D6204}" type="presParOf" srcId="{88A60209-66E5-450B-A7C3-67CB0F7E7356}" destId="{EE80AD03-635F-4D43-B5BB-2BB75EFAC420}" srcOrd="4" destOrd="0" presId="urn:microsoft.com/office/officeart/2005/8/layout/hList9"/>
    <dgm:cxn modelId="{57645B5F-32C1-48E9-95E9-B6450B195488}" type="presParOf" srcId="{88A60209-66E5-450B-A7C3-67CB0F7E7356}" destId="{D5E47AD1-A0A8-4E78-83D5-6F13F1972A73}" srcOrd="5" destOrd="0" presId="urn:microsoft.com/office/officeart/2005/8/layout/hList9"/>
    <dgm:cxn modelId="{0029EBE8-208E-486D-A6DD-05B6B2E0C890}" type="presParOf" srcId="{88A60209-66E5-450B-A7C3-67CB0F7E7356}" destId="{F1C99770-9977-4799-AC67-2D9575A5B31C}" srcOrd="6" destOrd="0" presId="urn:microsoft.com/office/officeart/2005/8/layout/hList9"/>
    <dgm:cxn modelId="{4164AF2E-A650-413A-9C42-F1B2EDFDB1B7}" type="presParOf" srcId="{F1C99770-9977-4799-AC67-2D9575A5B31C}" destId="{8EE94D2C-E112-4606-8F1F-AB98FD328EF4}" srcOrd="0" destOrd="0" presId="urn:microsoft.com/office/officeart/2005/8/layout/hList9"/>
    <dgm:cxn modelId="{F8D63FF6-909D-44AB-BD23-008E93A347A4}" type="presParOf" srcId="{F1C99770-9977-4799-AC67-2D9575A5B31C}" destId="{6E2C1F39-E64F-4CF6-BA69-F9C55E722010}" srcOrd="1" destOrd="0" presId="urn:microsoft.com/office/officeart/2005/8/layout/hList9"/>
    <dgm:cxn modelId="{9A388564-D34B-4217-A66A-5C1597B1C8AD}" type="presParOf" srcId="{6E2C1F39-E64F-4CF6-BA69-F9C55E722010}" destId="{AC7D0B18-777F-426B-A6BF-1AB25CBA2A35}" srcOrd="0" destOrd="0" presId="urn:microsoft.com/office/officeart/2005/8/layout/hList9"/>
    <dgm:cxn modelId="{B683DAE3-F18C-4805-A13B-C109B7F452DF}" type="presParOf" srcId="{6E2C1F39-E64F-4CF6-BA69-F9C55E722010}" destId="{9659A777-8C7B-4E50-A305-0668B84AE90D}" srcOrd="1" destOrd="0" presId="urn:microsoft.com/office/officeart/2005/8/layout/hList9"/>
    <dgm:cxn modelId="{A82A1DE7-6296-4CD7-BA0E-E964E8EAE026}" type="presParOf" srcId="{F1C99770-9977-4799-AC67-2D9575A5B31C}" destId="{A5E43B02-E1C7-4EE5-A987-E6E598BD7CE6}" srcOrd="2" destOrd="0" presId="urn:microsoft.com/office/officeart/2005/8/layout/hList9"/>
    <dgm:cxn modelId="{59805095-5E8D-4F08-8876-87370DA5B05A}" type="presParOf" srcId="{A5E43B02-E1C7-4EE5-A987-E6E598BD7CE6}" destId="{C69CD878-E287-43A1-872B-8C8DDC96780A}" srcOrd="0" destOrd="0" presId="urn:microsoft.com/office/officeart/2005/8/layout/hList9"/>
    <dgm:cxn modelId="{0326F157-E39F-46B5-97C2-E6564618E074}" type="presParOf" srcId="{A5E43B02-E1C7-4EE5-A987-E6E598BD7CE6}" destId="{9191A66C-62AB-4241-A21C-D507AF14353E}" srcOrd="1" destOrd="0" presId="urn:microsoft.com/office/officeart/2005/8/layout/hList9"/>
    <dgm:cxn modelId="{491115E3-CABF-4B68-B06B-2FB279F7698B}" type="presParOf" srcId="{88A60209-66E5-450B-A7C3-67CB0F7E7356}" destId="{C34A7CE7-FA77-48C7-BFE8-4558755D7672}" srcOrd="7" destOrd="0" presId="urn:microsoft.com/office/officeart/2005/8/layout/hList9"/>
    <dgm:cxn modelId="{100F1644-0F5C-4AF9-A16A-DAD9470E94DA}" type="presParOf" srcId="{88A60209-66E5-450B-A7C3-67CB0F7E7356}" destId="{86F013BB-A3FC-4F24-95D3-28D06C46C986}" srcOrd="8"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DE1D19B-0343-499B-95A9-0C809DE7787C}" type="doc">
      <dgm:prSet loTypeId="urn:microsoft.com/office/officeart/2008/layout/PictureStrips" loCatId="list" qsTypeId="urn:microsoft.com/office/officeart/2005/8/quickstyle/simple1" qsCatId="simple" csTypeId="urn:microsoft.com/office/officeart/2005/8/colors/accent1_2" csCatId="accent1" phldr="0"/>
      <dgm:spPr/>
      <dgm:t>
        <a:bodyPr/>
        <a:lstStyle/>
        <a:p>
          <a:endParaRPr lang="zh-CN" altLang="en-US"/>
        </a:p>
      </dgm:t>
    </dgm:pt>
    <dgm:pt modelId="{4255414B-24B6-4E24-87BC-B8341ADB06F7}">
      <dgm:prSet phldrT="[文本]" phldr="1"/>
      <dgm:spPr/>
      <dgm:t>
        <a:bodyPr/>
        <a:lstStyle/>
        <a:p>
          <a:endParaRPr lang="zh-CN" altLang="en-US"/>
        </a:p>
      </dgm:t>
    </dgm:pt>
    <dgm:pt modelId="{5ABC719D-81D3-45ED-8CE7-6C2F096D6152}" type="parTrans" cxnId="{716521A6-875F-4432-8545-C1C658F0A56F}">
      <dgm:prSet/>
      <dgm:spPr/>
      <dgm:t>
        <a:bodyPr/>
        <a:lstStyle/>
        <a:p>
          <a:endParaRPr lang="zh-CN" altLang="en-US"/>
        </a:p>
      </dgm:t>
    </dgm:pt>
    <dgm:pt modelId="{299F0224-056D-47FE-BD15-FDE4B7D756F1}" type="sibTrans" cxnId="{716521A6-875F-4432-8545-C1C658F0A56F}">
      <dgm:prSet/>
      <dgm:spPr/>
      <dgm:t>
        <a:bodyPr/>
        <a:lstStyle/>
        <a:p>
          <a:endParaRPr lang="zh-CN" altLang="en-US"/>
        </a:p>
      </dgm:t>
    </dgm:pt>
    <dgm:pt modelId="{989C1A76-DCBA-45A7-B650-94D18EABF722}">
      <dgm:prSet phldrT="[文本]" phldr="1"/>
      <dgm:spPr/>
      <dgm:t>
        <a:bodyPr/>
        <a:lstStyle/>
        <a:p>
          <a:endParaRPr lang="zh-CN" altLang="en-US"/>
        </a:p>
      </dgm:t>
    </dgm:pt>
    <dgm:pt modelId="{B277A1C0-AAC2-4D3D-AC6D-E8ECD63A03FD}" type="parTrans" cxnId="{73F19255-1623-447B-BE3D-8FDEA9244510}">
      <dgm:prSet/>
      <dgm:spPr/>
      <dgm:t>
        <a:bodyPr/>
        <a:lstStyle/>
        <a:p>
          <a:endParaRPr lang="zh-CN" altLang="en-US"/>
        </a:p>
      </dgm:t>
    </dgm:pt>
    <dgm:pt modelId="{AA720632-194A-4728-88AB-99BF4DF36368}" type="sibTrans" cxnId="{73F19255-1623-447B-BE3D-8FDEA9244510}">
      <dgm:prSet/>
      <dgm:spPr/>
      <dgm:t>
        <a:bodyPr/>
        <a:lstStyle/>
        <a:p>
          <a:endParaRPr lang="zh-CN" altLang="en-US"/>
        </a:p>
      </dgm:t>
    </dgm:pt>
    <dgm:pt modelId="{C7D9436E-42EB-4C7B-AE5C-7E7AF84C4120}">
      <dgm:prSet phldrT="[文本]" phldr="1"/>
      <dgm:spPr/>
      <dgm:t>
        <a:bodyPr/>
        <a:lstStyle/>
        <a:p>
          <a:endParaRPr lang="zh-CN" altLang="en-US"/>
        </a:p>
      </dgm:t>
    </dgm:pt>
    <dgm:pt modelId="{7DDA7DDD-9BC8-4B43-B156-2E0275238494}" type="parTrans" cxnId="{7E11E728-53BC-4558-9D4B-730EC8474FAC}">
      <dgm:prSet/>
      <dgm:spPr/>
      <dgm:t>
        <a:bodyPr/>
        <a:lstStyle/>
        <a:p>
          <a:endParaRPr lang="zh-CN" altLang="en-US"/>
        </a:p>
      </dgm:t>
    </dgm:pt>
    <dgm:pt modelId="{9D329D1A-9BE1-4C47-945D-8D529B4658F2}" type="sibTrans" cxnId="{7E11E728-53BC-4558-9D4B-730EC8474FAC}">
      <dgm:prSet/>
      <dgm:spPr/>
      <dgm:t>
        <a:bodyPr/>
        <a:lstStyle/>
        <a:p>
          <a:endParaRPr lang="zh-CN" altLang="en-US"/>
        </a:p>
      </dgm:t>
    </dgm:pt>
    <dgm:pt modelId="{6D05E6EF-2B8E-48BD-99A1-E9B34126AD48}" type="pres">
      <dgm:prSet presAssocID="{7DE1D19B-0343-499B-95A9-0C809DE7787C}" presName="Name0" presStyleCnt="0">
        <dgm:presLayoutVars>
          <dgm:dir/>
          <dgm:resizeHandles val="exact"/>
        </dgm:presLayoutVars>
      </dgm:prSet>
      <dgm:spPr/>
    </dgm:pt>
    <dgm:pt modelId="{5AB4CB7D-25F5-4029-B6C8-948FFFAF4345}" type="pres">
      <dgm:prSet presAssocID="{4255414B-24B6-4E24-87BC-B8341ADB06F7}" presName="composite" presStyleCnt="0"/>
      <dgm:spPr/>
    </dgm:pt>
    <dgm:pt modelId="{DF381CC0-F208-461B-B590-1947148CBE36}" type="pres">
      <dgm:prSet presAssocID="{4255414B-24B6-4E24-87BC-B8341ADB06F7}" presName="rect1" presStyleLbl="trAlignAcc1" presStyleIdx="0" presStyleCnt="3">
        <dgm:presLayoutVars>
          <dgm:bulletEnabled val="1"/>
        </dgm:presLayoutVars>
      </dgm:prSet>
      <dgm:spPr/>
    </dgm:pt>
    <dgm:pt modelId="{6A4D8F2E-1E78-436B-9259-BEE718447B3F}" type="pres">
      <dgm:prSet presAssocID="{4255414B-24B6-4E24-87BC-B8341ADB06F7}" presName="rect2" presStyleLbl="fgImgPlace1" presStyleIdx="0" presStyleCnt="3"/>
      <dgm:spPr/>
    </dgm:pt>
    <dgm:pt modelId="{F84B3001-27AD-4AE6-B946-62D705D70F08}" type="pres">
      <dgm:prSet presAssocID="{299F0224-056D-47FE-BD15-FDE4B7D756F1}" presName="sibTrans" presStyleCnt="0"/>
      <dgm:spPr/>
    </dgm:pt>
    <dgm:pt modelId="{2A893B05-5274-4852-9D4F-FC2BF500B82D}" type="pres">
      <dgm:prSet presAssocID="{989C1A76-DCBA-45A7-B650-94D18EABF722}" presName="composite" presStyleCnt="0"/>
      <dgm:spPr/>
    </dgm:pt>
    <dgm:pt modelId="{5D4084F2-D035-46DC-9FAD-50754F9877D2}" type="pres">
      <dgm:prSet presAssocID="{989C1A76-DCBA-45A7-B650-94D18EABF722}" presName="rect1" presStyleLbl="trAlignAcc1" presStyleIdx="1" presStyleCnt="3">
        <dgm:presLayoutVars>
          <dgm:bulletEnabled val="1"/>
        </dgm:presLayoutVars>
      </dgm:prSet>
      <dgm:spPr/>
    </dgm:pt>
    <dgm:pt modelId="{C024F802-4C52-4079-9B4A-FB93263D25DD}" type="pres">
      <dgm:prSet presAssocID="{989C1A76-DCBA-45A7-B650-94D18EABF722}" presName="rect2" presStyleLbl="fgImgPlace1" presStyleIdx="1" presStyleCnt="3"/>
      <dgm:spPr/>
    </dgm:pt>
    <dgm:pt modelId="{D92FE1AD-80D9-4558-A9D9-CEED34561DEC}" type="pres">
      <dgm:prSet presAssocID="{AA720632-194A-4728-88AB-99BF4DF36368}" presName="sibTrans" presStyleCnt="0"/>
      <dgm:spPr/>
    </dgm:pt>
    <dgm:pt modelId="{8DE353F6-FB8E-44DD-A425-D8A91F53C9BA}" type="pres">
      <dgm:prSet presAssocID="{C7D9436E-42EB-4C7B-AE5C-7E7AF84C4120}" presName="composite" presStyleCnt="0"/>
      <dgm:spPr/>
    </dgm:pt>
    <dgm:pt modelId="{3D2FC835-1845-4B44-8AE3-70B38F04E2A3}" type="pres">
      <dgm:prSet presAssocID="{C7D9436E-42EB-4C7B-AE5C-7E7AF84C4120}" presName="rect1" presStyleLbl="trAlignAcc1" presStyleIdx="2" presStyleCnt="3">
        <dgm:presLayoutVars>
          <dgm:bulletEnabled val="1"/>
        </dgm:presLayoutVars>
      </dgm:prSet>
      <dgm:spPr/>
    </dgm:pt>
    <dgm:pt modelId="{C93006E5-5726-421A-8CD2-BA9954DA344E}" type="pres">
      <dgm:prSet presAssocID="{C7D9436E-42EB-4C7B-AE5C-7E7AF84C4120}" presName="rect2" presStyleLbl="fgImgPlace1" presStyleIdx="2" presStyleCnt="3"/>
      <dgm:spPr/>
    </dgm:pt>
  </dgm:ptLst>
  <dgm:cxnLst>
    <dgm:cxn modelId="{93898807-5F9E-438B-811C-A97314543215}" type="presOf" srcId="{989C1A76-DCBA-45A7-B650-94D18EABF722}" destId="{5D4084F2-D035-46DC-9FAD-50754F9877D2}" srcOrd="0" destOrd="0" presId="urn:microsoft.com/office/officeart/2008/layout/PictureStrips"/>
    <dgm:cxn modelId="{2DE93916-6F55-492A-95A7-3224CD432239}" type="presOf" srcId="{4255414B-24B6-4E24-87BC-B8341ADB06F7}" destId="{DF381CC0-F208-461B-B590-1947148CBE36}" srcOrd="0" destOrd="0" presId="urn:microsoft.com/office/officeart/2008/layout/PictureStrips"/>
    <dgm:cxn modelId="{7E11E728-53BC-4558-9D4B-730EC8474FAC}" srcId="{7DE1D19B-0343-499B-95A9-0C809DE7787C}" destId="{C7D9436E-42EB-4C7B-AE5C-7E7AF84C4120}" srcOrd="2" destOrd="0" parTransId="{7DDA7DDD-9BC8-4B43-B156-2E0275238494}" sibTransId="{9D329D1A-9BE1-4C47-945D-8D529B4658F2}"/>
    <dgm:cxn modelId="{4133D25B-8DE3-4A0C-932C-7B2A73E6AD44}" type="presOf" srcId="{7DE1D19B-0343-499B-95A9-0C809DE7787C}" destId="{6D05E6EF-2B8E-48BD-99A1-E9B34126AD48}" srcOrd="0" destOrd="0" presId="urn:microsoft.com/office/officeart/2008/layout/PictureStrips"/>
    <dgm:cxn modelId="{73F19255-1623-447B-BE3D-8FDEA9244510}" srcId="{7DE1D19B-0343-499B-95A9-0C809DE7787C}" destId="{989C1A76-DCBA-45A7-B650-94D18EABF722}" srcOrd="1" destOrd="0" parTransId="{B277A1C0-AAC2-4D3D-AC6D-E8ECD63A03FD}" sibTransId="{AA720632-194A-4728-88AB-99BF4DF36368}"/>
    <dgm:cxn modelId="{716521A6-875F-4432-8545-C1C658F0A56F}" srcId="{7DE1D19B-0343-499B-95A9-0C809DE7787C}" destId="{4255414B-24B6-4E24-87BC-B8341ADB06F7}" srcOrd="0" destOrd="0" parTransId="{5ABC719D-81D3-45ED-8CE7-6C2F096D6152}" sibTransId="{299F0224-056D-47FE-BD15-FDE4B7D756F1}"/>
    <dgm:cxn modelId="{CBC820DE-3199-4AA9-8466-8B3C80E97507}" type="presOf" srcId="{C7D9436E-42EB-4C7B-AE5C-7E7AF84C4120}" destId="{3D2FC835-1845-4B44-8AE3-70B38F04E2A3}" srcOrd="0" destOrd="0" presId="urn:microsoft.com/office/officeart/2008/layout/PictureStrips"/>
    <dgm:cxn modelId="{25F45D48-B9CE-420D-A415-1CEB94248FC9}" type="presParOf" srcId="{6D05E6EF-2B8E-48BD-99A1-E9B34126AD48}" destId="{5AB4CB7D-25F5-4029-B6C8-948FFFAF4345}" srcOrd="0" destOrd="0" presId="urn:microsoft.com/office/officeart/2008/layout/PictureStrips"/>
    <dgm:cxn modelId="{9AD6FC89-4104-41A9-8040-475E224A1DB3}" type="presParOf" srcId="{5AB4CB7D-25F5-4029-B6C8-948FFFAF4345}" destId="{DF381CC0-F208-461B-B590-1947148CBE36}" srcOrd="0" destOrd="0" presId="urn:microsoft.com/office/officeart/2008/layout/PictureStrips"/>
    <dgm:cxn modelId="{EF8DC4FB-7921-4554-B240-006C2F1B4E94}" type="presParOf" srcId="{5AB4CB7D-25F5-4029-B6C8-948FFFAF4345}" destId="{6A4D8F2E-1E78-436B-9259-BEE718447B3F}" srcOrd="1" destOrd="0" presId="urn:microsoft.com/office/officeart/2008/layout/PictureStrips"/>
    <dgm:cxn modelId="{A3F9B268-44E2-4B54-918E-1DC329CFC55C}" type="presParOf" srcId="{6D05E6EF-2B8E-48BD-99A1-E9B34126AD48}" destId="{F84B3001-27AD-4AE6-B946-62D705D70F08}" srcOrd="1" destOrd="0" presId="urn:microsoft.com/office/officeart/2008/layout/PictureStrips"/>
    <dgm:cxn modelId="{D00A1263-7924-4BD5-94C8-EB423E5AD77C}" type="presParOf" srcId="{6D05E6EF-2B8E-48BD-99A1-E9B34126AD48}" destId="{2A893B05-5274-4852-9D4F-FC2BF500B82D}" srcOrd="2" destOrd="0" presId="urn:microsoft.com/office/officeart/2008/layout/PictureStrips"/>
    <dgm:cxn modelId="{3516942A-A1B2-4E80-BD11-70B416D53BB2}" type="presParOf" srcId="{2A893B05-5274-4852-9D4F-FC2BF500B82D}" destId="{5D4084F2-D035-46DC-9FAD-50754F9877D2}" srcOrd="0" destOrd="0" presId="urn:microsoft.com/office/officeart/2008/layout/PictureStrips"/>
    <dgm:cxn modelId="{C33B6753-85F8-4367-B924-268D81E41165}" type="presParOf" srcId="{2A893B05-5274-4852-9D4F-FC2BF500B82D}" destId="{C024F802-4C52-4079-9B4A-FB93263D25DD}" srcOrd="1" destOrd="0" presId="urn:microsoft.com/office/officeart/2008/layout/PictureStrips"/>
    <dgm:cxn modelId="{56E44697-6259-413A-800B-C55BD51346B9}" type="presParOf" srcId="{6D05E6EF-2B8E-48BD-99A1-E9B34126AD48}" destId="{D92FE1AD-80D9-4558-A9D9-CEED34561DEC}" srcOrd="3" destOrd="0" presId="urn:microsoft.com/office/officeart/2008/layout/PictureStrips"/>
    <dgm:cxn modelId="{AB73D7D1-A159-46B4-8792-CB55D54C08F5}" type="presParOf" srcId="{6D05E6EF-2B8E-48BD-99A1-E9B34126AD48}" destId="{8DE353F6-FB8E-44DD-A425-D8A91F53C9BA}" srcOrd="4" destOrd="0" presId="urn:microsoft.com/office/officeart/2008/layout/PictureStrips"/>
    <dgm:cxn modelId="{C1CB29DC-F290-4EA0-B9F1-3BAC050EAC18}" type="presParOf" srcId="{8DE353F6-FB8E-44DD-A425-D8A91F53C9BA}" destId="{3D2FC835-1845-4B44-8AE3-70B38F04E2A3}" srcOrd="0" destOrd="0" presId="urn:microsoft.com/office/officeart/2008/layout/PictureStrips"/>
    <dgm:cxn modelId="{2CB5D2A1-2FD2-42B2-9AD2-4C780B8BCA4A}" type="presParOf" srcId="{8DE353F6-FB8E-44DD-A425-D8A91F53C9BA}" destId="{C93006E5-5726-421A-8CD2-BA9954DA344E}"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3C138A0-C6F4-4C28-A428-F43293580B61}" type="doc">
      <dgm:prSet loTypeId="urn:microsoft.com/office/officeart/2005/8/layout/target3" loCatId="list" qsTypeId="urn:microsoft.com/office/officeart/2005/8/quickstyle/simple1" qsCatId="simple" csTypeId="urn:microsoft.com/office/officeart/2005/8/colors/accent1_2" csCatId="accent1" phldr="0"/>
      <dgm:spPr/>
      <dgm:t>
        <a:bodyPr/>
        <a:lstStyle/>
        <a:p>
          <a:endParaRPr lang="zh-CN" altLang="en-US"/>
        </a:p>
      </dgm:t>
    </dgm:pt>
    <dgm:pt modelId="{B4F8F5DA-33FE-425D-8A37-123634ABDEDD}">
      <dgm:prSet phldrT="[文本]" phldr="1"/>
      <dgm:spPr/>
      <dgm:t>
        <a:bodyPr/>
        <a:lstStyle/>
        <a:p>
          <a:endParaRPr lang="zh-CN" altLang="en-US"/>
        </a:p>
      </dgm:t>
    </dgm:pt>
    <dgm:pt modelId="{4104FA0E-03B4-471F-9EBC-4170612EFC3F}" type="parTrans" cxnId="{CCC86A79-DFD9-4E99-8D57-60311D5F0386}">
      <dgm:prSet/>
      <dgm:spPr/>
      <dgm:t>
        <a:bodyPr/>
        <a:lstStyle/>
        <a:p>
          <a:endParaRPr lang="zh-CN" altLang="en-US"/>
        </a:p>
      </dgm:t>
    </dgm:pt>
    <dgm:pt modelId="{D9D1CD68-4E15-432C-ABAB-690AE4634102}" type="sibTrans" cxnId="{CCC86A79-DFD9-4E99-8D57-60311D5F0386}">
      <dgm:prSet/>
      <dgm:spPr/>
      <dgm:t>
        <a:bodyPr/>
        <a:lstStyle/>
        <a:p>
          <a:endParaRPr lang="zh-CN" altLang="en-US"/>
        </a:p>
      </dgm:t>
    </dgm:pt>
    <dgm:pt modelId="{956D0D8F-E7CB-4C3B-872D-04BC3970D597}">
      <dgm:prSet phldrT="[文本]" phldr="1"/>
      <dgm:spPr/>
      <dgm:t>
        <a:bodyPr/>
        <a:lstStyle/>
        <a:p>
          <a:endParaRPr lang="zh-CN" altLang="en-US"/>
        </a:p>
      </dgm:t>
    </dgm:pt>
    <dgm:pt modelId="{E9B246AD-C8C4-41B4-9A7B-4CA87B000123}" type="parTrans" cxnId="{4DDA00B9-E855-4657-9DA6-20E621F77B9E}">
      <dgm:prSet/>
      <dgm:spPr/>
      <dgm:t>
        <a:bodyPr/>
        <a:lstStyle/>
        <a:p>
          <a:endParaRPr lang="zh-CN" altLang="en-US"/>
        </a:p>
      </dgm:t>
    </dgm:pt>
    <dgm:pt modelId="{E89CB7A7-E606-4B11-BC50-59377F30C9AD}" type="sibTrans" cxnId="{4DDA00B9-E855-4657-9DA6-20E621F77B9E}">
      <dgm:prSet/>
      <dgm:spPr/>
      <dgm:t>
        <a:bodyPr/>
        <a:lstStyle/>
        <a:p>
          <a:endParaRPr lang="zh-CN" altLang="en-US"/>
        </a:p>
      </dgm:t>
    </dgm:pt>
    <dgm:pt modelId="{1444BC2D-AC53-41B8-88A2-5F2BD3A01C01}">
      <dgm:prSet phldrT="[文本]" phldr="1"/>
      <dgm:spPr/>
      <dgm:t>
        <a:bodyPr/>
        <a:lstStyle/>
        <a:p>
          <a:endParaRPr lang="zh-CN" altLang="en-US"/>
        </a:p>
      </dgm:t>
    </dgm:pt>
    <dgm:pt modelId="{080012E0-54C5-43C1-A4FE-24A3CAD17112}" type="parTrans" cxnId="{C13DB826-76F0-47FC-BAD7-0B277E5111E2}">
      <dgm:prSet/>
      <dgm:spPr/>
      <dgm:t>
        <a:bodyPr/>
        <a:lstStyle/>
        <a:p>
          <a:endParaRPr lang="zh-CN" altLang="en-US"/>
        </a:p>
      </dgm:t>
    </dgm:pt>
    <dgm:pt modelId="{8B35390D-0012-44A8-A831-3DF99333AE9F}" type="sibTrans" cxnId="{C13DB826-76F0-47FC-BAD7-0B277E5111E2}">
      <dgm:prSet/>
      <dgm:spPr/>
      <dgm:t>
        <a:bodyPr/>
        <a:lstStyle/>
        <a:p>
          <a:endParaRPr lang="zh-CN" altLang="en-US"/>
        </a:p>
      </dgm:t>
    </dgm:pt>
    <dgm:pt modelId="{D233F1A5-DBB3-4F5B-8C90-3E1AC4AB8EE8}">
      <dgm:prSet phldrT="[文本]" phldr="1"/>
      <dgm:spPr/>
      <dgm:t>
        <a:bodyPr/>
        <a:lstStyle/>
        <a:p>
          <a:endParaRPr lang="zh-CN" altLang="en-US"/>
        </a:p>
      </dgm:t>
    </dgm:pt>
    <dgm:pt modelId="{E802E178-DC48-4848-AC53-79971E6A3308}" type="parTrans" cxnId="{0823CB74-BC90-4FB9-BC6E-14914359F6E5}">
      <dgm:prSet/>
      <dgm:spPr/>
      <dgm:t>
        <a:bodyPr/>
        <a:lstStyle/>
        <a:p>
          <a:endParaRPr lang="zh-CN" altLang="en-US"/>
        </a:p>
      </dgm:t>
    </dgm:pt>
    <dgm:pt modelId="{55A96147-7C76-48B7-9E87-E5AA8C82D84C}" type="sibTrans" cxnId="{0823CB74-BC90-4FB9-BC6E-14914359F6E5}">
      <dgm:prSet/>
      <dgm:spPr/>
      <dgm:t>
        <a:bodyPr/>
        <a:lstStyle/>
        <a:p>
          <a:endParaRPr lang="zh-CN" altLang="en-US"/>
        </a:p>
      </dgm:t>
    </dgm:pt>
    <dgm:pt modelId="{1967113D-7E6D-4DCA-B3CC-18F3F0D4CCB0}">
      <dgm:prSet phldrT="[文本]" phldr="1"/>
      <dgm:spPr/>
      <dgm:t>
        <a:bodyPr/>
        <a:lstStyle/>
        <a:p>
          <a:endParaRPr lang="zh-CN" altLang="en-US"/>
        </a:p>
      </dgm:t>
    </dgm:pt>
    <dgm:pt modelId="{1D0E83DB-91A0-4363-A0F2-3B9CC2EFBFD4}" type="parTrans" cxnId="{FA52BEA3-0B17-4780-BF49-ED4E85C4E605}">
      <dgm:prSet/>
      <dgm:spPr/>
      <dgm:t>
        <a:bodyPr/>
        <a:lstStyle/>
        <a:p>
          <a:endParaRPr lang="zh-CN" altLang="en-US"/>
        </a:p>
      </dgm:t>
    </dgm:pt>
    <dgm:pt modelId="{7EF4013A-98A2-4C5E-A6E0-2944D7E8D2C4}" type="sibTrans" cxnId="{FA52BEA3-0B17-4780-BF49-ED4E85C4E605}">
      <dgm:prSet/>
      <dgm:spPr/>
      <dgm:t>
        <a:bodyPr/>
        <a:lstStyle/>
        <a:p>
          <a:endParaRPr lang="zh-CN" altLang="en-US"/>
        </a:p>
      </dgm:t>
    </dgm:pt>
    <dgm:pt modelId="{0E495FC1-0014-48F2-AE69-BFD2577209B6}">
      <dgm:prSet phldrT="[文本]" phldr="1"/>
      <dgm:spPr/>
      <dgm:t>
        <a:bodyPr/>
        <a:lstStyle/>
        <a:p>
          <a:endParaRPr lang="zh-CN" altLang="en-US"/>
        </a:p>
      </dgm:t>
    </dgm:pt>
    <dgm:pt modelId="{FEDC065C-4AE8-4C2C-802B-5CE229360524}" type="parTrans" cxnId="{68DC8F14-974A-4532-9795-7297DC98DF0B}">
      <dgm:prSet/>
      <dgm:spPr/>
      <dgm:t>
        <a:bodyPr/>
        <a:lstStyle/>
        <a:p>
          <a:endParaRPr lang="zh-CN" altLang="en-US"/>
        </a:p>
      </dgm:t>
    </dgm:pt>
    <dgm:pt modelId="{18D73D1D-9BE4-4FE4-822F-01540C496486}" type="sibTrans" cxnId="{68DC8F14-974A-4532-9795-7297DC98DF0B}">
      <dgm:prSet/>
      <dgm:spPr/>
      <dgm:t>
        <a:bodyPr/>
        <a:lstStyle/>
        <a:p>
          <a:endParaRPr lang="zh-CN" altLang="en-US"/>
        </a:p>
      </dgm:t>
    </dgm:pt>
    <dgm:pt modelId="{BA2B394D-5647-4B3F-88DE-FC88BBC4D8BF}">
      <dgm:prSet phldrT="[文本]" phldr="1"/>
      <dgm:spPr/>
      <dgm:t>
        <a:bodyPr/>
        <a:lstStyle/>
        <a:p>
          <a:endParaRPr lang="zh-CN" altLang="en-US"/>
        </a:p>
      </dgm:t>
    </dgm:pt>
    <dgm:pt modelId="{20856E78-C0AB-4518-A527-C0F37A3CA599}" type="parTrans" cxnId="{AB3C6394-FF4C-4C66-91A5-D3B3DFFFA911}">
      <dgm:prSet/>
      <dgm:spPr/>
      <dgm:t>
        <a:bodyPr/>
        <a:lstStyle/>
        <a:p>
          <a:endParaRPr lang="zh-CN" altLang="en-US"/>
        </a:p>
      </dgm:t>
    </dgm:pt>
    <dgm:pt modelId="{4FEA766D-6D9A-47D9-BD02-04CA27F00653}" type="sibTrans" cxnId="{AB3C6394-FF4C-4C66-91A5-D3B3DFFFA911}">
      <dgm:prSet/>
      <dgm:spPr/>
      <dgm:t>
        <a:bodyPr/>
        <a:lstStyle/>
        <a:p>
          <a:endParaRPr lang="zh-CN" altLang="en-US"/>
        </a:p>
      </dgm:t>
    </dgm:pt>
    <dgm:pt modelId="{F0F56753-611E-49C1-A655-7648A041B3E6}">
      <dgm:prSet phldrT="[文本]" phldr="1"/>
      <dgm:spPr/>
      <dgm:t>
        <a:bodyPr/>
        <a:lstStyle/>
        <a:p>
          <a:endParaRPr lang="zh-CN" altLang="en-US"/>
        </a:p>
      </dgm:t>
    </dgm:pt>
    <dgm:pt modelId="{CF521983-964D-4C71-8E15-C5CC8E727B8C}" type="parTrans" cxnId="{284A69A1-EA74-461E-A5F3-258A58FBEA7A}">
      <dgm:prSet/>
      <dgm:spPr/>
      <dgm:t>
        <a:bodyPr/>
        <a:lstStyle/>
        <a:p>
          <a:endParaRPr lang="zh-CN" altLang="en-US"/>
        </a:p>
      </dgm:t>
    </dgm:pt>
    <dgm:pt modelId="{F75915DA-12F2-4EAD-974E-4113176DBCD1}" type="sibTrans" cxnId="{284A69A1-EA74-461E-A5F3-258A58FBEA7A}">
      <dgm:prSet/>
      <dgm:spPr/>
      <dgm:t>
        <a:bodyPr/>
        <a:lstStyle/>
        <a:p>
          <a:endParaRPr lang="zh-CN" altLang="en-US"/>
        </a:p>
      </dgm:t>
    </dgm:pt>
    <dgm:pt modelId="{367CF7E0-F40A-47BA-9287-3C48D77FFEDB}">
      <dgm:prSet phldrT="[文本]" phldr="1"/>
      <dgm:spPr/>
      <dgm:t>
        <a:bodyPr/>
        <a:lstStyle/>
        <a:p>
          <a:endParaRPr lang="zh-CN" altLang="en-US"/>
        </a:p>
      </dgm:t>
    </dgm:pt>
    <dgm:pt modelId="{2C7BA957-4FAB-483C-B44B-38FA165202BD}" type="parTrans" cxnId="{A34538FD-F768-4D1C-9684-1E8411BB8C0E}">
      <dgm:prSet/>
      <dgm:spPr/>
      <dgm:t>
        <a:bodyPr/>
        <a:lstStyle/>
        <a:p>
          <a:endParaRPr lang="zh-CN" altLang="en-US"/>
        </a:p>
      </dgm:t>
    </dgm:pt>
    <dgm:pt modelId="{4D4850B1-20DB-4433-AC35-D50FBA8F3388}" type="sibTrans" cxnId="{A34538FD-F768-4D1C-9684-1E8411BB8C0E}">
      <dgm:prSet/>
      <dgm:spPr/>
      <dgm:t>
        <a:bodyPr/>
        <a:lstStyle/>
        <a:p>
          <a:endParaRPr lang="zh-CN" altLang="en-US"/>
        </a:p>
      </dgm:t>
    </dgm:pt>
    <dgm:pt modelId="{FB2B81C9-3F49-40AE-83E0-4E470AEA0CAF}" type="pres">
      <dgm:prSet presAssocID="{53C138A0-C6F4-4C28-A428-F43293580B61}" presName="Name0" presStyleCnt="0">
        <dgm:presLayoutVars>
          <dgm:chMax val="7"/>
          <dgm:dir/>
          <dgm:animLvl val="lvl"/>
          <dgm:resizeHandles val="exact"/>
        </dgm:presLayoutVars>
      </dgm:prSet>
      <dgm:spPr/>
    </dgm:pt>
    <dgm:pt modelId="{B487A90F-50CA-4792-97FE-912AEF1D7A76}" type="pres">
      <dgm:prSet presAssocID="{B4F8F5DA-33FE-425D-8A37-123634ABDEDD}" presName="circle1" presStyleLbl="node1" presStyleIdx="0" presStyleCnt="3"/>
      <dgm:spPr/>
    </dgm:pt>
    <dgm:pt modelId="{FF54D330-AC88-43B3-8777-98ABF46CC969}" type="pres">
      <dgm:prSet presAssocID="{B4F8F5DA-33FE-425D-8A37-123634ABDEDD}" presName="space" presStyleCnt="0"/>
      <dgm:spPr/>
    </dgm:pt>
    <dgm:pt modelId="{9029C77E-68C7-4961-AEDA-8F8B400DFF90}" type="pres">
      <dgm:prSet presAssocID="{B4F8F5DA-33FE-425D-8A37-123634ABDEDD}" presName="rect1" presStyleLbl="alignAcc1" presStyleIdx="0" presStyleCnt="3"/>
      <dgm:spPr/>
    </dgm:pt>
    <dgm:pt modelId="{05423B64-3095-4CCF-BAA0-2AA4F77E8DA0}" type="pres">
      <dgm:prSet presAssocID="{D233F1A5-DBB3-4F5B-8C90-3E1AC4AB8EE8}" presName="vertSpace2" presStyleLbl="node1" presStyleIdx="0" presStyleCnt="3"/>
      <dgm:spPr/>
    </dgm:pt>
    <dgm:pt modelId="{134B59F5-96A4-4C28-AE24-C0D66A4FE827}" type="pres">
      <dgm:prSet presAssocID="{D233F1A5-DBB3-4F5B-8C90-3E1AC4AB8EE8}" presName="circle2" presStyleLbl="node1" presStyleIdx="1" presStyleCnt="3"/>
      <dgm:spPr/>
    </dgm:pt>
    <dgm:pt modelId="{BE0BEDE5-B5FA-47A5-815E-7AD26B68AA94}" type="pres">
      <dgm:prSet presAssocID="{D233F1A5-DBB3-4F5B-8C90-3E1AC4AB8EE8}" presName="rect2" presStyleLbl="alignAcc1" presStyleIdx="1" presStyleCnt="3"/>
      <dgm:spPr/>
    </dgm:pt>
    <dgm:pt modelId="{81B7F90E-251A-4CD7-9079-32D06A068199}" type="pres">
      <dgm:prSet presAssocID="{BA2B394D-5647-4B3F-88DE-FC88BBC4D8BF}" presName="vertSpace3" presStyleLbl="node1" presStyleIdx="1" presStyleCnt="3"/>
      <dgm:spPr/>
    </dgm:pt>
    <dgm:pt modelId="{A5DD4747-FB1B-4523-B1DE-6083AF1E07F2}" type="pres">
      <dgm:prSet presAssocID="{BA2B394D-5647-4B3F-88DE-FC88BBC4D8BF}" presName="circle3" presStyleLbl="node1" presStyleIdx="2" presStyleCnt="3"/>
      <dgm:spPr/>
    </dgm:pt>
    <dgm:pt modelId="{4431C0D1-3460-4F7A-A4F8-A99110D5EDBC}" type="pres">
      <dgm:prSet presAssocID="{BA2B394D-5647-4B3F-88DE-FC88BBC4D8BF}" presName="rect3" presStyleLbl="alignAcc1" presStyleIdx="2" presStyleCnt="3"/>
      <dgm:spPr/>
    </dgm:pt>
    <dgm:pt modelId="{A5F9FCCE-8744-4D23-96A1-DCC3BA8F99E7}" type="pres">
      <dgm:prSet presAssocID="{B4F8F5DA-33FE-425D-8A37-123634ABDEDD}" presName="rect1ParTx" presStyleLbl="alignAcc1" presStyleIdx="2" presStyleCnt="3">
        <dgm:presLayoutVars>
          <dgm:chMax val="1"/>
          <dgm:bulletEnabled val="1"/>
        </dgm:presLayoutVars>
      </dgm:prSet>
      <dgm:spPr/>
    </dgm:pt>
    <dgm:pt modelId="{0A709D67-5E6E-401E-A987-E1D951734651}" type="pres">
      <dgm:prSet presAssocID="{B4F8F5DA-33FE-425D-8A37-123634ABDEDD}" presName="rect1ChTx" presStyleLbl="alignAcc1" presStyleIdx="2" presStyleCnt="3">
        <dgm:presLayoutVars>
          <dgm:bulletEnabled val="1"/>
        </dgm:presLayoutVars>
      </dgm:prSet>
      <dgm:spPr/>
    </dgm:pt>
    <dgm:pt modelId="{256F074B-37FD-409A-B61A-88C7FF32429E}" type="pres">
      <dgm:prSet presAssocID="{D233F1A5-DBB3-4F5B-8C90-3E1AC4AB8EE8}" presName="rect2ParTx" presStyleLbl="alignAcc1" presStyleIdx="2" presStyleCnt="3">
        <dgm:presLayoutVars>
          <dgm:chMax val="1"/>
          <dgm:bulletEnabled val="1"/>
        </dgm:presLayoutVars>
      </dgm:prSet>
      <dgm:spPr/>
    </dgm:pt>
    <dgm:pt modelId="{08C79C12-FE08-4AE5-92ED-05EEC2A33D94}" type="pres">
      <dgm:prSet presAssocID="{D233F1A5-DBB3-4F5B-8C90-3E1AC4AB8EE8}" presName="rect2ChTx" presStyleLbl="alignAcc1" presStyleIdx="2" presStyleCnt="3">
        <dgm:presLayoutVars>
          <dgm:bulletEnabled val="1"/>
        </dgm:presLayoutVars>
      </dgm:prSet>
      <dgm:spPr/>
    </dgm:pt>
    <dgm:pt modelId="{B12E464F-8C6A-46E7-A57B-73A1FC63A73F}" type="pres">
      <dgm:prSet presAssocID="{BA2B394D-5647-4B3F-88DE-FC88BBC4D8BF}" presName="rect3ParTx" presStyleLbl="alignAcc1" presStyleIdx="2" presStyleCnt="3">
        <dgm:presLayoutVars>
          <dgm:chMax val="1"/>
          <dgm:bulletEnabled val="1"/>
        </dgm:presLayoutVars>
      </dgm:prSet>
      <dgm:spPr/>
    </dgm:pt>
    <dgm:pt modelId="{A2255561-4D96-49BB-AE96-0E8F3C6A05B1}" type="pres">
      <dgm:prSet presAssocID="{BA2B394D-5647-4B3F-88DE-FC88BBC4D8BF}" presName="rect3ChTx" presStyleLbl="alignAcc1" presStyleIdx="2" presStyleCnt="3">
        <dgm:presLayoutVars>
          <dgm:bulletEnabled val="1"/>
        </dgm:presLayoutVars>
      </dgm:prSet>
      <dgm:spPr/>
    </dgm:pt>
  </dgm:ptLst>
  <dgm:cxnLst>
    <dgm:cxn modelId="{D0024400-CA19-49AF-B5BD-6AA646FBB102}" type="presOf" srcId="{B4F8F5DA-33FE-425D-8A37-123634ABDEDD}" destId="{A5F9FCCE-8744-4D23-96A1-DCC3BA8F99E7}" srcOrd="1" destOrd="0" presId="urn:microsoft.com/office/officeart/2005/8/layout/target3"/>
    <dgm:cxn modelId="{68DC8F14-974A-4532-9795-7297DC98DF0B}" srcId="{D233F1A5-DBB3-4F5B-8C90-3E1AC4AB8EE8}" destId="{0E495FC1-0014-48F2-AE69-BFD2577209B6}" srcOrd="1" destOrd="0" parTransId="{FEDC065C-4AE8-4C2C-802B-5CE229360524}" sibTransId="{18D73D1D-9BE4-4FE4-822F-01540C496486}"/>
    <dgm:cxn modelId="{C13DB826-76F0-47FC-BAD7-0B277E5111E2}" srcId="{B4F8F5DA-33FE-425D-8A37-123634ABDEDD}" destId="{1444BC2D-AC53-41B8-88A2-5F2BD3A01C01}" srcOrd="1" destOrd="0" parTransId="{080012E0-54C5-43C1-A4FE-24A3CAD17112}" sibTransId="{8B35390D-0012-44A8-A831-3DF99333AE9F}"/>
    <dgm:cxn modelId="{B3969228-73D8-4A59-8FEF-521B00A5DACF}" type="presOf" srcId="{D233F1A5-DBB3-4F5B-8C90-3E1AC4AB8EE8}" destId="{BE0BEDE5-B5FA-47A5-815E-7AD26B68AA94}" srcOrd="0" destOrd="0" presId="urn:microsoft.com/office/officeart/2005/8/layout/target3"/>
    <dgm:cxn modelId="{717AC637-8F08-4137-BC86-6D3D4345F249}" type="presOf" srcId="{B4F8F5DA-33FE-425D-8A37-123634ABDEDD}" destId="{9029C77E-68C7-4961-AEDA-8F8B400DFF90}" srcOrd="0" destOrd="0" presId="urn:microsoft.com/office/officeart/2005/8/layout/target3"/>
    <dgm:cxn modelId="{50179266-99B5-4B25-BDAF-F493AD7E990C}" type="presOf" srcId="{367CF7E0-F40A-47BA-9287-3C48D77FFEDB}" destId="{A2255561-4D96-49BB-AE96-0E8F3C6A05B1}" srcOrd="0" destOrd="1" presId="urn:microsoft.com/office/officeart/2005/8/layout/target3"/>
    <dgm:cxn modelId="{A001834E-C4E7-4B8B-9B4C-BFDD96C2FF8E}" type="presOf" srcId="{956D0D8F-E7CB-4C3B-872D-04BC3970D597}" destId="{0A709D67-5E6E-401E-A987-E1D951734651}" srcOrd="0" destOrd="0" presId="urn:microsoft.com/office/officeart/2005/8/layout/target3"/>
    <dgm:cxn modelId="{0823CB74-BC90-4FB9-BC6E-14914359F6E5}" srcId="{53C138A0-C6F4-4C28-A428-F43293580B61}" destId="{D233F1A5-DBB3-4F5B-8C90-3E1AC4AB8EE8}" srcOrd="1" destOrd="0" parTransId="{E802E178-DC48-4848-AC53-79971E6A3308}" sibTransId="{55A96147-7C76-48B7-9E87-E5AA8C82D84C}"/>
    <dgm:cxn modelId="{437CE154-0839-4471-9013-494F21CC641F}" type="presOf" srcId="{1444BC2D-AC53-41B8-88A2-5F2BD3A01C01}" destId="{0A709D67-5E6E-401E-A987-E1D951734651}" srcOrd="0" destOrd="1" presId="urn:microsoft.com/office/officeart/2005/8/layout/target3"/>
    <dgm:cxn modelId="{CCC86A79-DFD9-4E99-8D57-60311D5F0386}" srcId="{53C138A0-C6F4-4C28-A428-F43293580B61}" destId="{B4F8F5DA-33FE-425D-8A37-123634ABDEDD}" srcOrd="0" destOrd="0" parTransId="{4104FA0E-03B4-471F-9EBC-4170612EFC3F}" sibTransId="{D9D1CD68-4E15-432C-ABAB-690AE4634102}"/>
    <dgm:cxn modelId="{968A567F-35A8-4E35-BCC0-5021E1A4DBAC}" type="presOf" srcId="{1967113D-7E6D-4DCA-B3CC-18F3F0D4CCB0}" destId="{08C79C12-FE08-4AE5-92ED-05EEC2A33D94}" srcOrd="0" destOrd="0" presId="urn:microsoft.com/office/officeart/2005/8/layout/target3"/>
    <dgm:cxn modelId="{396BDD8F-32BB-4892-AB86-C3728D8686E6}" type="presOf" srcId="{F0F56753-611E-49C1-A655-7648A041B3E6}" destId="{A2255561-4D96-49BB-AE96-0E8F3C6A05B1}" srcOrd="0" destOrd="0" presId="urn:microsoft.com/office/officeart/2005/8/layout/target3"/>
    <dgm:cxn modelId="{AB3C6394-FF4C-4C66-91A5-D3B3DFFFA911}" srcId="{53C138A0-C6F4-4C28-A428-F43293580B61}" destId="{BA2B394D-5647-4B3F-88DE-FC88BBC4D8BF}" srcOrd="2" destOrd="0" parTransId="{20856E78-C0AB-4518-A527-C0F37A3CA599}" sibTransId="{4FEA766D-6D9A-47D9-BD02-04CA27F00653}"/>
    <dgm:cxn modelId="{284A69A1-EA74-461E-A5F3-258A58FBEA7A}" srcId="{BA2B394D-5647-4B3F-88DE-FC88BBC4D8BF}" destId="{F0F56753-611E-49C1-A655-7648A041B3E6}" srcOrd="0" destOrd="0" parTransId="{CF521983-964D-4C71-8E15-C5CC8E727B8C}" sibTransId="{F75915DA-12F2-4EAD-974E-4113176DBCD1}"/>
    <dgm:cxn modelId="{FA52BEA3-0B17-4780-BF49-ED4E85C4E605}" srcId="{D233F1A5-DBB3-4F5B-8C90-3E1AC4AB8EE8}" destId="{1967113D-7E6D-4DCA-B3CC-18F3F0D4CCB0}" srcOrd="0" destOrd="0" parTransId="{1D0E83DB-91A0-4363-A0F2-3B9CC2EFBFD4}" sibTransId="{7EF4013A-98A2-4C5E-A6E0-2944D7E8D2C4}"/>
    <dgm:cxn modelId="{0913C4AE-4043-4D9B-B339-D3ABCEED50C0}" type="presOf" srcId="{BA2B394D-5647-4B3F-88DE-FC88BBC4D8BF}" destId="{B12E464F-8C6A-46E7-A57B-73A1FC63A73F}" srcOrd="1" destOrd="0" presId="urn:microsoft.com/office/officeart/2005/8/layout/target3"/>
    <dgm:cxn modelId="{9CC519AF-BFA8-4897-9ACA-6958DF67603B}" type="presOf" srcId="{0E495FC1-0014-48F2-AE69-BFD2577209B6}" destId="{08C79C12-FE08-4AE5-92ED-05EEC2A33D94}" srcOrd="0" destOrd="1" presId="urn:microsoft.com/office/officeart/2005/8/layout/target3"/>
    <dgm:cxn modelId="{4DDA00B9-E855-4657-9DA6-20E621F77B9E}" srcId="{B4F8F5DA-33FE-425D-8A37-123634ABDEDD}" destId="{956D0D8F-E7CB-4C3B-872D-04BC3970D597}" srcOrd="0" destOrd="0" parTransId="{E9B246AD-C8C4-41B4-9A7B-4CA87B000123}" sibTransId="{E89CB7A7-E606-4B11-BC50-59377F30C9AD}"/>
    <dgm:cxn modelId="{FB7458CE-ADE7-41C5-B24F-E415F4D152FB}" type="presOf" srcId="{53C138A0-C6F4-4C28-A428-F43293580B61}" destId="{FB2B81C9-3F49-40AE-83E0-4E470AEA0CAF}" srcOrd="0" destOrd="0" presId="urn:microsoft.com/office/officeart/2005/8/layout/target3"/>
    <dgm:cxn modelId="{3AA3E6D0-CF3D-47C0-A5C5-B3E54A8ED39C}" type="presOf" srcId="{D233F1A5-DBB3-4F5B-8C90-3E1AC4AB8EE8}" destId="{256F074B-37FD-409A-B61A-88C7FF32429E}" srcOrd="1" destOrd="0" presId="urn:microsoft.com/office/officeart/2005/8/layout/target3"/>
    <dgm:cxn modelId="{1CA241E7-8E2B-4CCE-A895-47B3CB325306}" type="presOf" srcId="{BA2B394D-5647-4B3F-88DE-FC88BBC4D8BF}" destId="{4431C0D1-3460-4F7A-A4F8-A99110D5EDBC}" srcOrd="0" destOrd="0" presId="urn:microsoft.com/office/officeart/2005/8/layout/target3"/>
    <dgm:cxn modelId="{A34538FD-F768-4D1C-9684-1E8411BB8C0E}" srcId="{BA2B394D-5647-4B3F-88DE-FC88BBC4D8BF}" destId="{367CF7E0-F40A-47BA-9287-3C48D77FFEDB}" srcOrd="1" destOrd="0" parTransId="{2C7BA957-4FAB-483C-B44B-38FA165202BD}" sibTransId="{4D4850B1-20DB-4433-AC35-D50FBA8F3388}"/>
    <dgm:cxn modelId="{8FD957E4-C94C-4541-BB71-6C39604A12CE}" type="presParOf" srcId="{FB2B81C9-3F49-40AE-83E0-4E470AEA0CAF}" destId="{B487A90F-50CA-4792-97FE-912AEF1D7A76}" srcOrd="0" destOrd="0" presId="urn:microsoft.com/office/officeart/2005/8/layout/target3"/>
    <dgm:cxn modelId="{1BFE5617-C92C-429C-B452-F90DD0825E30}" type="presParOf" srcId="{FB2B81C9-3F49-40AE-83E0-4E470AEA0CAF}" destId="{FF54D330-AC88-43B3-8777-98ABF46CC969}" srcOrd="1" destOrd="0" presId="urn:microsoft.com/office/officeart/2005/8/layout/target3"/>
    <dgm:cxn modelId="{04F2A79A-4B03-4060-91A9-7FE1CDF6F405}" type="presParOf" srcId="{FB2B81C9-3F49-40AE-83E0-4E470AEA0CAF}" destId="{9029C77E-68C7-4961-AEDA-8F8B400DFF90}" srcOrd="2" destOrd="0" presId="urn:microsoft.com/office/officeart/2005/8/layout/target3"/>
    <dgm:cxn modelId="{064BB137-A5B6-412F-8ACB-506623027095}" type="presParOf" srcId="{FB2B81C9-3F49-40AE-83E0-4E470AEA0CAF}" destId="{05423B64-3095-4CCF-BAA0-2AA4F77E8DA0}" srcOrd="3" destOrd="0" presId="urn:microsoft.com/office/officeart/2005/8/layout/target3"/>
    <dgm:cxn modelId="{E18D56AD-4A31-4DA3-ABB0-3A4790D1B44C}" type="presParOf" srcId="{FB2B81C9-3F49-40AE-83E0-4E470AEA0CAF}" destId="{134B59F5-96A4-4C28-AE24-C0D66A4FE827}" srcOrd="4" destOrd="0" presId="urn:microsoft.com/office/officeart/2005/8/layout/target3"/>
    <dgm:cxn modelId="{A33C16F9-0DDE-456C-A547-8012F8DEB8B1}" type="presParOf" srcId="{FB2B81C9-3F49-40AE-83E0-4E470AEA0CAF}" destId="{BE0BEDE5-B5FA-47A5-815E-7AD26B68AA94}" srcOrd="5" destOrd="0" presId="urn:microsoft.com/office/officeart/2005/8/layout/target3"/>
    <dgm:cxn modelId="{0079CD56-C817-43EC-9D8A-80AB3393E96A}" type="presParOf" srcId="{FB2B81C9-3F49-40AE-83E0-4E470AEA0CAF}" destId="{81B7F90E-251A-4CD7-9079-32D06A068199}" srcOrd="6" destOrd="0" presId="urn:microsoft.com/office/officeart/2005/8/layout/target3"/>
    <dgm:cxn modelId="{89C3F28F-345C-4539-B84B-9D95364D74B8}" type="presParOf" srcId="{FB2B81C9-3F49-40AE-83E0-4E470AEA0CAF}" destId="{A5DD4747-FB1B-4523-B1DE-6083AF1E07F2}" srcOrd="7" destOrd="0" presId="urn:microsoft.com/office/officeart/2005/8/layout/target3"/>
    <dgm:cxn modelId="{2184A785-4F70-4806-BA11-2400383D2F8B}" type="presParOf" srcId="{FB2B81C9-3F49-40AE-83E0-4E470AEA0CAF}" destId="{4431C0D1-3460-4F7A-A4F8-A99110D5EDBC}" srcOrd="8" destOrd="0" presId="urn:microsoft.com/office/officeart/2005/8/layout/target3"/>
    <dgm:cxn modelId="{693B2719-20F2-4C72-AA39-BFB0162059FB}" type="presParOf" srcId="{FB2B81C9-3F49-40AE-83E0-4E470AEA0CAF}" destId="{A5F9FCCE-8744-4D23-96A1-DCC3BA8F99E7}" srcOrd="9" destOrd="0" presId="urn:microsoft.com/office/officeart/2005/8/layout/target3"/>
    <dgm:cxn modelId="{10ED79E0-4033-47C7-AA54-186B17A058F6}" type="presParOf" srcId="{FB2B81C9-3F49-40AE-83E0-4E470AEA0CAF}" destId="{0A709D67-5E6E-401E-A987-E1D951734651}" srcOrd="10" destOrd="0" presId="urn:microsoft.com/office/officeart/2005/8/layout/target3"/>
    <dgm:cxn modelId="{9DC4EF0C-909B-46EC-ADEC-0E5CBEAFA436}" type="presParOf" srcId="{FB2B81C9-3F49-40AE-83E0-4E470AEA0CAF}" destId="{256F074B-37FD-409A-B61A-88C7FF32429E}" srcOrd="11" destOrd="0" presId="urn:microsoft.com/office/officeart/2005/8/layout/target3"/>
    <dgm:cxn modelId="{12611986-ACC1-44C9-8A86-1BFF42BD4C11}" type="presParOf" srcId="{FB2B81C9-3F49-40AE-83E0-4E470AEA0CAF}" destId="{08C79C12-FE08-4AE5-92ED-05EEC2A33D94}" srcOrd="12" destOrd="0" presId="urn:microsoft.com/office/officeart/2005/8/layout/target3"/>
    <dgm:cxn modelId="{5F51239C-F97F-47CC-96FD-63571346E91F}" type="presParOf" srcId="{FB2B81C9-3F49-40AE-83E0-4E470AEA0CAF}" destId="{B12E464F-8C6A-46E7-A57B-73A1FC63A73F}" srcOrd="13" destOrd="0" presId="urn:microsoft.com/office/officeart/2005/8/layout/target3"/>
    <dgm:cxn modelId="{8A4FCE69-D250-48BC-BDD2-B371CF515891}" type="presParOf" srcId="{FB2B81C9-3F49-40AE-83E0-4E470AEA0CAF}" destId="{A2255561-4D96-49BB-AE96-0E8F3C6A05B1}" srcOrd="14"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58C0B8C-62AD-4E06-ADC7-EF4F1892647D}" type="doc">
      <dgm:prSet loTypeId="urn:microsoft.com/office/officeart/2005/8/layout/chevron2" loCatId="list" qsTypeId="urn:microsoft.com/office/officeart/2005/8/quickstyle/simple1" qsCatId="simple" csTypeId="urn:microsoft.com/office/officeart/2005/8/colors/accent1_2" csCatId="accent1" phldr="0"/>
      <dgm:spPr/>
      <dgm:t>
        <a:bodyPr/>
        <a:lstStyle/>
        <a:p>
          <a:endParaRPr lang="zh-CN" altLang="en-US"/>
        </a:p>
      </dgm:t>
    </dgm:pt>
    <dgm:pt modelId="{CF27C427-80BF-453C-A255-295D037F690F}">
      <dgm:prSet phldrT="[文本]" phldr="1"/>
      <dgm:spPr/>
      <dgm:t>
        <a:bodyPr/>
        <a:lstStyle/>
        <a:p>
          <a:endParaRPr lang="zh-CN" altLang="en-US"/>
        </a:p>
      </dgm:t>
    </dgm:pt>
    <dgm:pt modelId="{5CF7EEAF-17ED-4BF9-907B-5C73443061BE}" type="parTrans" cxnId="{AAD39EB7-6BAA-455C-AAC8-6E94AA652BF3}">
      <dgm:prSet/>
      <dgm:spPr/>
      <dgm:t>
        <a:bodyPr/>
        <a:lstStyle/>
        <a:p>
          <a:endParaRPr lang="zh-CN" altLang="en-US"/>
        </a:p>
      </dgm:t>
    </dgm:pt>
    <dgm:pt modelId="{0A7E9301-17D8-429A-9C77-4A1D8A5B415F}" type="sibTrans" cxnId="{AAD39EB7-6BAA-455C-AAC8-6E94AA652BF3}">
      <dgm:prSet/>
      <dgm:spPr/>
      <dgm:t>
        <a:bodyPr/>
        <a:lstStyle/>
        <a:p>
          <a:endParaRPr lang="zh-CN" altLang="en-US"/>
        </a:p>
      </dgm:t>
    </dgm:pt>
    <dgm:pt modelId="{201116E9-C574-4146-B73B-E160550B3772}">
      <dgm:prSet phldrT="[文本]" phldr="1"/>
      <dgm:spPr/>
      <dgm:t>
        <a:bodyPr/>
        <a:lstStyle/>
        <a:p>
          <a:endParaRPr lang="zh-CN" altLang="en-US"/>
        </a:p>
      </dgm:t>
    </dgm:pt>
    <dgm:pt modelId="{E159C302-7404-4A04-AF80-B0F2D6FE4A8D}" type="parTrans" cxnId="{30C51CBC-BEF1-4DDB-8749-728E521835EB}">
      <dgm:prSet/>
      <dgm:spPr/>
      <dgm:t>
        <a:bodyPr/>
        <a:lstStyle/>
        <a:p>
          <a:endParaRPr lang="zh-CN" altLang="en-US"/>
        </a:p>
      </dgm:t>
    </dgm:pt>
    <dgm:pt modelId="{B540D360-C20C-47E4-80B6-411C9390CF5F}" type="sibTrans" cxnId="{30C51CBC-BEF1-4DDB-8749-728E521835EB}">
      <dgm:prSet/>
      <dgm:spPr/>
      <dgm:t>
        <a:bodyPr/>
        <a:lstStyle/>
        <a:p>
          <a:endParaRPr lang="zh-CN" altLang="en-US"/>
        </a:p>
      </dgm:t>
    </dgm:pt>
    <dgm:pt modelId="{B594C6F5-5CAE-455C-A08B-FDF10F852411}">
      <dgm:prSet phldrT="[文本]" phldr="1"/>
      <dgm:spPr/>
      <dgm:t>
        <a:bodyPr/>
        <a:lstStyle/>
        <a:p>
          <a:endParaRPr lang="zh-CN" altLang="en-US"/>
        </a:p>
      </dgm:t>
    </dgm:pt>
    <dgm:pt modelId="{9BF6350C-BD70-4D38-9C5E-05C76DA9CE4C}" type="parTrans" cxnId="{577F0C26-B89F-4F5A-8C57-16B5128AE2F7}">
      <dgm:prSet/>
      <dgm:spPr/>
      <dgm:t>
        <a:bodyPr/>
        <a:lstStyle/>
        <a:p>
          <a:endParaRPr lang="zh-CN" altLang="en-US"/>
        </a:p>
      </dgm:t>
    </dgm:pt>
    <dgm:pt modelId="{E93EAEB9-62D6-4541-B057-7EADE18EE415}" type="sibTrans" cxnId="{577F0C26-B89F-4F5A-8C57-16B5128AE2F7}">
      <dgm:prSet/>
      <dgm:spPr/>
      <dgm:t>
        <a:bodyPr/>
        <a:lstStyle/>
        <a:p>
          <a:endParaRPr lang="zh-CN" altLang="en-US"/>
        </a:p>
      </dgm:t>
    </dgm:pt>
    <dgm:pt modelId="{200F31AA-0B83-4412-A639-614FC6F01AE2}">
      <dgm:prSet phldrT="[文本]" phldr="1"/>
      <dgm:spPr/>
      <dgm:t>
        <a:bodyPr/>
        <a:lstStyle/>
        <a:p>
          <a:endParaRPr lang="zh-CN" altLang="en-US"/>
        </a:p>
      </dgm:t>
    </dgm:pt>
    <dgm:pt modelId="{44FE42B5-ED2D-4793-9944-6B56D1B1E2CB}" type="parTrans" cxnId="{DA7122E5-2027-44CD-BB50-24753A00241E}">
      <dgm:prSet/>
      <dgm:spPr/>
      <dgm:t>
        <a:bodyPr/>
        <a:lstStyle/>
        <a:p>
          <a:endParaRPr lang="zh-CN" altLang="en-US"/>
        </a:p>
      </dgm:t>
    </dgm:pt>
    <dgm:pt modelId="{73C9808E-E3DF-4906-8DDB-5D2B7E41C1D0}" type="sibTrans" cxnId="{DA7122E5-2027-44CD-BB50-24753A00241E}">
      <dgm:prSet/>
      <dgm:spPr/>
      <dgm:t>
        <a:bodyPr/>
        <a:lstStyle/>
        <a:p>
          <a:endParaRPr lang="zh-CN" altLang="en-US"/>
        </a:p>
      </dgm:t>
    </dgm:pt>
    <dgm:pt modelId="{CDD8890D-2F00-4F64-930A-86823637000F}">
      <dgm:prSet phldrT="[文本]" phldr="1"/>
      <dgm:spPr/>
      <dgm:t>
        <a:bodyPr/>
        <a:lstStyle/>
        <a:p>
          <a:endParaRPr lang="zh-CN" altLang="en-US"/>
        </a:p>
      </dgm:t>
    </dgm:pt>
    <dgm:pt modelId="{278FEB70-CA60-42DE-994D-5D68ECE71B63}" type="parTrans" cxnId="{DC87CDC6-AC9A-4B18-86AC-2B55F5B2B07E}">
      <dgm:prSet/>
      <dgm:spPr/>
      <dgm:t>
        <a:bodyPr/>
        <a:lstStyle/>
        <a:p>
          <a:endParaRPr lang="zh-CN" altLang="en-US"/>
        </a:p>
      </dgm:t>
    </dgm:pt>
    <dgm:pt modelId="{7D0F425A-B58B-419F-9958-F966A525DECB}" type="sibTrans" cxnId="{DC87CDC6-AC9A-4B18-86AC-2B55F5B2B07E}">
      <dgm:prSet/>
      <dgm:spPr/>
      <dgm:t>
        <a:bodyPr/>
        <a:lstStyle/>
        <a:p>
          <a:endParaRPr lang="zh-CN" altLang="en-US"/>
        </a:p>
      </dgm:t>
    </dgm:pt>
    <dgm:pt modelId="{927EF0D5-416A-49D9-B9C8-32ECE476EBEE}">
      <dgm:prSet phldrT="[文本]" phldr="1"/>
      <dgm:spPr/>
      <dgm:t>
        <a:bodyPr/>
        <a:lstStyle/>
        <a:p>
          <a:endParaRPr lang="zh-CN" altLang="en-US"/>
        </a:p>
      </dgm:t>
    </dgm:pt>
    <dgm:pt modelId="{12C442EB-1D3A-431B-9A3B-A03746F1779B}" type="parTrans" cxnId="{26730E15-D965-4581-AD9A-C8468A5CB177}">
      <dgm:prSet/>
      <dgm:spPr/>
      <dgm:t>
        <a:bodyPr/>
        <a:lstStyle/>
        <a:p>
          <a:endParaRPr lang="zh-CN" altLang="en-US"/>
        </a:p>
      </dgm:t>
    </dgm:pt>
    <dgm:pt modelId="{986F8A10-2C70-4E66-9E0A-25D61430CE16}" type="sibTrans" cxnId="{26730E15-D965-4581-AD9A-C8468A5CB177}">
      <dgm:prSet/>
      <dgm:spPr/>
      <dgm:t>
        <a:bodyPr/>
        <a:lstStyle/>
        <a:p>
          <a:endParaRPr lang="zh-CN" altLang="en-US"/>
        </a:p>
      </dgm:t>
    </dgm:pt>
    <dgm:pt modelId="{EAC0AE46-7F6B-4205-9655-AAC0E8383A38}">
      <dgm:prSet phldrT="[文本]" phldr="1"/>
      <dgm:spPr/>
      <dgm:t>
        <a:bodyPr/>
        <a:lstStyle/>
        <a:p>
          <a:endParaRPr lang="zh-CN" altLang="en-US"/>
        </a:p>
      </dgm:t>
    </dgm:pt>
    <dgm:pt modelId="{FBAF9CE3-B4E1-49D0-88F1-4E150C97C098}" type="parTrans" cxnId="{9BFF3192-EF85-4456-856F-F37AE55D1421}">
      <dgm:prSet/>
      <dgm:spPr/>
      <dgm:t>
        <a:bodyPr/>
        <a:lstStyle/>
        <a:p>
          <a:endParaRPr lang="zh-CN" altLang="en-US"/>
        </a:p>
      </dgm:t>
    </dgm:pt>
    <dgm:pt modelId="{1DF291E7-1B91-43A1-BC17-22F0B6359007}" type="sibTrans" cxnId="{9BFF3192-EF85-4456-856F-F37AE55D1421}">
      <dgm:prSet/>
      <dgm:spPr/>
      <dgm:t>
        <a:bodyPr/>
        <a:lstStyle/>
        <a:p>
          <a:endParaRPr lang="zh-CN" altLang="en-US"/>
        </a:p>
      </dgm:t>
    </dgm:pt>
    <dgm:pt modelId="{C468FCF5-417A-4D9F-8AB4-FE96FB6E5AD3}">
      <dgm:prSet phldrT="[文本]" phldr="1"/>
      <dgm:spPr/>
      <dgm:t>
        <a:bodyPr/>
        <a:lstStyle/>
        <a:p>
          <a:endParaRPr lang="zh-CN" altLang="en-US"/>
        </a:p>
      </dgm:t>
    </dgm:pt>
    <dgm:pt modelId="{F2F6C520-56E6-4383-BCBD-5ADB54644F59}" type="parTrans" cxnId="{C47E1A60-9CCC-4BCB-A4F0-EBF1DEFAA567}">
      <dgm:prSet/>
      <dgm:spPr/>
      <dgm:t>
        <a:bodyPr/>
        <a:lstStyle/>
        <a:p>
          <a:endParaRPr lang="zh-CN" altLang="en-US"/>
        </a:p>
      </dgm:t>
    </dgm:pt>
    <dgm:pt modelId="{35810042-3E9B-4ADD-992E-D730DB13A0C7}" type="sibTrans" cxnId="{C47E1A60-9CCC-4BCB-A4F0-EBF1DEFAA567}">
      <dgm:prSet/>
      <dgm:spPr/>
      <dgm:t>
        <a:bodyPr/>
        <a:lstStyle/>
        <a:p>
          <a:endParaRPr lang="zh-CN" altLang="en-US"/>
        </a:p>
      </dgm:t>
    </dgm:pt>
    <dgm:pt modelId="{27221306-B006-46CC-9FB1-6985B978399B}">
      <dgm:prSet phldrT="[文本]" phldr="1"/>
      <dgm:spPr/>
      <dgm:t>
        <a:bodyPr/>
        <a:lstStyle/>
        <a:p>
          <a:endParaRPr lang="zh-CN" altLang="en-US"/>
        </a:p>
      </dgm:t>
    </dgm:pt>
    <dgm:pt modelId="{3FAC9FD9-FC8B-454F-AA72-0D23369DB153}" type="parTrans" cxnId="{9E62FF4F-F14E-4A92-B09D-6E8C0F30BE84}">
      <dgm:prSet/>
      <dgm:spPr/>
      <dgm:t>
        <a:bodyPr/>
        <a:lstStyle/>
        <a:p>
          <a:endParaRPr lang="zh-CN" altLang="en-US"/>
        </a:p>
      </dgm:t>
    </dgm:pt>
    <dgm:pt modelId="{6E0B90DA-8860-47E9-B704-D3605D14F7EA}" type="sibTrans" cxnId="{9E62FF4F-F14E-4A92-B09D-6E8C0F30BE84}">
      <dgm:prSet/>
      <dgm:spPr/>
      <dgm:t>
        <a:bodyPr/>
        <a:lstStyle/>
        <a:p>
          <a:endParaRPr lang="zh-CN" altLang="en-US"/>
        </a:p>
      </dgm:t>
    </dgm:pt>
    <dgm:pt modelId="{CDBA071B-9102-4211-A757-04AE0C44C54D}" type="pres">
      <dgm:prSet presAssocID="{A58C0B8C-62AD-4E06-ADC7-EF4F1892647D}" presName="linearFlow" presStyleCnt="0">
        <dgm:presLayoutVars>
          <dgm:dir/>
          <dgm:animLvl val="lvl"/>
          <dgm:resizeHandles val="exact"/>
        </dgm:presLayoutVars>
      </dgm:prSet>
      <dgm:spPr/>
    </dgm:pt>
    <dgm:pt modelId="{97D2757B-D8D7-4D4C-9460-BF0E21D038A9}" type="pres">
      <dgm:prSet presAssocID="{CF27C427-80BF-453C-A255-295D037F690F}" presName="composite" presStyleCnt="0"/>
      <dgm:spPr/>
    </dgm:pt>
    <dgm:pt modelId="{34896E78-6ADF-4C44-90C3-8A3087C25503}" type="pres">
      <dgm:prSet presAssocID="{CF27C427-80BF-453C-A255-295D037F690F}" presName="parentText" presStyleLbl="alignNode1" presStyleIdx="0" presStyleCnt="3">
        <dgm:presLayoutVars>
          <dgm:chMax val="1"/>
          <dgm:bulletEnabled val="1"/>
        </dgm:presLayoutVars>
      </dgm:prSet>
      <dgm:spPr/>
    </dgm:pt>
    <dgm:pt modelId="{F072ED8E-82E1-4A2F-B16D-8B573EAEA089}" type="pres">
      <dgm:prSet presAssocID="{CF27C427-80BF-453C-A255-295D037F690F}" presName="descendantText" presStyleLbl="alignAcc1" presStyleIdx="0" presStyleCnt="3">
        <dgm:presLayoutVars>
          <dgm:bulletEnabled val="1"/>
        </dgm:presLayoutVars>
      </dgm:prSet>
      <dgm:spPr/>
    </dgm:pt>
    <dgm:pt modelId="{046223F9-ADA8-4BC8-8A72-0DC819989629}" type="pres">
      <dgm:prSet presAssocID="{0A7E9301-17D8-429A-9C77-4A1D8A5B415F}" presName="sp" presStyleCnt="0"/>
      <dgm:spPr/>
    </dgm:pt>
    <dgm:pt modelId="{9CB302FE-985E-4ADD-9B54-455867B5A791}" type="pres">
      <dgm:prSet presAssocID="{200F31AA-0B83-4412-A639-614FC6F01AE2}" presName="composite" presStyleCnt="0"/>
      <dgm:spPr/>
    </dgm:pt>
    <dgm:pt modelId="{703D879C-4C25-4625-B397-E2E2B64BCD44}" type="pres">
      <dgm:prSet presAssocID="{200F31AA-0B83-4412-A639-614FC6F01AE2}" presName="parentText" presStyleLbl="alignNode1" presStyleIdx="1" presStyleCnt="3">
        <dgm:presLayoutVars>
          <dgm:chMax val="1"/>
          <dgm:bulletEnabled val="1"/>
        </dgm:presLayoutVars>
      </dgm:prSet>
      <dgm:spPr/>
    </dgm:pt>
    <dgm:pt modelId="{ABDB8569-F0E2-46E9-8270-E3596B1E7A48}" type="pres">
      <dgm:prSet presAssocID="{200F31AA-0B83-4412-A639-614FC6F01AE2}" presName="descendantText" presStyleLbl="alignAcc1" presStyleIdx="1" presStyleCnt="3">
        <dgm:presLayoutVars>
          <dgm:bulletEnabled val="1"/>
        </dgm:presLayoutVars>
      </dgm:prSet>
      <dgm:spPr/>
    </dgm:pt>
    <dgm:pt modelId="{90962754-597D-4194-9210-EF3E06DA2F39}" type="pres">
      <dgm:prSet presAssocID="{73C9808E-E3DF-4906-8DDB-5D2B7E41C1D0}" presName="sp" presStyleCnt="0"/>
      <dgm:spPr/>
    </dgm:pt>
    <dgm:pt modelId="{487BC8C6-65B0-4E3A-9EE0-506C0D943EBA}" type="pres">
      <dgm:prSet presAssocID="{EAC0AE46-7F6B-4205-9655-AAC0E8383A38}" presName="composite" presStyleCnt="0"/>
      <dgm:spPr/>
    </dgm:pt>
    <dgm:pt modelId="{2FA3B9AF-F91A-4B69-A0F7-BA1304C6BB62}" type="pres">
      <dgm:prSet presAssocID="{EAC0AE46-7F6B-4205-9655-AAC0E8383A38}" presName="parentText" presStyleLbl="alignNode1" presStyleIdx="2" presStyleCnt="3">
        <dgm:presLayoutVars>
          <dgm:chMax val="1"/>
          <dgm:bulletEnabled val="1"/>
        </dgm:presLayoutVars>
      </dgm:prSet>
      <dgm:spPr/>
    </dgm:pt>
    <dgm:pt modelId="{0406289D-F116-4A4A-A752-DB28ADE2B689}" type="pres">
      <dgm:prSet presAssocID="{EAC0AE46-7F6B-4205-9655-AAC0E8383A38}" presName="descendantText" presStyleLbl="alignAcc1" presStyleIdx="2" presStyleCnt="3">
        <dgm:presLayoutVars>
          <dgm:bulletEnabled val="1"/>
        </dgm:presLayoutVars>
      </dgm:prSet>
      <dgm:spPr/>
    </dgm:pt>
  </dgm:ptLst>
  <dgm:cxnLst>
    <dgm:cxn modelId="{8A736310-585E-4254-915F-5CF0B79CAD77}" type="presOf" srcId="{B594C6F5-5CAE-455C-A08B-FDF10F852411}" destId="{F072ED8E-82E1-4A2F-B16D-8B573EAEA089}" srcOrd="0" destOrd="1" presId="urn:microsoft.com/office/officeart/2005/8/layout/chevron2"/>
    <dgm:cxn modelId="{26730E15-D965-4581-AD9A-C8468A5CB177}" srcId="{200F31AA-0B83-4412-A639-614FC6F01AE2}" destId="{927EF0D5-416A-49D9-B9C8-32ECE476EBEE}" srcOrd="1" destOrd="0" parTransId="{12C442EB-1D3A-431B-9A3B-A03746F1779B}" sibTransId="{986F8A10-2C70-4E66-9E0A-25D61430CE16}"/>
    <dgm:cxn modelId="{577F0C26-B89F-4F5A-8C57-16B5128AE2F7}" srcId="{CF27C427-80BF-453C-A255-295D037F690F}" destId="{B594C6F5-5CAE-455C-A08B-FDF10F852411}" srcOrd="1" destOrd="0" parTransId="{9BF6350C-BD70-4D38-9C5E-05C76DA9CE4C}" sibTransId="{E93EAEB9-62D6-4541-B057-7EADE18EE415}"/>
    <dgm:cxn modelId="{972F5534-498D-442C-823F-34DDA1999198}" type="presOf" srcId="{27221306-B006-46CC-9FB1-6985B978399B}" destId="{0406289D-F116-4A4A-A752-DB28ADE2B689}" srcOrd="0" destOrd="1" presId="urn:microsoft.com/office/officeart/2005/8/layout/chevron2"/>
    <dgm:cxn modelId="{C47E1A60-9CCC-4BCB-A4F0-EBF1DEFAA567}" srcId="{EAC0AE46-7F6B-4205-9655-AAC0E8383A38}" destId="{C468FCF5-417A-4D9F-8AB4-FE96FB6E5AD3}" srcOrd="0" destOrd="0" parTransId="{F2F6C520-56E6-4383-BCBD-5ADB54644F59}" sibTransId="{35810042-3E9B-4ADD-992E-D730DB13A0C7}"/>
    <dgm:cxn modelId="{D8603D42-1910-4361-AD9A-6AF51C8C19F8}" type="presOf" srcId="{CF27C427-80BF-453C-A255-295D037F690F}" destId="{34896E78-6ADF-4C44-90C3-8A3087C25503}" srcOrd="0" destOrd="0" presId="urn:microsoft.com/office/officeart/2005/8/layout/chevron2"/>
    <dgm:cxn modelId="{723B4648-5D7F-422E-824A-D018C5FDB338}" type="presOf" srcId="{EAC0AE46-7F6B-4205-9655-AAC0E8383A38}" destId="{2FA3B9AF-F91A-4B69-A0F7-BA1304C6BB62}" srcOrd="0" destOrd="0" presId="urn:microsoft.com/office/officeart/2005/8/layout/chevron2"/>
    <dgm:cxn modelId="{9E62FF4F-F14E-4A92-B09D-6E8C0F30BE84}" srcId="{EAC0AE46-7F6B-4205-9655-AAC0E8383A38}" destId="{27221306-B006-46CC-9FB1-6985B978399B}" srcOrd="1" destOrd="0" parTransId="{3FAC9FD9-FC8B-454F-AA72-0D23369DB153}" sibTransId="{6E0B90DA-8860-47E9-B704-D3605D14F7EA}"/>
    <dgm:cxn modelId="{CFB64F8D-DDA2-4940-B4AD-F45352A06F3F}" type="presOf" srcId="{CDD8890D-2F00-4F64-930A-86823637000F}" destId="{ABDB8569-F0E2-46E9-8270-E3596B1E7A48}" srcOrd="0" destOrd="0" presId="urn:microsoft.com/office/officeart/2005/8/layout/chevron2"/>
    <dgm:cxn modelId="{9BFF3192-EF85-4456-856F-F37AE55D1421}" srcId="{A58C0B8C-62AD-4E06-ADC7-EF4F1892647D}" destId="{EAC0AE46-7F6B-4205-9655-AAC0E8383A38}" srcOrd="2" destOrd="0" parTransId="{FBAF9CE3-B4E1-49D0-88F1-4E150C97C098}" sibTransId="{1DF291E7-1B91-43A1-BC17-22F0B6359007}"/>
    <dgm:cxn modelId="{836A9B97-0B9D-4514-925F-83BE34A70043}" type="presOf" srcId="{C468FCF5-417A-4D9F-8AB4-FE96FB6E5AD3}" destId="{0406289D-F116-4A4A-A752-DB28ADE2B689}" srcOrd="0" destOrd="0" presId="urn:microsoft.com/office/officeart/2005/8/layout/chevron2"/>
    <dgm:cxn modelId="{AAD39EB7-6BAA-455C-AAC8-6E94AA652BF3}" srcId="{A58C0B8C-62AD-4E06-ADC7-EF4F1892647D}" destId="{CF27C427-80BF-453C-A255-295D037F690F}" srcOrd="0" destOrd="0" parTransId="{5CF7EEAF-17ED-4BF9-907B-5C73443061BE}" sibTransId="{0A7E9301-17D8-429A-9C77-4A1D8A5B415F}"/>
    <dgm:cxn modelId="{30C51CBC-BEF1-4DDB-8749-728E521835EB}" srcId="{CF27C427-80BF-453C-A255-295D037F690F}" destId="{201116E9-C574-4146-B73B-E160550B3772}" srcOrd="0" destOrd="0" parTransId="{E159C302-7404-4A04-AF80-B0F2D6FE4A8D}" sibTransId="{B540D360-C20C-47E4-80B6-411C9390CF5F}"/>
    <dgm:cxn modelId="{39B955C1-2B9A-4C99-A3FC-7B5D17183AD2}" type="presOf" srcId="{201116E9-C574-4146-B73B-E160550B3772}" destId="{F072ED8E-82E1-4A2F-B16D-8B573EAEA089}" srcOrd="0" destOrd="0" presId="urn:microsoft.com/office/officeart/2005/8/layout/chevron2"/>
    <dgm:cxn modelId="{DC87CDC6-AC9A-4B18-86AC-2B55F5B2B07E}" srcId="{200F31AA-0B83-4412-A639-614FC6F01AE2}" destId="{CDD8890D-2F00-4F64-930A-86823637000F}" srcOrd="0" destOrd="0" parTransId="{278FEB70-CA60-42DE-994D-5D68ECE71B63}" sibTransId="{7D0F425A-B58B-419F-9958-F966A525DECB}"/>
    <dgm:cxn modelId="{141DDED4-FA65-46EC-8736-879A9B854A94}" type="presOf" srcId="{200F31AA-0B83-4412-A639-614FC6F01AE2}" destId="{703D879C-4C25-4625-B397-E2E2B64BCD44}" srcOrd="0" destOrd="0" presId="urn:microsoft.com/office/officeart/2005/8/layout/chevron2"/>
    <dgm:cxn modelId="{5E35A2E1-6B9E-4EA2-93F9-29AEECA459C6}" type="presOf" srcId="{A58C0B8C-62AD-4E06-ADC7-EF4F1892647D}" destId="{CDBA071B-9102-4211-A757-04AE0C44C54D}" srcOrd="0" destOrd="0" presId="urn:microsoft.com/office/officeart/2005/8/layout/chevron2"/>
    <dgm:cxn modelId="{E9EB95E3-2463-4D0D-B7FE-F84559005D35}" type="presOf" srcId="{927EF0D5-416A-49D9-B9C8-32ECE476EBEE}" destId="{ABDB8569-F0E2-46E9-8270-E3596B1E7A48}" srcOrd="0" destOrd="1" presId="urn:microsoft.com/office/officeart/2005/8/layout/chevron2"/>
    <dgm:cxn modelId="{DA7122E5-2027-44CD-BB50-24753A00241E}" srcId="{A58C0B8C-62AD-4E06-ADC7-EF4F1892647D}" destId="{200F31AA-0B83-4412-A639-614FC6F01AE2}" srcOrd="1" destOrd="0" parTransId="{44FE42B5-ED2D-4793-9944-6B56D1B1E2CB}" sibTransId="{73C9808E-E3DF-4906-8DDB-5D2B7E41C1D0}"/>
    <dgm:cxn modelId="{6AF77EC0-B275-49F5-AC75-80F3E08E46EE}" type="presParOf" srcId="{CDBA071B-9102-4211-A757-04AE0C44C54D}" destId="{97D2757B-D8D7-4D4C-9460-BF0E21D038A9}" srcOrd="0" destOrd="0" presId="urn:microsoft.com/office/officeart/2005/8/layout/chevron2"/>
    <dgm:cxn modelId="{05593CD5-8920-4C69-B31A-EB05107F8E03}" type="presParOf" srcId="{97D2757B-D8D7-4D4C-9460-BF0E21D038A9}" destId="{34896E78-6ADF-4C44-90C3-8A3087C25503}" srcOrd="0" destOrd="0" presId="urn:microsoft.com/office/officeart/2005/8/layout/chevron2"/>
    <dgm:cxn modelId="{4C45DFC8-A5DB-4E4B-8FCC-FE01CF1B11A7}" type="presParOf" srcId="{97D2757B-D8D7-4D4C-9460-BF0E21D038A9}" destId="{F072ED8E-82E1-4A2F-B16D-8B573EAEA089}" srcOrd="1" destOrd="0" presId="urn:microsoft.com/office/officeart/2005/8/layout/chevron2"/>
    <dgm:cxn modelId="{3084BA0F-F666-46D8-B6FB-C071456B0DF2}" type="presParOf" srcId="{CDBA071B-9102-4211-A757-04AE0C44C54D}" destId="{046223F9-ADA8-4BC8-8A72-0DC819989629}" srcOrd="1" destOrd="0" presId="urn:microsoft.com/office/officeart/2005/8/layout/chevron2"/>
    <dgm:cxn modelId="{DC71E588-A5D6-4555-BD15-5D48DA696865}" type="presParOf" srcId="{CDBA071B-9102-4211-A757-04AE0C44C54D}" destId="{9CB302FE-985E-4ADD-9B54-455867B5A791}" srcOrd="2" destOrd="0" presId="urn:microsoft.com/office/officeart/2005/8/layout/chevron2"/>
    <dgm:cxn modelId="{B2A7F3EE-9D89-4A9A-A431-65A8C0118229}" type="presParOf" srcId="{9CB302FE-985E-4ADD-9B54-455867B5A791}" destId="{703D879C-4C25-4625-B397-E2E2B64BCD44}" srcOrd="0" destOrd="0" presId="urn:microsoft.com/office/officeart/2005/8/layout/chevron2"/>
    <dgm:cxn modelId="{CBA0FDBE-130F-4BAF-B675-0BC343DB4313}" type="presParOf" srcId="{9CB302FE-985E-4ADD-9B54-455867B5A791}" destId="{ABDB8569-F0E2-46E9-8270-E3596B1E7A48}" srcOrd="1" destOrd="0" presId="urn:microsoft.com/office/officeart/2005/8/layout/chevron2"/>
    <dgm:cxn modelId="{DE8D725E-0305-42C1-9ADB-8BA0057E7BC8}" type="presParOf" srcId="{CDBA071B-9102-4211-A757-04AE0C44C54D}" destId="{90962754-597D-4194-9210-EF3E06DA2F39}" srcOrd="3" destOrd="0" presId="urn:microsoft.com/office/officeart/2005/8/layout/chevron2"/>
    <dgm:cxn modelId="{9E827B56-4207-4699-BE77-B3B027848796}" type="presParOf" srcId="{CDBA071B-9102-4211-A757-04AE0C44C54D}" destId="{487BC8C6-65B0-4E3A-9EE0-506C0D943EBA}" srcOrd="4" destOrd="0" presId="urn:microsoft.com/office/officeart/2005/8/layout/chevron2"/>
    <dgm:cxn modelId="{0091B03C-BBB2-46E1-B7BF-7CEA43362654}" type="presParOf" srcId="{487BC8C6-65B0-4E3A-9EE0-506C0D943EBA}" destId="{2FA3B9AF-F91A-4B69-A0F7-BA1304C6BB62}" srcOrd="0" destOrd="0" presId="urn:microsoft.com/office/officeart/2005/8/layout/chevron2"/>
    <dgm:cxn modelId="{6A9FCF31-9284-4D8C-8068-2198712559C5}" type="presParOf" srcId="{487BC8C6-65B0-4E3A-9EE0-506C0D943EBA}" destId="{0406289D-F116-4A4A-A752-DB28ADE2B689}"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A568FEA-4EF1-4740-BE98-CCBB364280E2}" type="doc">
      <dgm:prSet loTypeId="urn:microsoft.com/office/officeart/2005/8/layout/vList3" loCatId="list" qsTypeId="urn:microsoft.com/office/officeart/2005/8/quickstyle/simple1" qsCatId="simple" csTypeId="urn:microsoft.com/office/officeart/2005/8/colors/accent1_2" csCatId="accent1" phldr="0"/>
      <dgm:spPr/>
    </dgm:pt>
    <dgm:pt modelId="{328EA7FC-0563-4762-A035-BC90319100B5}">
      <dgm:prSet phldrT="[文本]" phldr="1"/>
      <dgm:spPr/>
      <dgm:t>
        <a:bodyPr/>
        <a:lstStyle/>
        <a:p>
          <a:endParaRPr lang="zh-CN" altLang="en-US"/>
        </a:p>
      </dgm:t>
    </dgm:pt>
    <dgm:pt modelId="{EB48FF42-54B6-4B9E-875D-80A4C6EF193C}" type="parTrans" cxnId="{F0DF2901-7BA3-43D6-A024-E8852D4E16E5}">
      <dgm:prSet/>
      <dgm:spPr/>
    </dgm:pt>
    <dgm:pt modelId="{65527098-86D7-44BE-A9E8-FAFEAA1D8A46}" type="sibTrans" cxnId="{F0DF2901-7BA3-43D6-A024-E8852D4E16E5}">
      <dgm:prSet/>
      <dgm:spPr/>
    </dgm:pt>
    <dgm:pt modelId="{F94D8FEE-B5C8-400E-9F6B-5A50138AD262}">
      <dgm:prSet phldrT="[文本]" phldr="1"/>
      <dgm:spPr/>
      <dgm:t>
        <a:bodyPr/>
        <a:lstStyle/>
        <a:p>
          <a:endParaRPr lang="zh-CN" altLang="en-US"/>
        </a:p>
      </dgm:t>
    </dgm:pt>
    <dgm:pt modelId="{9EDB446E-3D34-45E9-B119-2F647FC95DD5}" type="parTrans" cxnId="{4D2B188A-18AB-4A97-A664-237E85A0FF83}">
      <dgm:prSet/>
      <dgm:spPr/>
    </dgm:pt>
    <dgm:pt modelId="{89AF7B1D-EAAC-4308-B952-6C4BA9C19943}" type="sibTrans" cxnId="{4D2B188A-18AB-4A97-A664-237E85A0FF83}">
      <dgm:prSet/>
      <dgm:spPr/>
    </dgm:pt>
    <dgm:pt modelId="{ED53DD89-FDFA-46A6-B556-731D76A6E0BE}">
      <dgm:prSet phldrT="[文本]" phldr="1"/>
      <dgm:spPr/>
      <dgm:t>
        <a:bodyPr/>
        <a:lstStyle/>
        <a:p>
          <a:endParaRPr lang="zh-CN" altLang="en-US"/>
        </a:p>
      </dgm:t>
    </dgm:pt>
    <dgm:pt modelId="{2D4C9927-C93B-4E9F-AF7B-EE32326BA30D}" type="parTrans" cxnId="{6245E681-D3CF-402C-A5F1-02E98D7AC447}">
      <dgm:prSet/>
      <dgm:spPr/>
    </dgm:pt>
    <dgm:pt modelId="{3FE7D975-D6EF-4E3C-A0F4-697363070577}" type="sibTrans" cxnId="{6245E681-D3CF-402C-A5F1-02E98D7AC447}">
      <dgm:prSet/>
      <dgm:spPr/>
    </dgm:pt>
    <dgm:pt modelId="{6E4E1B88-E916-4CE1-ADB4-0EC6A5CDA7A0}" type="pres">
      <dgm:prSet presAssocID="{5A568FEA-4EF1-4740-BE98-CCBB364280E2}" presName="linearFlow" presStyleCnt="0">
        <dgm:presLayoutVars>
          <dgm:dir/>
          <dgm:resizeHandles val="exact"/>
        </dgm:presLayoutVars>
      </dgm:prSet>
      <dgm:spPr/>
    </dgm:pt>
    <dgm:pt modelId="{019B1524-E8D0-4F7B-B5E6-8D2131040E39}" type="pres">
      <dgm:prSet presAssocID="{328EA7FC-0563-4762-A035-BC90319100B5}" presName="composite" presStyleCnt="0"/>
      <dgm:spPr/>
    </dgm:pt>
    <dgm:pt modelId="{1AB1A40E-C3DE-47BD-B5CE-2A6B6EBDE53E}" type="pres">
      <dgm:prSet presAssocID="{328EA7FC-0563-4762-A035-BC90319100B5}" presName="imgShp" presStyleLbl="fgImgPlace1" presStyleIdx="0" presStyleCnt="3"/>
      <dgm:spPr/>
    </dgm:pt>
    <dgm:pt modelId="{A79734A6-080D-492B-B2A4-4713DE40AAF4}" type="pres">
      <dgm:prSet presAssocID="{328EA7FC-0563-4762-A035-BC90319100B5}" presName="txShp" presStyleLbl="node1" presStyleIdx="0" presStyleCnt="3">
        <dgm:presLayoutVars>
          <dgm:bulletEnabled val="1"/>
        </dgm:presLayoutVars>
      </dgm:prSet>
      <dgm:spPr/>
    </dgm:pt>
    <dgm:pt modelId="{458A9AE2-B1D0-425E-B786-11E02B388B89}" type="pres">
      <dgm:prSet presAssocID="{65527098-86D7-44BE-A9E8-FAFEAA1D8A46}" presName="spacing" presStyleCnt="0"/>
      <dgm:spPr/>
    </dgm:pt>
    <dgm:pt modelId="{5047EABD-B4C6-462E-8763-AD2177502C81}" type="pres">
      <dgm:prSet presAssocID="{F94D8FEE-B5C8-400E-9F6B-5A50138AD262}" presName="composite" presStyleCnt="0"/>
      <dgm:spPr/>
    </dgm:pt>
    <dgm:pt modelId="{CE2005E5-F7E6-4E91-A37E-82CC679458D9}" type="pres">
      <dgm:prSet presAssocID="{F94D8FEE-B5C8-400E-9F6B-5A50138AD262}" presName="imgShp" presStyleLbl="fgImgPlace1" presStyleIdx="1" presStyleCnt="3"/>
      <dgm:spPr/>
    </dgm:pt>
    <dgm:pt modelId="{A5C66A88-2198-4E82-A818-93BA47B5611F}" type="pres">
      <dgm:prSet presAssocID="{F94D8FEE-B5C8-400E-9F6B-5A50138AD262}" presName="txShp" presStyleLbl="node1" presStyleIdx="1" presStyleCnt="3">
        <dgm:presLayoutVars>
          <dgm:bulletEnabled val="1"/>
        </dgm:presLayoutVars>
      </dgm:prSet>
      <dgm:spPr/>
    </dgm:pt>
    <dgm:pt modelId="{60131765-9D34-4C44-8F9C-1570F4C8C74D}" type="pres">
      <dgm:prSet presAssocID="{89AF7B1D-EAAC-4308-B952-6C4BA9C19943}" presName="spacing" presStyleCnt="0"/>
      <dgm:spPr/>
    </dgm:pt>
    <dgm:pt modelId="{1FC3650C-9509-431A-A5D5-399D6472B933}" type="pres">
      <dgm:prSet presAssocID="{ED53DD89-FDFA-46A6-B556-731D76A6E0BE}" presName="composite" presStyleCnt="0"/>
      <dgm:spPr/>
    </dgm:pt>
    <dgm:pt modelId="{069B62D3-774C-4C52-9783-EE8CC4DC414C}" type="pres">
      <dgm:prSet presAssocID="{ED53DD89-FDFA-46A6-B556-731D76A6E0BE}" presName="imgShp" presStyleLbl="fgImgPlace1" presStyleIdx="2" presStyleCnt="3"/>
      <dgm:spPr/>
    </dgm:pt>
    <dgm:pt modelId="{225AAE9E-4DA4-43AD-9EEB-38F3D4F4D578}" type="pres">
      <dgm:prSet presAssocID="{ED53DD89-FDFA-46A6-B556-731D76A6E0BE}" presName="txShp" presStyleLbl="node1" presStyleIdx="2" presStyleCnt="3">
        <dgm:presLayoutVars>
          <dgm:bulletEnabled val="1"/>
        </dgm:presLayoutVars>
      </dgm:prSet>
      <dgm:spPr/>
    </dgm:pt>
  </dgm:ptLst>
  <dgm:cxnLst>
    <dgm:cxn modelId="{F0DF2901-7BA3-43D6-A024-E8852D4E16E5}" srcId="{5A568FEA-4EF1-4740-BE98-CCBB364280E2}" destId="{328EA7FC-0563-4762-A035-BC90319100B5}" srcOrd="0" destOrd="0" parTransId="{EB48FF42-54B6-4B9E-875D-80A4C6EF193C}" sibTransId="{65527098-86D7-44BE-A9E8-FAFEAA1D8A46}"/>
    <dgm:cxn modelId="{7139411B-6088-48EB-8BE2-4DC29B7C9C1E}" type="presOf" srcId="{328EA7FC-0563-4762-A035-BC90319100B5}" destId="{A79734A6-080D-492B-B2A4-4713DE40AAF4}" srcOrd="0" destOrd="0" presId="urn:microsoft.com/office/officeart/2005/8/layout/vList3"/>
    <dgm:cxn modelId="{7CF9E13B-38F7-45AE-8DF4-C5EE2B3E7FD6}" type="presOf" srcId="{F94D8FEE-B5C8-400E-9F6B-5A50138AD262}" destId="{A5C66A88-2198-4E82-A818-93BA47B5611F}" srcOrd="0" destOrd="0" presId="urn:microsoft.com/office/officeart/2005/8/layout/vList3"/>
    <dgm:cxn modelId="{28DD5B45-9369-49ED-8086-E000D7C59BCE}" type="presOf" srcId="{ED53DD89-FDFA-46A6-B556-731D76A6E0BE}" destId="{225AAE9E-4DA4-43AD-9EEB-38F3D4F4D578}" srcOrd="0" destOrd="0" presId="urn:microsoft.com/office/officeart/2005/8/layout/vList3"/>
    <dgm:cxn modelId="{6245E681-D3CF-402C-A5F1-02E98D7AC447}" srcId="{5A568FEA-4EF1-4740-BE98-CCBB364280E2}" destId="{ED53DD89-FDFA-46A6-B556-731D76A6E0BE}" srcOrd="2" destOrd="0" parTransId="{2D4C9927-C93B-4E9F-AF7B-EE32326BA30D}" sibTransId="{3FE7D975-D6EF-4E3C-A0F4-697363070577}"/>
    <dgm:cxn modelId="{4D2B188A-18AB-4A97-A664-237E85A0FF83}" srcId="{5A568FEA-4EF1-4740-BE98-CCBB364280E2}" destId="{F94D8FEE-B5C8-400E-9F6B-5A50138AD262}" srcOrd="1" destOrd="0" parTransId="{9EDB446E-3D34-45E9-B119-2F647FC95DD5}" sibTransId="{89AF7B1D-EAAC-4308-B952-6C4BA9C19943}"/>
    <dgm:cxn modelId="{C11002EC-7953-41A8-B2C0-F0976C2EF41A}" type="presOf" srcId="{5A568FEA-4EF1-4740-BE98-CCBB364280E2}" destId="{6E4E1B88-E916-4CE1-ADB4-0EC6A5CDA7A0}" srcOrd="0" destOrd="0" presId="urn:microsoft.com/office/officeart/2005/8/layout/vList3"/>
    <dgm:cxn modelId="{53489399-0E53-4D34-9A29-448976228A45}" type="presParOf" srcId="{6E4E1B88-E916-4CE1-ADB4-0EC6A5CDA7A0}" destId="{019B1524-E8D0-4F7B-B5E6-8D2131040E39}" srcOrd="0" destOrd="0" presId="urn:microsoft.com/office/officeart/2005/8/layout/vList3"/>
    <dgm:cxn modelId="{A9DFD0EF-292B-4B2E-ACC5-3B60EB1C7398}" type="presParOf" srcId="{019B1524-E8D0-4F7B-B5E6-8D2131040E39}" destId="{1AB1A40E-C3DE-47BD-B5CE-2A6B6EBDE53E}" srcOrd="0" destOrd="0" presId="urn:microsoft.com/office/officeart/2005/8/layout/vList3"/>
    <dgm:cxn modelId="{B2564C35-1B2F-40B9-8D4F-57AE1DCD4E1F}" type="presParOf" srcId="{019B1524-E8D0-4F7B-B5E6-8D2131040E39}" destId="{A79734A6-080D-492B-B2A4-4713DE40AAF4}" srcOrd="1" destOrd="0" presId="urn:microsoft.com/office/officeart/2005/8/layout/vList3"/>
    <dgm:cxn modelId="{D6CDB149-2E2B-4AA3-8219-E420DBA7DBBB}" type="presParOf" srcId="{6E4E1B88-E916-4CE1-ADB4-0EC6A5CDA7A0}" destId="{458A9AE2-B1D0-425E-B786-11E02B388B89}" srcOrd="1" destOrd="0" presId="urn:microsoft.com/office/officeart/2005/8/layout/vList3"/>
    <dgm:cxn modelId="{77293974-D49B-48DB-AC69-52613B62DE3B}" type="presParOf" srcId="{6E4E1B88-E916-4CE1-ADB4-0EC6A5CDA7A0}" destId="{5047EABD-B4C6-462E-8763-AD2177502C81}" srcOrd="2" destOrd="0" presId="urn:microsoft.com/office/officeart/2005/8/layout/vList3"/>
    <dgm:cxn modelId="{7E383B5B-9B39-4FBD-9E77-1180C49872A4}" type="presParOf" srcId="{5047EABD-B4C6-462E-8763-AD2177502C81}" destId="{CE2005E5-F7E6-4E91-A37E-82CC679458D9}" srcOrd="0" destOrd="0" presId="urn:microsoft.com/office/officeart/2005/8/layout/vList3"/>
    <dgm:cxn modelId="{1D5EFEA4-EE0B-4C7C-BC34-0235C3EC8A1C}" type="presParOf" srcId="{5047EABD-B4C6-462E-8763-AD2177502C81}" destId="{A5C66A88-2198-4E82-A818-93BA47B5611F}" srcOrd="1" destOrd="0" presId="urn:microsoft.com/office/officeart/2005/8/layout/vList3"/>
    <dgm:cxn modelId="{DE7BE803-8CCB-4070-8EA6-7C5C5B850885}" type="presParOf" srcId="{6E4E1B88-E916-4CE1-ADB4-0EC6A5CDA7A0}" destId="{60131765-9D34-4C44-8F9C-1570F4C8C74D}" srcOrd="3" destOrd="0" presId="urn:microsoft.com/office/officeart/2005/8/layout/vList3"/>
    <dgm:cxn modelId="{E3D73666-E88F-4026-BC09-8AE76AC21712}" type="presParOf" srcId="{6E4E1B88-E916-4CE1-ADB4-0EC6A5CDA7A0}" destId="{1FC3650C-9509-431A-A5D5-399D6472B933}" srcOrd="4" destOrd="0" presId="urn:microsoft.com/office/officeart/2005/8/layout/vList3"/>
    <dgm:cxn modelId="{9DD75B2F-813B-4B6E-8E96-EAC05AA70F21}" type="presParOf" srcId="{1FC3650C-9509-431A-A5D5-399D6472B933}" destId="{069B62D3-774C-4C52-9783-EE8CC4DC414C}" srcOrd="0" destOrd="0" presId="urn:microsoft.com/office/officeart/2005/8/layout/vList3"/>
    <dgm:cxn modelId="{662E71AF-5C1D-497E-BF7E-1F926A0B2527}" type="presParOf" srcId="{1FC3650C-9509-431A-A5D5-399D6472B933}" destId="{225AAE9E-4DA4-43AD-9EEB-38F3D4F4D578}"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539A1BA-047C-4B4F-B374-90698BC90A6C}" type="doc">
      <dgm:prSet loTypeId="urn:microsoft.com/office/officeart/2008/layout/VerticalCurvedList" loCatId="list" qsTypeId="urn:microsoft.com/office/officeart/2005/8/quickstyle/simple1" qsCatId="simple" csTypeId="urn:microsoft.com/office/officeart/2005/8/colors/accent1_2" csCatId="accent1" phldr="0"/>
      <dgm:spPr/>
      <dgm:t>
        <a:bodyPr/>
        <a:lstStyle/>
        <a:p>
          <a:endParaRPr lang="zh-CN" altLang="en-US"/>
        </a:p>
      </dgm:t>
    </dgm:pt>
    <dgm:pt modelId="{5E950DC1-CCD6-4B2F-B895-F23A698DA47A}">
      <dgm:prSet phldrT="[文本]" phldr="1"/>
      <dgm:spPr/>
      <dgm:t>
        <a:bodyPr/>
        <a:lstStyle/>
        <a:p>
          <a:endParaRPr lang="zh-CN" altLang="en-US"/>
        </a:p>
      </dgm:t>
    </dgm:pt>
    <dgm:pt modelId="{1E75A362-125A-4BCB-B447-411808D5CAB4}" type="parTrans" cxnId="{36A35263-9AC2-4477-80A3-14A72418C222}">
      <dgm:prSet/>
      <dgm:spPr/>
      <dgm:t>
        <a:bodyPr/>
        <a:lstStyle/>
        <a:p>
          <a:endParaRPr lang="zh-CN" altLang="en-US"/>
        </a:p>
      </dgm:t>
    </dgm:pt>
    <dgm:pt modelId="{4291EACA-4AC1-4D0E-9FFE-60C7DDBD8CE3}" type="sibTrans" cxnId="{36A35263-9AC2-4477-80A3-14A72418C222}">
      <dgm:prSet/>
      <dgm:spPr/>
      <dgm:t>
        <a:bodyPr/>
        <a:lstStyle/>
        <a:p>
          <a:endParaRPr lang="zh-CN" altLang="en-US"/>
        </a:p>
      </dgm:t>
    </dgm:pt>
    <dgm:pt modelId="{B7F2B3E6-AAA8-442F-B1E8-97F2DB88B255}">
      <dgm:prSet phldrT="[文本]" phldr="1"/>
      <dgm:spPr/>
      <dgm:t>
        <a:bodyPr/>
        <a:lstStyle/>
        <a:p>
          <a:endParaRPr lang="zh-CN" altLang="en-US"/>
        </a:p>
      </dgm:t>
    </dgm:pt>
    <dgm:pt modelId="{7B06096C-3672-47F0-9E22-8DA0288C740F}" type="parTrans" cxnId="{E97D4CBE-F482-4D2B-AE09-1DFA755D4D7B}">
      <dgm:prSet/>
      <dgm:spPr/>
      <dgm:t>
        <a:bodyPr/>
        <a:lstStyle/>
        <a:p>
          <a:endParaRPr lang="zh-CN" altLang="en-US"/>
        </a:p>
      </dgm:t>
    </dgm:pt>
    <dgm:pt modelId="{6B2E4B86-FD56-41E9-8646-FFD8C8992CBA}" type="sibTrans" cxnId="{E97D4CBE-F482-4D2B-AE09-1DFA755D4D7B}">
      <dgm:prSet/>
      <dgm:spPr/>
      <dgm:t>
        <a:bodyPr/>
        <a:lstStyle/>
        <a:p>
          <a:endParaRPr lang="zh-CN" altLang="en-US"/>
        </a:p>
      </dgm:t>
    </dgm:pt>
    <dgm:pt modelId="{F1772A21-D692-4F4F-A4EC-24178EEFD8E5}">
      <dgm:prSet phldrT="[文本]" phldr="1"/>
      <dgm:spPr/>
      <dgm:t>
        <a:bodyPr/>
        <a:lstStyle/>
        <a:p>
          <a:endParaRPr lang="zh-CN" altLang="en-US"/>
        </a:p>
      </dgm:t>
    </dgm:pt>
    <dgm:pt modelId="{60A07A23-38EE-4443-8EDF-3155F9BD1BBB}" type="parTrans" cxnId="{B7509CDF-A0B0-4EC5-859C-E47D96BD8554}">
      <dgm:prSet/>
      <dgm:spPr/>
      <dgm:t>
        <a:bodyPr/>
        <a:lstStyle/>
        <a:p>
          <a:endParaRPr lang="zh-CN" altLang="en-US"/>
        </a:p>
      </dgm:t>
    </dgm:pt>
    <dgm:pt modelId="{B0E2414A-B245-4C33-B550-106B178FA1A0}" type="sibTrans" cxnId="{B7509CDF-A0B0-4EC5-859C-E47D96BD8554}">
      <dgm:prSet/>
      <dgm:spPr/>
      <dgm:t>
        <a:bodyPr/>
        <a:lstStyle/>
        <a:p>
          <a:endParaRPr lang="zh-CN" altLang="en-US"/>
        </a:p>
      </dgm:t>
    </dgm:pt>
    <dgm:pt modelId="{253953B4-13D8-485A-B3CF-AC424952301B}" type="pres">
      <dgm:prSet presAssocID="{9539A1BA-047C-4B4F-B374-90698BC90A6C}" presName="Name0" presStyleCnt="0">
        <dgm:presLayoutVars>
          <dgm:chMax val="7"/>
          <dgm:chPref val="7"/>
          <dgm:dir/>
        </dgm:presLayoutVars>
      </dgm:prSet>
      <dgm:spPr/>
    </dgm:pt>
    <dgm:pt modelId="{D3645533-3E9D-49D6-A555-25C2F24E82EF}" type="pres">
      <dgm:prSet presAssocID="{9539A1BA-047C-4B4F-B374-90698BC90A6C}" presName="Name1" presStyleCnt="0"/>
      <dgm:spPr/>
    </dgm:pt>
    <dgm:pt modelId="{CC4812E1-B234-41BD-847C-59AA752F1E00}" type="pres">
      <dgm:prSet presAssocID="{9539A1BA-047C-4B4F-B374-90698BC90A6C}" presName="cycle" presStyleCnt="0"/>
      <dgm:spPr/>
    </dgm:pt>
    <dgm:pt modelId="{AF4163F1-6D58-471F-A168-297DC4D28A3C}" type="pres">
      <dgm:prSet presAssocID="{9539A1BA-047C-4B4F-B374-90698BC90A6C}" presName="srcNode" presStyleLbl="node1" presStyleIdx="0" presStyleCnt="3"/>
      <dgm:spPr/>
    </dgm:pt>
    <dgm:pt modelId="{3113B874-2819-425A-A50A-6BE6266DC560}" type="pres">
      <dgm:prSet presAssocID="{9539A1BA-047C-4B4F-B374-90698BC90A6C}" presName="conn" presStyleLbl="parChTrans1D2" presStyleIdx="0" presStyleCnt="1"/>
      <dgm:spPr/>
    </dgm:pt>
    <dgm:pt modelId="{B19C9426-ACA1-406D-98EF-181433068E0E}" type="pres">
      <dgm:prSet presAssocID="{9539A1BA-047C-4B4F-B374-90698BC90A6C}" presName="extraNode" presStyleLbl="node1" presStyleIdx="0" presStyleCnt="3"/>
      <dgm:spPr/>
    </dgm:pt>
    <dgm:pt modelId="{29FDF3F7-52FC-4D51-AAAC-2FC088AC04E9}" type="pres">
      <dgm:prSet presAssocID="{9539A1BA-047C-4B4F-B374-90698BC90A6C}" presName="dstNode" presStyleLbl="node1" presStyleIdx="0" presStyleCnt="3"/>
      <dgm:spPr/>
    </dgm:pt>
    <dgm:pt modelId="{DE46C34E-9A54-452A-A335-04B20A5FD574}" type="pres">
      <dgm:prSet presAssocID="{5E950DC1-CCD6-4B2F-B895-F23A698DA47A}" presName="text_1" presStyleLbl="node1" presStyleIdx="0" presStyleCnt="3">
        <dgm:presLayoutVars>
          <dgm:bulletEnabled val="1"/>
        </dgm:presLayoutVars>
      </dgm:prSet>
      <dgm:spPr/>
    </dgm:pt>
    <dgm:pt modelId="{2C3868A3-5C68-4503-B168-50793AA32928}" type="pres">
      <dgm:prSet presAssocID="{5E950DC1-CCD6-4B2F-B895-F23A698DA47A}" presName="accent_1" presStyleCnt="0"/>
      <dgm:spPr/>
    </dgm:pt>
    <dgm:pt modelId="{113029EC-34F0-413B-B092-42E70EF83970}" type="pres">
      <dgm:prSet presAssocID="{5E950DC1-CCD6-4B2F-B895-F23A698DA47A}" presName="accentRepeatNode" presStyleLbl="solidFgAcc1" presStyleIdx="0" presStyleCnt="3"/>
      <dgm:spPr/>
    </dgm:pt>
    <dgm:pt modelId="{044A14F6-5355-41C7-88F9-D9FE3CE81889}" type="pres">
      <dgm:prSet presAssocID="{B7F2B3E6-AAA8-442F-B1E8-97F2DB88B255}" presName="text_2" presStyleLbl="node1" presStyleIdx="1" presStyleCnt="3">
        <dgm:presLayoutVars>
          <dgm:bulletEnabled val="1"/>
        </dgm:presLayoutVars>
      </dgm:prSet>
      <dgm:spPr/>
    </dgm:pt>
    <dgm:pt modelId="{BD3E20C0-9837-4C7A-9C2D-75CA5395E2CF}" type="pres">
      <dgm:prSet presAssocID="{B7F2B3E6-AAA8-442F-B1E8-97F2DB88B255}" presName="accent_2" presStyleCnt="0"/>
      <dgm:spPr/>
    </dgm:pt>
    <dgm:pt modelId="{B11FB840-4EC4-4A26-B57A-B0C2F3F0172D}" type="pres">
      <dgm:prSet presAssocID="{B7F2B3E6-AAA8-442F-B1E8-97F2DB88B255}" presName="accentRepeatNode" presStyleLbl="solidFgAcc1" presStyleIdx="1" presStyleCnt="3"/>
      <dgm:spPr/>
    </dgm:pt>
    <dgm:pt modelId="{C18A4B8D-AE9F-4AF9-B467-567AFC8F9B38}" type="pres">
      <dgm:prSet presAssocID="{F1772A21-D692-4F4F-A4EC-24178EEFD8E5}" presName="text_3" presStyleLbl="node1" presStyleIdx="2" presStyleCnt="3">
        <dgm:presLayoutVars>
          <dgm:bulletEnabled val="1"/>
        </dgm:presLayoutVars>
      </dgm:prSet>
      <dgm:spPr/>
    </dgm:pt>
    <dgm:pt modelId="{B18D6DB2-6977-4461-9C0D-C4C26F1D0789}" type="pres">
      <dgm:prSet presAssocID="{F1772A21-D692-4F4F-A4EC-24178EEFD8E5}" presName="accent_3" presStyleCnt="0"/>
      <dgm:spPr/>
    </dgm:pt>
    <dgm:pt modelId="{6649BB6D-671F-4687-A2E4-3FFB54BCA18A}" type="pres">
      <dgm:prSet presAssocID="{F1772A21-D692-4F4F-A4EC-24178EEFD8E5}" presName="accentRepeatNode" presStyleLbl="solidFgAcc1" presStyleIdx="2" presStyleCnt="3"/>
      <dgm:spPr/>
    </dgm:pt>
  </dgm:ptLst>
  <dgm:cxnLst>
    <dgm:cxn modelId="{6CB1781C-8539-430D-90EF-296B9A5E9FD6}" type="presOf" srcId="{5E950DC1-CCD6-4B2F-B895-F23A698DA47A}" destId="{DE46C34E-9A54-452A-A335-04B20A5FD574}" srcOrd="0" destOrd="0" presId="urn:microsoft.com/office/officeart/2008/layout/VerticalCurvedList"/>
    <dgm:cxn modelId="{36A35263-9AC2-4477-80A3-14A72418C222}" srcId="{9539A1BA-047C-4B4F-B374-90698BC90A6C}" destId="{5E950DC1-CCD6-4B2F-B895-F23A698DA47A}" srcOrd="0" destOrd="0" parTransId="{1E75A362-125A-4BCB-B447-411808D5CAB4}" sibTransId="{4291EACA-4AC1-4D0E-9FFE-60C7DDBD8CE3}"/>
    <dgm:cxn modelId="{10716380-EC0B-4EA4-8ECE-3F824249B594}" type="presOf" srcId="{4291EACA-4AC1-4D0E-9FFE-60C7DDBD8CE3}" destId="{3113B874-2819-425A-A50A-6BE6266DC560}" srcOrd="0" destOrd="0" presId="urn:microsoft.com/office/officeart/2008/layout/VerticalCurvedList"/>
    <dgm:cxn modelId="{E97D4CBE-F482-4D2B-AE09-1DFA755D4D7B}" srcId="{9539A1BA-047C-4B4F-B374-90698BC90A6C}" destId="{B7F2B3E6-AAA8-442F-B1E8-97F2DB88B255}" srcOrd="1" destOrd="0" parTransId="{7B06096C-3672-47F0-9E22-8DA0288C740F}" sibTransId="{6B2E4B86-FD56-41E9-8646-FFD8C8992CBA}"/>
    <dgm:cxn modelId="{B7509CDF-A0B0-4EC5-859C-E47D96BD8554}" srcId="{9539A1BA-047C-4B4F-B374-90698BC90A6C}" destId="{F1772A21-D692-4F4F-A4EC-24178EEFD8E5}" srcOrd="2" destOrd="0" parTransId="{60A07A23-38EE-4443-8EDF-3155F9BD1BBB}" sibTransId="{B0E2414A-B245-4C33-B550-106B178FA1A0}"/>
    <dgm:cxn modelId="{8DBA2DEB-55D4-4442-95BE-055CDAD328D1}" type="presOf" srcId="{F1772A21-D692-4F4F-A4EC-24178EEFD8E5}" destId="{C18A4B8D-AE9F-4AF9-B467-567AFC8F9B38}" srcOrd="0" destOrd="0" presId="urn:microsoft.com/office/officeart/2008/layout/VerticalCurvedList"/>
    <dgm:cxn modelId="{CEF1ACF5-EC94-498A-B1A5-F98640B4542D}" type="presOf" srcId="{B7F2B3E6-AAA8-442F-B1E8-97F2DB88B255}" destId="{044A14F6-5355-41C7-88F9-D9FE3CE81889}" srcOrd="0" destOrd="0" presId="urn:microsoft.com/office/officeart/2008/layout/VerticalCurvedList"/>
    <dgm:cxn modelId="{B401FCF8-AFBD-4255-A883-36AFA9729E5D}" type="presOf" srcId="{9539A1BA-047C-4B4F-B374-90698BC90A6C}" destId="{253953B4-13D8-485A-B3CF-AC424952301B}" srcOrd="0" destOrd="0" presId="urn:microsoft.com/office/officeart/2008/layout/VerticalCurvedList"/>
    <dgm:cxn modelId="{BA5C681A-E70C-46DC-A223-BF05306F2ED5}" type="presParOf" srcId="{253953B4-13D8-485A-B3CF-AC424952301B}" destId="{D3645533-3E9D-49D6-A555-25C2F24E82EF}" srcOrd="0" destOrd="0" presId="urn:microsoft.com/office/officeart/2008/layout/VerticalCurvedList"/>
    <dgm:cxn modelId="{0766F7A1-CCDE-43E3-B91F-0E787D630A6A}" type="presParOf" srcId="{D3645533-3E9D-49D6-A555-25C2F24E82EF}" destId="{CC4812E1-B234-41BD-847C-59AA752F1E00}" srcOrd="0" destOrd="0" presId="urn:microsoft.com/office/officeart/2008/layout/VerticalCurvedList"/>
    <dgm:cxn modelId="{E2B2CF96-1205-47F3-86F4-B1D899606418}" type="presParOf" srcId="{CC4812E1-B234-41BD-847C-59AA752F1E00}" destId="{AF4163F1-6D58-471F-A168-297DC4D28A3C}" srcOrd="0" destOrd="0" presId="urn:microsoft.com/office/officeart/2008/layout/VerticalCurvedList"/>
    <dgm:cxn modelId="{DE54B919-93F5-4F94-9771-EF4D9EF57F0B}" type="presParOf" srcId="{CC4812E1-B234-41BD-847C-59AA752F1E00}" destId="{3113B874-2819-425A-A50A-6BE6266DC560}" srcOrd="1" destOrd="0" presId="urn:microsoft.com/office/officeart/2008/layout/VerticalCurvedList"/>
    <dgm:cxn modelId="{6C35F21A-9316-4912-88FA-9443CC4A67D1}" type="presParOf" srcId="{CC4812E1-B234-41BD-847C-59AA752F1E00}" destId="{B19C9426-ACA1-406D-98EF-181433068E0E}" srcOrd="2" destOrd="0" presId="urn:microsoft.com/office/officeart/2008/layout/VerticalCurvedList"/>
    <dgm:cxn modelId="{72A38CD9-F09D-4699-B18D-8766A8F56D57}" type="presParOf" srcId="{CC4812E1-B234-41BD-847C-59AA752F1E00}" destId="{29FDF3F7-52FC-4D51-AAAC-2FC088AC04E9}" srcOrd="3" destOrd="0" presId="urn:microsoft.com/office/officeart/2008/layout/VerticalCurvedList"/>
    <dgm:cxn modelId="{7F5445CB-2919-4790-AF97-4BC94E3EF0C7}" type="presParOf" srcId="{D3645533-3E9D-49D6-A555-25C2F24E82EF}" destId="{DE46C34E-9A54-452A-A335-04B20A5FD574}" srcOrd="1" destOrd="0" presId="urn:microsoft.com/office/officeart/2008/layout/VerticalCurvedList"/>
    <dgm:cxn modelId="{DCE05836-E260-4E29-B7CE-52A259F09D0D}" type="presParOf" srcId="{D3645533-3E9D-49D6-A555-25C2F24E82EF}" destId="{2C3868A3-5C68-4503-B168-50793AA32928}" srcOrd="2" destOrd="0" presId="urn:microsoft.com/office/officeart/2008/layout/VerticalCurvedList"/>
    <dgm:cxn modelId="{D600D83C-D4FD-407D-A2FA-2333A19C6627}" type="presParOf" srcId="{2C3868A3-5C68-4503-B168-50793AA32928}" destId="{113029EC-34F0-413B-B092-42E70EF83970}" srcOrd="0" destOrd="0" presId="urn:microsoft.com/office/officeart/2008/layout/VerticalCurvedList"/>
    <dgm:cxn modelId="{D596AFB6-4293-4660-B285-1507C27368E7}" type="presParOf" srcId="{D3645533-3E9D-49D6-A555-25C2F24E82EF}" destId="{044A14F6-5355-41C7-88F9-D9FE3CE81889}" srcOrd="3" destOrd="0" presId="urn:microsoft.com/office/officeart/2008/layout/VerticalCurvedList"/>
    <dgm:cxn modelId="{297E3D3D-C7B3-432A-9272-59172AC8FEB5}" type="presParOf" srcId="{D3645533-3E9D-49D6-A555-25C2F24E82EF}" destId="{BD3E20C0-9837-4C7A-9C2D-75CA5395E2CF}" srcOrd="4" destOrd="0" presId="urn:microsoft.com/office/officeart/2008/layout/VerticalCurvedList"/>
    <dgm:cxn modelId="{2BA79EC5-C6D2-4E0D-B889-4A1A951AAA87}" type="presParOf" srcId="{BD3E20C0-9837-4C7A-9C2D-75CA5395E2CF}" destId="{B11FB840-4EC4-4A26-B57A-B0C2F3F0172D}" srcOrd="0" destOrd="0" presId="urn:microsoft.com/office/officeart/2008/layout/VerticalCurvedList"/>
    <dgm:cxn modelId="{E548DC35-DC34-4B0D-8334-B7DC8F3E3D7E}" type="presParOf" srcId="{D3645533-3E9D-49D6-A555-25C2F24E82EF}" destId="{C18A4B8D-AE9F-4AF9-B467-567AFC8F9B38}" srcOrd="5" destOrd="0" presId="urn:microsoft.com/office/officeart/2008/layout/VerticalCurvedList"/>
    <dgm:cxn modelId="{F3FA25D7-ED91-4C29-B030-4B76C4688D15}" type="presParOf" srcId="{D3645533-3E9D-49D6-A555-25C2F24E82EF}" destId="{B18D6DB2-6977-4461-9C0D-C4C26F1D0789}" srcOrd="6" destOrd="0" presId="urn:microsoft.com/office/officeart/2008/layout/VerticalCurvedList"/>
    <dgm:cxn modelId="{46A14A5D-F115-44C4-97B3-D96ED298909C}" type="presParOf" srcId="{B18D6DB2-6977-4461-9C0D-C4C26F1D0789}" destId="{6649BB6D-671F-4687-A2E4-3FFB54BCA18A}"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20B2B3E-6BA7-4273-9B87-E87B56A55A47}" type="doc">
      <dgm:prSet loTypeId="urn:microsoft.com/office/officeart/2005/8/layout/cycle6" loCatId="cycle" qsTypeId="urn:microsoft.com/office/officeart/2005/8/quickstyle/simple1" qsCatId="simple" csTypeId="urn:microsoft.com/office/officeart/2005/8/colors/accent1_2" csCatId="accent1" phldr="0"/>
      <dgm:spPr/>
      <dgm:t>
        <a:bodyPr/>
        <a:lstStyle/>
        <a:p>
          <a:endParaRPr lang="zh-CN" altLang="en-US"/>
        </a:p>
      </dgm:t>
    </dgm:pt>
    <dgm:pt modelId="{0D85DC38-FECA-47C3-BBD5-F8B791772164}">
      <dgm:prSet phldrT="[文本]" phldr="1"/>
      <dgm:spPr/>
      <dgm:t>
        <a:bodyPr/>
        <a:lstStyle/>
        <a:p>
          <a:endParaRPr lang="zh-CN" altLang="en-US"/>
        </a:p>
      </dgm:t>
    </dgm:pt>
    <dgm:pt modelId="{099FADAA-49CC-4328-A1BF-F8A53F29F54A}" type="parTrans" cxnId="{7A5B49EB-BA1C-4750-87C4-6A5902E1CF5C}">
      <dgm:prSet/>
      <dgm:spPr/>
      <dgm:t>
        <a:bodyPr/>
        <a:lstStyle/>
        <a:p>
          <a:endParaRPr lang="zh-CN" altLang="en-US"/>
        </a:p>
      </dgm:t>
    </dgm:pt>
    <dgm:pt modelId="{3CF170EB-524A-4963-BBDF-654B5CCD39C8}" type="sibTrans" cxnId="{7A5B49EB-BA1C-4750-87C4-6A5902E1CF5C}">
      <dgm:prSet/>
      <dgm:spPr/>
      <dgm:t>
        <a:bodyPr/>
        <a:lstStyle/>
        <a:p>
          <a:endParaRPr lang="zh-CN" altLang="en-US"/>
        </a:p>
      </dgm:t>
    </dgm:pt>
    <dgm:pt modelId="{DEFED1C4-40AA-40E8-BA14-D49859BDAD75}">
      <dgm:prSet phldrT="[文本]" phldr="1"/>
      <dgm:spPr/>
      <dgm:t>
        <a:bodyPr/>
        <a:lstStyle/>
        <a:p>
          <a:endParaRPr lang="zh-CN" altLang="en-US"/>
        </a:p>
      </dgm:t>
    </dgm:pt>
    <dgm:pt modelId="{1F9D862B-9926-4EFE-8842-0F2B4ABD96D0}" type="parTrans" cxnId="{A4A4849A-1D45-4C59-BFD8-86270D14022D}">
      <dgm:prSet/>
      <dgm:spPr/>
      <dgm:t>
        <a:bodyPr/>
        <a:lstStyle/>
        <a:p>
          <a:endParaRPr lang="zh-CN" altLang="en-US"/>
        </a:p>
      </dgm:t>
    </dgm:pt>
    <dgm:pt modelId="{87832B2C-07BD-4B8F-AFB7-7054FBDA056D}" type="sibTrans" cxnId="{A4A4849A-1D45-4C59-BFD8-86270D14022D}">
      <dgm:prSet/>
      <dgm:spPr/>
      <dgm:t>
        <a:bodyPr/>
        <a:lstStyle/>
        <a:p>
          <a:endParaRPr lang="zh-CN" altLang="en-US"/>
        </a:p>
      </dgm:t>
    </dgm:pt>
    <dgm:pt modelId="{6AE23720-7A14-471E-B5B8-8B3249E70829}">
      <dgm:prSet phldrT="[文本]" phldr="1"/>
      <dgm:spPr/>
      <dgm:t>
        <a:bodyPr/>
        <a:lstStyle/>
        <a:p>
          <a:endParaRPr lang="zh-CN" altLang="en-US"/>
        </a:p>
      </dgm:t>
    </dgm:pt>
    <dgm:pt modelId="{D9FE4106-DAFF-4B69-9C6B-C01F435CEDF9}" type="parTrans" cxnId="{78A31C79-4B95-4F93-87FE-88FF7BAB7A58}">
      <dgm:prSet/>
      <dgm:spPr/>
      <dgm:t>
        <a:bodyPr/>
        <a:lstStyle/>
        <a:p>
          <a:endParaRPr lang="zh-CN" altLang="en-US"/>
        </a:p>
      </dgm:t>
    </dgm:pt>
    <dgm:pt modelId="{1B5A4376-2333-48F3-8B6A-20947E7B0591}" type="sibTrans" cxnId="{78A31C79-4B95-4F93-87FE-88FF7BAB7A58}">
      <dgm:prSet/>
      <dgm:spPr/>
      <dgm:t>
        <a:bodyPr/>
        <a:lstStyle/>
        <a:p>
          <a:endParaRPr lang="zh-CN" altLang="en-US"/>
        </a:p>
      </dgm:t>
    </dgm:pt>
    <dgm:pt modelId="{441E03E7-E6EA-441D-8FB3-3EDBB3D99188}">
      <dgm:prSet phldrT="[文本]" phldr="1"/>
      <dgm:spPr/>
      <dgm:t>
        <a:bodyPr/>
        <a:lstStyle/>
        <a:p>
          <a:endParaRPr lang="zh-CN" altLang="en-US"/>
        </a:p>
      </dgm:t>
    </dgm:pt>
    <dgm:pt modelId="{F575EE94-6C50-4A23-9622-5CA90CE7A24B}" type="parTrans" cxnId="{F64A71E3-1B97-4CE2-B598-9860C98B81BC}">
      <dgm:prSet/>
      <dgm:spPr/>
      <dgm:t>
        <a:bodyPr/>
        <a:lstStyle/>
        <a:p>
          <a:endParaRPr lang="zh-CN" altLang="en-US"/>
        </a:p>
      </dgm:t>
    </dgm:pt>
    <dgm:pt modelId="{54B0BF8D-7548-46A6-86C3-2F6E24CF97EE}" type="sibTrans" cxnId="{F64A71E3-1B97-4CE2-B598-9860C98B81BC}">
      <dgm:prSet/>
      <dgm:spPr/>
      <dgm:t>
        <a:bodyPr/>
        <a:lstStyle/>
        <a:p>
          <a:endParaRPr lang="zh-CN" altLang="en-US"/>
        </a:p>
      </dgm:t>
    </dgm:pt>
    <dgm:pt modelId="{B188FACA-4669-4810-9AD8-E9ACA0845B8A}">
      <dgm:prSet phldrT="[文本]" phldr="1"/>
      <dgm:spPr/>
      <dgm:t>
        <a:bodyPr/>
        <a:lstStyle/>
        <a:p>
          <a:endParaRPr lang="zh-CN" altLang="en-US"/>
        </a:p>
      </dgm:t>
    </dgm:pt>
    <dgm:pt modelId="{BF3F63AF-4EA9-40AD-BE83-88B9AA1EB0DD}" type="parTrans" cxnId="{7803364A-446C-4FB9-A6DB-B52A5DCB6B3B}">
      <dgm:prSet/>
      <dgm:spPr/>
      <dgm:t>
        <a:bodyPr/>
        <a:lstStyle/>
        <a:p>
          <a:endParaRPr lang="zh-CN" altLang="en-US"/>
        </a:p>
      </dgm:t>
    </dgm:pt>
    <dgm:pt modelId="{FA4EA4C9-C7B9-459A-98F0-35DA8EA72EC3}" type="sibTrans" cxnId="{7803364A-446C-4FB9-A6DB-B52A5DCB6B3B}">
      <dgm:prSet/>
      <dgm:spPr/>
      <dgm:t>
        <a:bodyPr/>
        <a:lstStyle/>
        <a:p>
          <a:endParaRPr lang="zh-CN" altLang="en-US"/>
        </a:p>
      </dgm:t>
    </dgm:pt>
    <dgm:pt modelId="{50BCC898-D26C-4E5B-BFD6-79CB5EB7A12E}" type="pres">
      <dgm:prSet presAssocID="{720B2B3E-6BA7-4273-9B87-E87B56A55A47}" presName="cycle" presStyleCnt="0">
        <dgm:presLayoutVars>
          <dgm:dir/>
          <dgm:resizeHandles val="exact"/>
        </dgm:presLayoutVars>
      </dgm:prSet>
      <dgm:spPr/>
    </dgm:pt>
    <dgm:pt modelId="{541F2C0C-6A1C-41FA-8BB5-91587D92E9E1}" type="pres">
      <dgm:prSet presAssocID="{0D85DC38-FECA-47C3-BBD5-F8B791772164}" presName="node" presStyleLbl="node1" presStyleIdx="0" presStyleCnt="5">
        <dgm:presLayoutVars>
          <dgm:bulletEnabled val="1"/>
        </dgm:presLayoutVars>
      </dgm:prSet>
      <dgm:spPr/>
    </dgm:pt>
    <dgm:pt modelId="{7E54DF48-4EBB-4EB6-88F6-7A2B7B8795C7}" type="pres">
      <dgm:prSet presAssocID="{0D85DC38-FECA-47C3-BBD5-F8B791772164}" presName="spNode" presStyleCnt="0"/>
      <dgm:spPr/>
    </dgm:pt>
    <dgm:pt modelId="{B2521748-BA90-409B-8D64-013DAD665FF5}" type="pres">
      <dgm:prSet presAssocID="{3CF170EB-524A-4963-BBDF-654B5CCD39C8}" presName="sibTrans" presStyleLbl="sibTrans1D1" presStyleIdx="0" presStyleCnt="5"/>
      <dgm:spPr/>
    </dgm:pt>
    <dgm:pt modelId="{42505F93-BA4B-457A-AF84-CF27AE7C6F52}" type="pres">
      <dgm:prSet presAssocID="{DEFED1C4-40AA-40E8-BA14-D49859BDAD75}" presName="node" presStyleLbl="node1" presStyleIdx="1" presStyleCnt="5">
        <dgm:presLayoutVars>
          <dgm:bulletEnabled val="1"/>
        </dgm:presLayoutVars>
      </dgm:prSet>
      <dgm:spPr/>
    </dgm:pt>
    <dgm:pt modelId="{12F11EF4-EF87-443B-BD81-5F44BACEB55C}" type="pres">
      <dgm:prSet presAssocID="{DEFED1C4-40AA-40E8-BA14-D49859BDAD75}" presName="spNode" presStyleCnt="0"/>
      <dgm:spPr/>
    </dgm:pt>
    <dgm:pt modelId="{5C9A97D9-ACA3-48B8-B339-E0DFE56DC50E}" type="pres">
      <dgm:prSet presAssocID="{87832B2C-07BD-4B8F-AFB7-7054FBDA056D}" presName="sibTrans" presStyleLbl="sibTrans1D1" presStyleIdx="1" presStyleCnt="5"/>
      <dgm:spPr/>
    </dgm:pt>
    <dgm:pt modelId="{1D6DBAF7-EACD-4545-8140-A05A6136525B}" type="pres">
      <dgm:prSet presAssocID="{6AE23720-7A14-471E-B5B8-8B3249E70829}" presName="node" presStyleLbl="node1" presStyleIdx="2" presStyleCnt="5">
        <dgm:presLayoutVars>
          <dgm:bulletEnabled val="1"/>
        </dgm:presLayoutVars>
      </dgm:prSet>
      <dgm:spPr/>
    </dgm:pt>
    <dgm:pt modelId="{1E094F48-37E5-40D8-952E-7BB496FA1519}" type="pres">
      <dgm:prSet presAssocID="{6AE23720-7A14-471E-B5B8-8B3249E70829}" presName="spNode" presStyleCnt="0"/>
      <dgm:spPr/>
    </dgm:pt>
    <dgm:pt modelId="{6F8B5E37-327F-4FB6-8FCC-CCB4D4AF7152}" type="pres">
      <dgm:prSet presAssocID="{1B5A4376-2333-48F3-8B6A-20947E7B0591}" presName="sibTrans" presStyleLbl="sibTrans1D1" presStyleIdx="2" presStyleCnt="5"/>
      <dgm:spPr/>
    </dgm:pt>
    <dgm:pt modelId="{22DEB467-A976-4D25-8574-59638C49CD92}" type="pres">
      <dgm:prSet presAssocID="{441E03E7-E6EA-441D-8FB3-3EDBB3D99188}" presName="node" presStyleLbl="node1" presStyleIdx="3" presStyleCnt="5">
        <dgm:presLayoutVars>
          <dgm:bulletEnabled val="1"/>
        </dgm:presLayoutVars>
      </dgm:prSet>
      <dgm:spPr/>
    </dgm:pt>
    <dgm:pt modelId="{58C67A1B-9CC7-4D55-8319-6BB2C67D1795}" type="pres">
      <dgm:prSet presAssocID="{441E03E7-E6EA-441D-8FB3-3EDBB3D99188}" presName="spNode" presStyleCnt="0"/>
      <dgm:spPr/>
    </dgm:pt>
    <dgm:pt modelId="{9B03E79F-F57B-4680-8AFE-E188F46EE722}" type="pres">
      <dgm:prSet presAssocID="{54B0BF8D-7548-46A6-86C3-2F6E24CF97EE}" presName="sibTrans" presStyleLbl="sibTrans1D1" presStyleIdx="3" presStyleCnt="5"/>
      <dgm:spPr/>
    </dgm:pt>
    <dgm:pt modelId="{FF53BD75-6CF9-469D-8B47-A318DAC5F6AD}" type="pres">
      <dgm:prSet presAssocID="{B188FACA-4669-4810-9AD8-E9ACA0845B8A}" presName="node" presStyleLbl="node1" presStyleIdx="4" presStyleCnt="5">
        <dgm:presLayoutVars>
          <dgm:bulletEnabled val="1"/>
        </dgm:presLayoutVars>
      </dgm:prSet>
      <dgm:spPr/>
    </dgm:pt>
    <dgm:pt modelId="{81B601E7-C951-4C1C-AD11-5EAB26CB7887}" type="pres">
      <dgm:prSet presAssocID="{B188FACA-4669-4810-9AD8-E9ACA0845B8A}" presName="spNode" presStyleCnt="0"/>
      <dgm:spPr/>
    </dgm:pt>
    <dgm:pt modelId="{05B6A8A7-C53B-4DF5-B0AB-23D2D311A5E0}" type="pres">
      <dgm:prSet presAssocID="{FA4EA4C9-C7B9-459A-98F0-35DA8EA72EC3}" presName="sibTrans" presStyleLbl="sibTrans1D1" presStyleIdx="4" presStyleCnt="5"/>
      <dgm:spPr/>
    </dgm:pt>
  </dgm:ptLst>
  <dgm:cxnLst>
    <dgm:cxn modelId="{0F5E6B09-9329-47F7-9F21-7779ADD2A1EF}" type="presOf" srcId="{441E03E7-E6EA-441D-8FB3-3EDBB3D99188}" destId="{22DEB467-A976-4D25-8574-59638C49CD92}" srcOrd="0" destOrd="0" presId="urn:microsoft.com/office/officeart/2005/8/layout/cycle6"/>
    <dgm:cxn modelId="{17B0DD36-3432-4E66-A6CA-368A49CA83AF}" type="presOf" srcId="{6AE23720-7A14-471E-B5B8-8B3249E70829}" destId="{1D6DBAF7-EACD-4545-8140-A05A6136525B}" srcOrd="0" destOrd="0" presId="urn:microsoft.com/office/officeart/2005/8/layout/cycle6"/>
    <dgm:cxn modelId="{04DD063A-F5AF-4445-8AC1-7EDF747381F4}" type="presOf" srcId="{1B5A4376-2333-48F3-8B6A-20947E7B0591}" destId="{6F8B5E37-327F-4FB6-8FCC-CCB4D4AF7152}" srcOrd="0" destOrd="0" presId="urn:microsoft.com/office/officeart/2005/8/layout/cycle6"/>
    <dgm:cxn modelId="{F5182865-0F1E-4382-B552-C3627CD498A2}" type="presOf" srcId="{0D85DC38-FECA-47C3-BBD5-F8B791772164}" destId="{541F2C0C-6A1C-41FA-8BB5-91587D92E9E1}" srcOrd="0" destOrd="0" presId="urn:microsoft.com/office/officeart/2005/8/layout/cycle6"/>
    <dgm:cxn modelId="{02D14E68-5BB1-4131-94AC-8B12BDFCC1D8}" type="presOf" srcId="{B188FACA-4669-4810-9AD8-E9ACA0845B8A}" destId="{FF53BD75-6CF9-469D-8B47-A318DAC5F6AD}" srcOrd="0" destOrd="0" presId="urn:microsoft.com/office/officeart/2005/8/layout/cycle6"/>
    <dgm:cxn modelId="{7803364A-446C-4FB9-A6DB-B52A5DCB6B3B}" srcId="{720B2B3E-6BA7-4273-9B87-E87B56A55A47}" destId="{B188FACA-4669-4810-9AD8-E9ACA0845B8A}" srcOrd="4" destOrd="0" parTransId="{BF3F63AF-4EA9-40AD-BE83-88B9AA1EB0DD}" sibTransId="{FA4EA4C9-C7B9-459A-98F0-35DA8EA72EC3}"/>
    <dgm:cxn modelId="{F262954F-F053-48A8-A33E-89E08131F1B1}" type="presOf" srcId="{87832B2C-07BD-4B8F-AFB7-7054FBDA056D}" destId="{5C9A97D9-ACA3-48B8-B339-E0DFE56DC50E}" srcOrd="0" destOrd="0" presId="urn:microsoft.com/office/officeart/2005/8/layout/cycle6"/>
    <dgm:cxn modelId="{95169156-6C9A-49CF-B281-36F72F1DF6AF}" type="presOf" srcId="{3CF170EB-524A-4963-BBDF-654B5CCD39C8}" destId="{B2521748-BA90-409B-8D64-013DAD665FF5}" srcOrd="0" destOrd="0" presId="urn:microsoft.com/office/officeart/2005/8/layout/cycle6"/>
    <dgm:cxn modelId="{78A31C79-4B95-4F93-87FE-88FF7BAB7A58}" srcId="{720B2B3E-6BA7-4273-9B87-E87B56A55A47}" destId="{6AE23720-7A14-471E-B5B8-8B3249E70829}" srcOrd="2" destOrd="0" parTransId="{D9FE4106-DAFF-4B69-9C6B-C01F435CEDF9}" sibTransId="{1B5A4376-2333-48F3-8B6A-20947E7B0591}"/>
    <dgm:cxn modelId="{9F71DF84-2543-4658-BCCD-A64B0B010EBC}" type="presOf" srcId="{54B0BF8D-7548-46A6-86C3-2F6E24CF97EE}" destId="{9B03E79F-F57B-4680-8AFE-E188F46EE722}" srcOrd="0" destOrd="0" presId="urn:microsoft.com/office/officeart/2005/8/layout/cycle6"/>
    <dgm:cxn modelId="{39B4D18C-8AE3-4F26-8D94-9602BEF8D2B6}" type="presOf" srcId="{DEFED1C4-40AA-40E8-BA14-D49859BDAD75}" destId="{42505F93-BA4B-457A-AF84-CF27AE7C6F52}" srcOrd="0" destOrd="0" presId="urn:microsoft.com/office/officeart/2005/8/layout/cycle6"/>
    <dgm:cxn modelId="{A4A4849A-1D45-4C59-BFD8-86270D14022D}" srcId="{720B2B3E-6BA7-4273-9B87-E87B56A55A47}" destId="{DEFED1C4-40AA-40E8-BA14-D49859BDAD75}" srcOrd="1" destOrd="0" parTransId="{1F9D862B-9926-4EFE-8842-0F2B4ABD96D0}" sibTransId="{87832B2C-07BD-4B8F-AFB7-7054FBDA056D}"/>
    <dgm:cxn modelId="{F34B8FCC-5B17-4382-8CE8-37FAF9C9B91E}" type="presOf" srcId="{720B2B3E-6BA7-4273-9B87-E87B56A55A47}" destId="{50BCC898-D26C-4E5B-BFD6-79CB5EB7A12E}" srcOrd="0" destOrd="0" presId="urn:microsoft.com/office/officeart/2005/8/layout/cycle6"/>
    <dgm:cxn modelId="{F64A71E3-1B97-4CE2-B598-9860C98B81BC}" srcId="{720B2B3E-6BA7-4273-9B87-E87B56A55A47}" destId="{441E03E7-E6EA-441D-8FB3-3EDBB3D99188}" srcOrd="3" destOrd="0" parTransId="{F575EE94-6C50-4A23-9622-5CA90CE7A24B}" sibTransId="{54B0BF8D-7548-46A6-86C3-2F6E24CF97EE}"/>
    <dgm:cxn modelId="{7A5B49EB-BA1C-4750-87C4-6A5902E1CF5C}" srcId="{720B2B3E-6BA7-4273-9B87-E87B56A55A47}" destId="{0D85DC38-FECA-47C3-BBD5-F8B791772164}" srcOrd="0" destOrd="0" parTransId="{099FADAA-49CC-4328-A1BF-F8A53F29F54A}" sibTransId="{3CF170EB-524A-4963-BBDF-654B5CCD39C8}"/>
    <dgm:cxn modelId="{6CD427F0-1E64-4F46-9320-002E02041E35}" type="presOf" srcId="{FA4EA4C9-C7B9-459A-98F0-35DA8EA72EC3}" destId="{05B6A8A7-C53B-4DF5-B0AB-23D2D311A5E0}" srcOrd="0" destOrd="0" presId="urn:microsoft.com/office/officeart/2005/8/layout/cycle6"/>
    <dgm:cxn modelId="{B9EC1203-EEAF-434A-BF8F-0FFF8B307568}" type="presParOf" srcId="{50BCC898-D26C-4E5B-BFD6-79CB5EB7A12E}" destId="{541F2C0C-6A1C-41FA-8BB5-91587D92E9E1}" srcOrd="0" destOrd="0" presId="urn:microsoft.com/office/officeart/2005/8/layout/cycle6"/>
    <dgm:cxn modelId="{BA2492DD-CDD2-45D1-BC37-AD754EE6DE1E}" type="presParOf" srcId="{50BCC898-D26C-4E5B-BFD6-79CB5EB7A12E}" destId="{7E54DF48-4EBB-4EB6-88F6-7A2B7B8795C7}" srcOrd="1" destOrd="0" presId="urn:microsoft.com/office/officeart/2005/8/layout/cycle6"/>
    <dgm:cxn modelId="{122138DB-A771-4FA0-A9C7-F356C8F5FDC9}" type="presParOf" srcId="{50BCC898-D26C-4E5B-BFD6-79CB5EB7A12E}" destId="{B2521748-BA90-409B-8D64-013DAD665FF5}" srcOrd="2" destOrd="0" presId="urn:microsoft.com/office/officeart/2005/8/layout/cycle6"/>
    <dgm:cxn modelId="{ED3F08F2-B4E3-4AE0-A555-0A3AF7F03F46}" type="presParOf" srcId="{50BCC898-D26C-4E5B-BFD6-79CB5EB7A12E}" destId="{42505F93-BA4B-457A-AF84-CF27AE7C6F52}" srcOrd="3" destOrd="0" presId="urn:microsoft.com/office/officeart/2005/8/layout/cycle6"/>
    <dgm:cxn modelId="{99C05635-BEBB-4F02-96AA-C6E221F42F3A}" type="presParOf" srcId="{50BCC898-D26C-4E5B-BFD6-79CB5EB7A12E}" destId="{12F11EF4-EF87-443B-BD81-5F44BACEB55C}" srcOrd="4" destOrd="0" presId="urn:microsoft.com/office/officeart/2005/8/layout/cycle6"/>
    <dgm:cxn modelId="{DF4200FF-401B-4854-A278-D70410AF498E}" type="presParOf" srcId="{50BCC898-D26C-4E5B-BFD6-79CB5EB7A12E}" destId="{5C9A97D9-ACA3-48B8-B339-E0DFE56DC50E}" srcOrd="5" destOrd="0" presId="urn:microsoft.com/office/officeart/2005/8/layout/cycle6"/>
    <dgm:cxn modelId="{065BB010-19DD-402B-B989-1AFAE8D29B0B}" type="presParOf" srcId="{50BCC898-D26C-4E5B-BFD6-79CB5EB7A12E}" destId="{1D6DBAF7-EACD-4545-8140-A05A6136525B}" srcOrd="6" destOrd="0" presId="urn:microsoft.com/office/officeart/2005/8/layout/cycle6"/>
    <dgm:cxn modelId="{D355252A-775A-4C70-B1A3-D4A7C170D5D5}" type="presParOf" srcId="{50BCC898-D26C-4E5B-BFD6-79CB5EB7A12E}" destId="{1E094F48-37E5-40D8-952E-7BB496FA1519}" srcOrd="7" destOrd="0" presId="urn:microsoft.com/office/officeart/2005/8/layout/cycle6"/>
    <dgm:cxn modelId="{CC9EE0D9-44AC-40C2-BA4B-B0CD597275E2}" type="presParOf" srcId="{50BCC898-D26C-4E5B-BFD6-79CB5EB7A12E}" destId="{6F8B5E37-327F-4FB6-8FCC-CCB4D4AF7152}" srcOrd="8" destOrd="0" presId="urn:microsoft.com/office/officeart/2005/8/layout/cycle6"/>
    <dgm:cxn modelId="{8FCF8E17-D9DB-4532-8554-2942AED45B20}" type="presParOf" srcId="{50BCC898-D26C-4E5B-BFD6-79CB5EB7A12E}" destId="{22DEB467-A976-4D25-8574-59638C49CD92}" srcOrd="9" destOrd="0" presId="urn:microsoft.com/office/officeart/2005/8/layout/cycle6"/>
    <dgm:cxn modelId="{FE0DCE11-530E-4DC7-B306-5B3A316ABB0E}" type="presParOf" srcId="{50BCC898-D26C-4E5B-BFD6-79CB5EB7A12E}" destId="{58C67A1B-9CC7-4D55-8319-6BB2C67D1795}" srcOrd="10" destOrd="0" presId="urn:microsoft.com/office/officeart/2005/8/layout/cycle6"/>
    <dgm:cxn modelId="{73A54E82-6660-4466-9173-2F288C6D7637}" type="presParOf" srcId="{50BCC898-D26C-4E5B-BFD6-79CB5EB7A12E}" destId="{9B03E79F-F57B-4680-8AFE-E188F46EE722}" srcOrd="11" destOrd="0" presId="urn:microsoft.com/office/officeart/2005/8/layout/cycle6"/>
    <dgm:cxn modelId="{2D98AD3C-89F9-470F-8068-66D5022D4F27}" type="presParOf" srcId="{50BCC898-D26C-4E5B-BFD6-79CB5EB7A12E}" destId="{FF53BD75-6CF9-469D-8B47-A318DAC5F6AD}" srcOrd="12" destOrd="0" presId="urn:microsoft.com/office/officeart/2005/8/layout/cycle6"/>
    <dgm:cxn modelId="{735084C1-BDC0-4D02-ABC4-012A7D89C895}" type="presParOf" srcId="{50BCC898-D26C-4E5B-BFD6-79CB5EB7A12E}" destId="{81B601E7-C951-4C1C-AD11-5EAB26CB7887}" srcOrd="13" destOrd="0" presId="urn:microsoft.com/office/officeart/2005/8/layout/cycle6"/>
    <dgm:cxn modelId="{09213DBE-FDF2-4A6E-BDE2-58BA59F1F07E}" type="presParOf" srcId="{50BCC898-D26C-4E5B-BFD6-79CB5EB7A12E}" destId="{05B6A8A7-C53B-4DF5-B0AB-23D2D311A5E0}"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CE61753-EC67-4473-925B-BA08E926701D}" type="doc">
      <dgm:prSet loTypeId="urn:microsoft.com/office/officeart/2008/layout/HorizontalMultiLevelHierarchy" loCatId="hierarchy" qsTypeId="urn:microsoft.com/office/officeart/2005/8/quickstyle/simple1" qsCatId="simple" csTypeId="urn:microsoft.com/office/officeart/2005/8/colors/accent1_2" csCatId="accent1" phldr="0"/>
      <dgm:spPr/>
      <dgm:t>
        <a:bodyPr/>
        <a:lstStyle/>
        <a:p>
          <a:endParaRPr lang="zh-CN" altLang="en-US"/>
        </a:p>
      </dgm:t>
    </dgm:pt>
    <dgm:pt modelId="{779D9265-96DB-4CC0-9237-6F4CD703637C}">
      <dgm:prSet phldrT="[文本]" phldr="1"/>
      <dgm:spPr/>
      <dgm:t>
        <a:bodyPr/>
        <a:lstStyle/>
        <a:p>
          <a:endParaRPr lang="zh-CN" altLang="en-US"/>
        </a:p>
      </dgm:t>
    </dgm:pt>
    <dgm:pt modelId="{9CD7EBE1-8B5F-4511-A887-D8B9C3C1D649}" type="parTrans" cxnId="{AA2C8459-74A5-4B4C-A420-B2C92681DCE9}">
      <dgm:prSet/>
      <dgm:spPr/>
      <dgm:t>
        <a:bodyPr/>
        <a:lstStyle/>
        <a:p>
          <a:endParaRPr lang="zh-CN" altLang="en-US"/>
        </a:p>
      </dgm:t>
    </dgm:pt>
    <dgm:pt modelId="{9EA37BCA-88EA-4481-AA92-8E61958803D7}" type="sibTrans" cxnId="{AA2C8459-74A5-4B4C-A420-B2C92681DCE9}">
      <dgm:prSet/>
      <dgm:spPr/>
      <dgm:t>
        <a:bodyPr/>
        <a:lstStyle/>
        <a:p>
          <a:endParaRPr lang="zh-CN" altLang="en-US"/>
        </a:p>
      </dgm:t>
    </dgm:pt>
    <dgm:pt modelId="{E4BB10B8-809E-4C34-B01E-3983E3DBB306}">
      <dgm:prSet phldrT="[文本]" phldr="1"/>
      <dgm:spPr/>
      <dgm:t>
        <a:bodyPr/>
        <a:lstStyle/>
        <a:p>
          <a:endParaRPr lang="zh-CN" altLang="en-US"/>
        </a:p>
      </dgm:t>
    </dgm:pt>
    <dgm:pt modelId="{DB810EB6-0546-42C4-954A-49B64FBEB1C8}" type="parTrans" cxnId="{3E080019-9F7C-42E2-AC86-72A2D8A55F1C}">
      <dgm:prSet/>
      <dgm:spPr/>
      <dgm:t>
        <a:bodyPr/>
        <a:lstStyle/>
        <a:p>
          <a:endParaRPr lang="zh-CN" altLang="en-US"/>
        </a:p>
      </dgm:t>
    </dgm:pt>
    <dgm:pt modelId="{0F0DB29F-39C6-4DA8-9CE6-E752B768A58B}" type="sibTrans" cxnId="{3E080019-9F7C-42E2-AC86-72A2D8A55F1C}">
      <dgm:prSet/>
      <dgm:spPr/>
      <dgm:t>
        <a:bodyPr/>
        <a:lstStyle/>
        <a:p>
          <a:endParaRPr lang="zh-CN" altLang="en-US"/>
        </a:p>
      </dgm:t>
    </dgm:pt>
    <dgm:pt modelId="{4FD39F83-9E2B-4440-9FBB-4250A73504EE}">
      <dgm:prSet phldrT="[文本]" phldr="1"/>
      <dgm:spPr/>
      <dgm:t>
        <a:bodyPr/>
        <a:lstStyle/>
        <a:p>
          <a:endParaRPr lang="zh-CN" altLang="en-US"/>
        </a:p>
      </dgm:t>
    </dgm:pt>
    <dgm:pt modelId="{D8B927DE-193C-4057-AAC9-8E9B15997D82}" type="parTrans" cxnId="{97623AB4-D9D1-4A42-BB0F-1C366737B16E}">
      <dgm:prSet/>
      <dgm:spPr/>
      <dgm:t>
        <a:bodyPr/>
        <a:lstStyle/>
        <a:p>
          <a:endParaRPr lang="zh-CN" altLang="en-US"/>
        </a:p>
      </dgm:t>
    </dgm:pt>
    <dgm:pt modelId="{2FAD3254-AC3E-4A36-B1A8-FCC3DCBF3521}" type="sibTrans" cxnId="{97623AB4-D9D1-4A42-BB0F-1C366737B16E}">
      <dgm:prSet/>
      <dgm:spPr/>
      <dgm:t>
        <a:bodyPr/>
        <a:lstStyle/>
        <a:p>
          <a:endParaRPr lang="zh-CN" altLang="en-US"/>
        </a:p>
      </dgm:t>
    </dgm:pt>
    <dgm:pt modelId="{2F00F13E-4A52-47E5-9FE5-BB87E9E31355}">
      <dgm:prSet phldrT="[文本]" phldr="1"/>
      <dgm:spPr/>
      <dgm:t>
        <a:bodyPr/>
        <a:lstStyle/>
        <a:p>
          <a:endParaRPr lang="zh-CN" altLang="en-US"/>
        </a:p>
      </dgm:t>
    </dgm:pt>
    <dgm:pt modelId="{3D04C149-077C-42E1-B5FA-AD402CDDD353}" type="parTrans" cxnId="{4EA4BC22-71BF-46F4-9537-33F97336FF8F}">
      <dgm:prSet/>
      <dgm:spPr/>
      <dgm:t>
        <a:bodyPr/>
        <a:lstStyle/>
        <a:p>
          <a:endParaRPr lang="zh-CN" altLang="en-US"/>
        </a:p>
      </dgm:t>
    </dgm:pt>
    <dgm:pt modelId="{CCD32936-575A-49B2-9700-76F5FB8122F7}" type="sibTrans" cxnId="{4EA4BC22-71BF-46F4-9537-33F97336FF8F}">
      <dgm:prSet/>
      <dgm:spPr/>
      <dgm:t>
        <a:bodyPr/>
        <a:lstStyle/>
        <a:p>
          <a:endParaRPr lang="zh-CN" altLang="en-US"/>
        </a:p>
      </dgm:t>
    </dgm:pt>
    <dgm:pt modelId="{83C6F853-385A-403B-A8C2-398537BE6406}" type="pres">
      <dgm:prSet presAssocID="{9CE61753-EC67-4473-925B-BA08E926701D}" presName="Name0" presStyleCnt="0">
        <dgm:presLayoutVars>
          <dgm:chPref val="1"/>
          <dgm:dir/>
          <dgm:animOne val="branch"/>
          <dgm:animLvl val="lvl"/>
          <dgm:resizeHandles val="exact"/>
        </dgm:presLayoutVars>
      </dgm:prSet>
      <dgm:spPr/>
    </dgm:pt>
    <dgm:pt modelId="{B000AF78-1D50-448D-8DF6-1BFAB0C4B6BF}" type="pres">
      <dgm:prSet presAssocID="{779D9265-96DB-4CC0-9237-6F4CD703637C}" presName="root1" presStyleCnt="0"/>
      <dgm:spPr/>
    </dgm:pt>
    <dgm:pt modelId="{5F9893BD-B9EB-423B-8C7E-140B96BED710}" type="pres">
      <dgm:prSet presAssocID="{779D9265-96DB-4CC0-9237-6F4CD703637C}" presName="LevelOneTextNode" presStyleLbl="node0" presStyleIdx="0" presStyleCnt="1">
        <dgm:presLayoutVars>
          <dgm:chPref val="3"/>
        </dgm:presLayoutVars>
      </dgm:prSet>
      <dgm:spPr/>
    </dgm:pt>
    <dgm:pt modelId="{146E6B38-48E1-41FE-A9BC-76DDB8800DEA}" type="pres">
      <dgm:prSet presAssocID="{779D9265-96DB-4CC0-9237-6F4CD703637C}" presName="level2hierChild" presStyleCnt="0"/>
      <dgm:spPr/>
    </dgm:pt>
    <dgm:pt modelId="{C6E21758-96EA-402F-A5B8-4B5B0976C5F0}" type="pres">
      <dgm:prSet presAssocID="{DB810EB6-0546-42C4-954A-49B64FBEB1C8}" presName="conn2-1" presStyleLbl="parChTrans1D2" presStyleIdx="0" presStyleCnt="3"/>
      <dgm:spPr/>
    </dgm:pt>
    <dgm:pt modelId="{F0173F29-07B5-4DC5-848B-58058A3AC30E}" type="pres">
      <dgm:prSet presAssocID="{DB810EB6-0546-42C4-954A-49B64FBEB1C8}" presName="connTx" presStyleLbl="parChTrans1D2" presStyleIdx="0" presStyleCnt="3"/>
      <dgm:spPr/>
    </dgm:pt>
    <dgm:pt modelId="{0CF8D38E-236C-40EB-8DB8-8FE05AFB08DD}" type="pres">
      <dgm:prSet presAssocID="{E4BB10B8-809E-4C34-B01E-3983E3DBB306}" presName="root2" presStyleCnt="0"/>
      <dgm:spPr/>
    </dgm:pt>
    <dgm:pt modelId="{5C31F1A9-60AA-4189-8EE7-C2B94AC6FFC8}" type="pres">
      <dgm:prSet presAssocID="{E4BB10B8-809E-4C34-B01E-3983E3DBB306}" presName="LevelTwoTextNode" presStyleLbl="node2" presStyleIdx="0" presStyleCnt="3">
        <dgm:presLayoutVars>
          <dgm:chPref val="3"/>
        </dgm:presLayoutVars>
      </dgm:prSet>
      <dgm:spPr/>
    </dgm:pt>
    <dgm:pt modelId="{F5A20BA6-B318-4F38-B559-75DEF57C8459}" type="pres">
      <dgm:prSet presAssocID="{E4BB10B8-809E-4C34-B01E-3983E3DBB306}" presName="level3hierChild" presStyleCnt="0"/>
      <dgm:spPr/>
    </dgm:pt>
    <dgm:pt modelId="{683445FC-8534-4BC2-B5FF-0C6AAE430F7D}" type="pres">
      <dgm:prSet presAssocID="{D8B927DE-193C-4057-AAC9-8E9B15997D82}" presName="conn2-1" presStyleLbl="parChTrans1D2" presStyleIdx="1" presStyleCnt="3"/>
      <dgm:spPr/>
    </dgm:pt>
    <dgm:pt modelId="{9753CB80-C611-4642-8143-3165AA782568}" type="pres">
      <dgm:prSet presAssocID="{D8B927DE-193C-4057-AAC9-8E9B15997D82}" presName="connTx" presStyleLbl="parChTrans1D2" presStyleIdx="1" presStyleCnt="3"/>
      <dgm:spPr/>
    </dgm:pt>
    <dgm:pt modelId="{EB47B5BC-0EE4-41B8-B75A-EA40F6E25F19}" type="pres">
      <dgm:prSet presAssocID="{4FD39F83-9E2B-4440-9FBB-4250A73504EE}" presName="root2" presStyleCnt="0"/>
      <dgm:spPr/>
    </dgm:pt>
    <dgm:pt modelId="{C07F9CB2-E95D-4C4E-BEDA-5154850EBA73}" type="pres">
      <dgm:prSet presAssocID="{4FD39F83-9E2B-4440-9FBB-4250A73504EE}" presName="LevelTwoTextNode" presStyleLbl="node2" presStyleIdx="1" presStyleCnt="3">
        <dgm:presLayoutVars>
          <dgm:chPref val="3"/>
        </dgm:presLayoutVars>
      </dgm:prSet>
      <dgm:spPr/>
    </dgm:pt>
    <dgm:pt modelId="{060B9737-6A38-4D84-91A7-6B32AD27265A}" type="pres">
      <dgm:prSet presAssocID="{4FD39F83-9E2B-4440-9FBB-4250A73504EE}" presName="level3hierChild" presStyleCnt="0"/>
      <dgm:spPr/>
    </dgm:pt>
    <dgm:pt modelId="{956C605E-497B-405C-9903-B694410F79B5}" type="pres">
      <dgm:prSet presAssocID="{3D04C149-077C-42E1-B5FA-AD402CDDD353}" presName="conn2-1" presStyleLbl="parChTrans1D2" presStyleIdx="2" presStyleCnt="3"/>
      <dgm:spPr/>
    </dgm:pt>
    <dgm:pt modelId="{D8824EDA-AA1C-4027-A456-C1A9480CB80C}" type="pres">
      <dgm:prSet presAssocID="{3D04C149-077C-42E1-B5FA-AD402CDDD353}" presName="connTx" presStyleLbl="parChTrans1D2" presStyleIdx="2" presStyleCnt="3"/>
      <dgm:spPr/>
    </dgm:pt>
    <dgm:pt modelId="{7FADB0EC-470C-46E1-8242-2A7B7ED58071}" type="pres">
      <dgm:prSet presAssocID="{2F00F13E-4A52-47E5-9FE5-BB87E9E31355}" presName="root2" presStyleCnt="0"/>
      <dgm:spPr/>
    </dgm:pt>
    <dgm:pt modelId="{4F210B48-D5A0-4CD5-84E6-35ED46773C85}" type="pres">
      <dgm:prSet presAssocID="{2F00F13E-4A52-47E5-9FE5-BB87E9E31355}" presName="LevelTwoTextNode" presStyleLbl="node2" presStyleIdx="2" presStyleCnt="3">
        <dgm:presLayoutVars>
          <dgm:chPref val="3"/>
        </dgm:presLayoutVars>
      </dgm:prSet>
      <dgm:spPr/>
    </dgm:pt>
    <dgm:pt modelId="{5F1BA0D4-AEE2-4A94-B007-91E78B24CC2C}" type="pres">
      <dgm:prSet presAssocID="{2F00F13E-4A52-47E5-9FE5-BB87E9E31355}" presName="level3hierChild" presStyleCnt="0"/>
      <dgm:spPr/>
    </dgm:pt>
  </dgm:ptLst>
  <dgm:cxnLst>
    <dgm:cxn modelId="{3E080019-9F7C-42E2-AC86-72A2D8A55F1C}" srcId="{779D9265-96DB-4CC0-9237-6F4CD703637C}" destId="{E4BB10B8-809E-4C34-B01E-3983E3DBB306}" srcOrd="0" destOrd="0" parTransId="{DB810EB6-0546-42C4-954A-49B64FBEB1C8}" sibTransId="{0F0DB29F-39C6-4DA8-9CE6-E752B768A58B}"/>
    <dgm:cxn modelId="{4EA4BC22-71BF-46F4-9537-33F97336FF8F}" srcId="{779D9265-96DB-4CC0-9237-6F4CD703637C}" destId="{2F00F13E-4A52-47E5-9FE5-BB87E9E31355}" srcOrd="2" destOrd="0" parTransId="{3D04C149-077C-42E1-B5FA-AD402CDDD353}" sibTransId="{CCD32936-575A-49B2-9700-76F5FB8122F7}"/>
    <dgm:cxn modelId="{2C3CC72C-6FE0-44EE-8086-E3241C00CD54}" type="presOf" srcId="{779D9265-96DB-4CC0-9237-6F4CD703637C}" destId="{5F9893BD-B9EB-423B-8C7E-140B96BED710}" srcOrd="0" destOrd="0" presId="urn:microsoft.com/office/officeart/2008/layout/HorizontalMultiLevelHierarchy"/>
    <dgm:cxn modelId="{AA2C8459-74A5-4B4C-A420-B2C92681DCE9}" srcId="{9CE61753-EC67-4473-925B-BA08E926701D}" destId="{779D9265-96DB-4CC0-9237-6F4CD703637C}" srcOrd="0" destOrd="0" parTransId="{9CD7EBE1-8B5F-4511-A887-D8B9C3C1D649}" sibTransId="{9EA37BCA-88EA-4481-AA92-8E61958803D7}"/>
    <dgm:cxn modelId="{B2923E5A-FB9E-4B01-9AC6-0504FCEB6FCA}" type="presOf" srcId="{3D04C149-077C-42E1-B5FA-AD402CDDD353}" destId="{956C605E-497B-405C-9903-B694410F79B5}" srcOrd="0" destOrd="0" presId="urn:microsoft.com/office/officeart/2008/layout/HorizontalMultiLevelHierarchy"/>
    <dgm:cxn modelId="{FCD9CB7E-3FF2-4A76-BBEB-2098FD1BA389}" type="presOf" srcId="{3D04C149-077C-42E1-B5FA-AD402CDDD353}" destId="{D8824EDA-AA1C-4027-A456-C1A9480CB80C}" srcOrd="1" destOrd="0" presId="urn:microsoft.com/office/officeart/2008/layout/HorizontalMultiLevelHierarchy"/>
    <dgm:cxn modelId="{030A6A83-6A9F-44E6-802F-7A7EC2DE5BBD}" type="presOf" srcId="{2F00F13E-4A52-47E5-9FE5-BB87E9E31355}" destId="{4F210B48-D5A0-4CD5-84E6-35ED46773C85}" srcOrd="0" destOrd="0" presId="urn:microsoft.com/office/officeart/2008/layout/HorizontalMultiLevelHierarchy"/>
    <dgm:cxn modelId="{3BDC4390-440D-4810-8AF0-636F0D71BD34}" type="presOf" srcId="{9CE61753-EC67-4473-925B-BA08E926701D}" destId="{83C6F853-385A-403B-A8C2-398537BE6406}" srcOrd="0" destOrd="0" presId="urn:microsoft.com/office/officeart/2008/layout/HorizontalMultiLevelHierarchy"/>
    <dgm:cxn modelId="{B7826CA1-7CB1-4734-BA5D-C65AB4314C48}" type="presOf" srcId="{DB810EB6-0546-42C4-954A-49B64FBEB1C8}" destId="{C6E21758-96EA-402F-A5B8-4B5B0976C5F0}" srcOrd="0" destOrd="0" presId="urn:microsoft.com/office/officeart/2008/layout/HorizontalMultiLevelHierarchy"/>
    <dgm:cxn modelId="{0C2D91A9-7228-40EE-A99E-C731F7E75C07}" type="presOf" srcId="{DB810EB6-0546-42C4-954A-49B64FBEB1C8}" destId="{F0173F29-07B5-4DC5-848B-58058A3AC30E}" srcOrd="1" destOrd="0" presId="urn:microsoft.com/office/officeart/2008/layout/HorizontalMultiLevelHierarchy"/>
    <dgm:cxn modelId="{97623AB4-D9D1-4A42-BB0F-1C366737B16E}" srcId="{779D9265-96DB-4CC0-9237-6F4CD703637C}" destId="{4FD39F83-9E2B-4440-9FBB-4250A73504EE}" srcOrd="1" destOrd="0" parTransId="{D8B927DE-193C-4057-AAC9-8E9B15997D82}" sibTransId="{2FAD3254-AC3E-4A36-B1A8-FCC3DCBF3521}"/>
    <dgm:cxn modelId="{5FFCBDB6-7617-41EF-B9CB-7B96751FB914}" type="presOf" srcId="{D8B927DE-193C-4057-AAC9-8E9B15997D82}" destId="{683445FC-8534-4BC2-B5FF-0C6AAE430F7D}" srcOrd="0" destOrd="0" presId="urn:microsoft.com/office/officeart/2008/layout/HorizontalMultiLevelHierarchy"/>
    <dgm:cxn modelId="{0D79E6DA-B6E4-492E-AA9C-7ACF9F5EF60D}" type="presOf" srcId="{4FD39F83-9E2B-4440-9FBB-4250A73504EE}" destId="{C07F9CB2-E95D-4C4E-BEDA-5154850EBA73}" srcOrd="0" destOrd="0" presId="urn:microsoft.com/office/officeart/2008/layout/HorizontalMultiLevelHierarchy"/>
    <dgm:cxn modelId="{394BFCDF-CA7E-41A8-9348-41FF34536B28}" type="presOf" srcId="{D8B927DE-193C-4057-AAC9-8E9B15997D82}" destId="{9753CB80-C611-4642-8143-3165AA782568}" srcOrd="1" destOrd="0" presId="urn:microsoft.com/office/officeart/2008/layout/HorizontalMultiLevelHierarchy"/>
    <dgm:cxn modelId="{F894A5F9-FDC4-4487-9222-C6C65FF8FA80}" type="presOf" srcId="{E4BB10B8-809E-4C34-B01E-3983E3DBB306}" destId="{5C31F1A9-60AA-4189-8EE7-C2B94AC6FFC8}" srcOrd="0" destOrd="0" presId="urn:microsoft.com/office/officeart/2008/layout/HorizontalMultiLevelHierarchy"/>
    <dgm:cxn modelId="{AD8FE117-C5CC-4614-AF32-8F9698571D78}" type="presParOf" srcId="{83C6F853-385A-403B-A8C2-398537BE6406}" destId="{B000AF78-1D50-448D-8DF6-1BFAB0C4B6BF}" srcOrd="0" destOrd="0" presId="urn:microsoft.com/office/officeart/2008/layout/HorizontalMultiLevelHierarchy"/>
    <dgm:cxn modelId="{E47BE576-4CA1-4BF9-8EB4-F89841A88E94}" type="presParOf" srcId="{B000AF78-1D50-448D-8DF6-1BFAB0C4B6BF}" destId="{5F9893BD-B9EB-423B-8C7E-140B96BED710}" srcOrd="0" destOrd="0" presId="urn:microsoft.com/office/officeart/2008/layout/HorizontalMultiLevelHierarchy"/>
    <dgm:cxn modelId="{FA60B09C-B7D0-4AB7-B2F5-0AC0099A80B8}" type="presParOf" srcId="{B000AF78-1D50-448D-8DF6-1BFAB0C4B6BF}" destId="{146E6B38-48E1-41FE-A9BC-76DDB8800DEA}" srcOrd="1" destOrd="0" presId="urn:microsoft.com/office/officeart/2008/layout/HorizontalMultiLevelHierarchy"/>
    <dgm:cxn modelId="{A15C8802-C0AC-4B34-B30B-94DC790D6D74}" type="presParOf" srcId="{146E6B38-48E1-41FE-A9BC-76DDB8800DEA}" destId="{C6E21758-96EA-402F-A5B8-4B5B0976C5F0}" srcOrd="0" destOrd="0" presId="urn:microsoft.com/office/officeart/2008/layout/HorizontalMultiLevelHierarchy"/>
    <dgm:cxn modelId="{A5D5F5A2-0914-40C6-A43A-B889FFB7DA38}" type="presParOf" srcId="{C6E21758-96EA-402F-A5B8-4B5B0976C5F0}" destId="{F0173F29-07B5-4DC5-848B-58058A3AC30E}" srcOrd="0" destOrd="0" presId="urn:microsoft.com/office/officeart/2008/layout/HorizontalMultiLevelHierarchy"/>
    <dgm:cxn modelId="{0B7C4757-2E48-45EC-B5CE-8509319FA9E8}" type="presParOf" srcId="{146E6B38-48E1-41FE-A9BC-76DDB8800DEA}" destId="{0CF8D38E-236C-40EB-8DB8-8FE05AFB08DD}" srcOrd="1" destOrd="0" presId="urn:microsoft.com/office/officeart/2008/layout/HorizontalMultiLevelHierarchy"/>
    <dgm:cxn modelId="{3DA5AF7D-CCD7-4379-9266-0684B45C6817}" type="presParOf" srcId="{0CF8D38E-236C-40EB-8DB8-8FE05AFB08DD}" destId="{5C31F1A9-60AA-4189-8EE7-C2B94AC6FFC8}" srcOrd="0" destOrd="0" presId="urn:microsoft.com/office/officeart/2008/layout/HorizontalMultiLevelHierarchy"/>
    <dgm:cxn modelId="{B9BBE830-590F-4EAA-B13C-056E46679E50}" type="presParOf" srcId="{0CF8D38E-236C-40EB-8DB8-8FE05AFB08DD}" destId="{F5A20BA6-B318-4F38-B559-75DEF57C8459}" srcOrd="1" destOrd="0" presId="urn:microsoft.com/office/officeart/2008/layout/HorizontalMultiLevelHierarchy"/>
    <dgm:cxn modelId="{B4A44F6F-0564-4C21-B8F1-FE98FFD3E1BD}" type="presParOf" srcId="{146E6B38-48E1-41FE-A9BC-76DDB8800DEA}" destId="{683445FC-8534-4BC2-B5FF-0C6AAE430F7D}" srcOrd="2" destOrd="0" presId="urn:microsoft.com/office/officeart/2008/layout/HorizontalMultiLevelHierarchy"/>
    <dgm:cxn modelId="{A7AF7F32-E654-4FC0-9017-7699ED7A1BE1}" type="presParOf" srcId="{683445FC-8534-4BC2-B5FF-0C6AAE430F7D}" destId="{9753CB80-C611-4642-8143-3165AA782568}" srcOrd="0" destOrd="0" presId="urn:microsoft.com/office/officeart/2008/layout/HorizontalMultiLevelHierarchy"/>
    <dgm:cxn modelId="{1AA20506-9858-4CBC-B45A-6508B2580068}" type="presParOf" srcId="{146E6B38-48E1-41FE-A9BC-76DDB8800DEA}" destId="{EB47B5BC-0EE4-41B8-B75A-EA40F6E25F19}" srcOrd="3" destOrd="0" presId="urn:microsoft.com/office/officeart/2008/layout/HorizontalMultiLevelHierarchy"/>
    <dgm:cxn modelId="{02A58820-2AA7-44E7-BE2E-8EA646E2B8BA}" type="presParOf" srcId="{EB47B5BC-0EE4-41B8-B75A-EA40F6E25F19}" destId="{C07F9CB2-E95D-4C4E-BEDA-5154850EBA73}" srcOrd="0" destOrd="0" presId="urn:microsoft.com/office/officeart/2008/layout/HorizontalMultiLevelHierarchy"/>
    <dgm:cxn modelId="{DC75C0C9-39A5-4396-9FD9-2506E47C4EF3}" type="presParOf" srcId="{EB47B5BC-0EE4-41B8-B75A-EA40F6E25F19}" destId="{060B9737-6A38-4D84-91A7-6B32AD27265A}" srcOrd="1" destOrd="0" presId="urn:microsoft.com/office/officeart/2008/layout/HorizontalMultiLevelHierarchy"/>
    <dgm:cxn modelId="{8C6F5A2E-A609-4F63-AA46-74143EFF8F00}" type="presParOf" srcId="{146E6B38-48E1-41FE-A9BC-76DDB8800DEA}" destId="{956C605E-497B-405C-9903-B694410F79B5}" srcOrd="4" destOrd="0" presId="urn:microsoft.com/office/officeart/2008/layout/HorizontalMultiLevelHierarchy"/>
    <dgm:cxn modelId="{1E4C01B3-5021-487A-A708-1B387C94F9B0}" type="presParOf" srcId="{956C605E-497B-405C-9903-B694410F79B5}" destId="{D8824EDA-AA1C-4027-A456-C1A9480CB80C}" srcOrd="0" destOrd="0" presId="urn:microsoft.com/office/officeart/2008/layout/HorizontalMultiLevelHierarchy"/>
    <dgm:cxn modelId="{4BFC8F82-836B-49BA-A693-DBFA95A05406}" type="presParOf" srcId="{146E6B38-48E1-41FE-A9BC-76DDB8800DEA}" destId="{7FADB0EC-470C-46E1-8242-2A7B7ED58071}" srcOrd="5" destOrd="0" presId="urn:microsoft.com/office/officeart/2008/layout/HorizontalMultiLevelHierarchy"/>
    <dgm:cxn modelId="{ABBE08FA-F1FB-43A6-8DA5-5EF03DD35B9C}" type="presParOf" srcId="{7FADB0EC-470C-46E1-8242-2A7B7ED58071}" destId="{4F210B48-D5A0-4CD5-84E6-35ED46773C85}" srcOrd="0" destOrd="0" presId="urn:microsoft.com/office/officeart/2008/layout/HorizontalMultiLevelHierarchy"/>
    <dgm:cxn modelId="{1634EB38-D436-4EC4-BA3B-BE6CBB63197E}" type="presParOf" srcId="{7FADB0EC-470C-46E1-8242-2A7B7ED58071}" destId="{5F1BA0D4-AEE2-4A94-B007-91E78B24CC2C}"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C6610F0-F88D-484D-8397-A65C02AD4D7A}" type="doc">
      <dgm:prSet loTypeId="urn:microsoft.com/office/officeart/2005/8/layout/radial1" loCatId="relationship" qsTypeId="urn:microsoft.com/office/officeart/2005/8/quickstyle/simple1" qsCatId="simple" csTypeId="urn:microsoft.com/office/officeart/2005/8/colors/accent1_2" csCatId="accent1" phldr="0"/>
      <dgm:spPr/>
      <dgm:t>
        <a:bodyPr/>
        <a:lstStyle/>
        <a:p>
          <a:endParaRPr lang="zh-CN" altLang="en-US"/>
        </a:p>
      </dgm:t>
    </dgm:pt>
    <dgm:pt modelId="{5F423CAC-1BC9-4F0A-BC80-D4120E204B8A}">
      <dgm:prSet phldrT="[文本]" phldr="1"/>
      <dgm:spPr/>
      <dgm:t>
        <a:bodyPr/>
        <a:lstStyle/>
        <a:p>
          <a:endParaRPr lang="zh-CN" altLang="en-US"/>
        </a:p>
      </dgm:t>
    </dgm:pt>
    <dgm:pt modelId="{6ADF4296-3832-45FD-9596-1FE1F1EB57EA}" type="parTrans" cxnId="{FD9E12E4-FD71-4618-98E8-7DDA23326C0A}">
      <dgm:prSet/>
      <dgm:spPr/>
      <dgm:t>
        <a:bodyPr/>
        <a:lstStyle/>
        <a:p>
          <a:endParaRPr lang="zh-CN" altLang="en-US"/>
        </a:p>
      </dgm:t>
    </dgm:pt>
    <dgm:pt modelId="{0AD70570-DF3F-4B8B-9901-C6885E222069}" type="sibTrans" cxnId="{FD9E12E4-FD71-4618-98E8-7DDA23326C0A}">
      <dgm:prSet/>
      <dgm:spPr/>
      <dgm:t>
        <a:bodyPr/>
        <a:lstStyle/>
        <a:p>
          <a:endParaRPr lang="zh-CN" altLang="en-US"/>
        </a:p>
      </dgm:t>
    </dgm:pt>
    <dgm:pt modelId="{CD017829-824A-4285-B2B2-412642C7214D}">
      <dgm:prSet phldrT="[文本]" phldr="1"/>
      <dgm:spPr/>
      <dgm:t>
        <a:bodyPr/>
        <a:lstStyle/>
        <a:p>
          <a:endParaRPr lang="zh-CN" altLang="en-US"/>
        </a:p>
      </dgm:t>
    </dgm:pt>
    <dgm:pt modelId="{7D040638-F995-4DBC-A6D8-950A52A24325}" type="parTrans" cxnId="{CDD8C7E9-75BA-4D02-8DDC-F46067BA82FB}">
      <dgm:prSet/>
      <dgm:spPr/>
      <dgm:t>
        <a:bodyPr/>
        <a:lstStyle/>
        <a:p>
          <a:endParaRPr lang="zh-CN" altLang="en-US"/>
        </a:p>
      </dgm:t>
    </dgm:pt>
    <dgm:pt modelId="{E4A8668A-12E0-482C-8F69-E5827A0BE79F}" type="sibTrans" cxnId="{CDD8C7E9-75BA-4D02-8DDC-F46067BA82FB}">
      <dgm:prSet/>
      <dgm:spPr/>
      <dgm:t>
        <a:bodyPr/>
        <a:lstStyle/>
        <a:p>
          <a:endParaRPr lang="zh-CN" altLang="en-US"/>
        </a:p>
      </dgm:t>
    </dgm:pt>
    <dgm:pt modelId="{8793E1C9-1082-4F36-9CE1-461402C29DBD}">
      <dgm:prSet phldrT="[文本]" phldr="1"/>
      <dgm:spPr/>
      <dgm:t>
        <a:bodyPr/>
        <a:lstStyle/>
        <a:p>
          <a:endParaRPr lang="zh-CN" altLang="en-US"/>
        </a:p>
      </dgm:t>
    </dgm:pt>
    <dgm:pt modelId="{D0FC9E2C-36A0-462B-9D99-894856F584E1}" type="parTrans" cxnId="{5DEA92BC-7111-46FE-B7B9-867A25D280FA}">
      <dgm:prSet/>
      <dgm:spPr/>
      <dgm:t>
        <a:bodyPr/>
        <a:lstStyle/>
        <a:p>
          <a:endParaRPr lang="zh-CN" altLang="en-US"/>
        </a:p>
      </dgm:t>
    </dgm:pt>
    <dgm:pt modelId="{A1615344-A160-4981-9045-2D968B2D9C06}" type="sibTrans" cxnId="{5DEA92BC-7111-46FE-B7B9-867A25D280FA}">
      <dgm:prSet/>
      <dgm:spPr/>
      <dgm:t>
        <a:bodyPr/>
        <a:lstStyle/>
        <a:p>
          <a:endParaRPr lang="zh-CN" altLang="en-US"/>
        </a:p>
      </dgm:t>
    </dgm:pt>
    <dgm:pt modelId="{2ADC7223-9BD9-43E8-B8ED-A6FE753B0CF8}">
      <dgm:prSet phldrT="[文本]" phldr="1"/>
      <dgm:spPr/>
      <dgm:t>
        <a:bodyPr/>
        <a:lstStyle/>
        <a:p>
          <a:endParaRPr lang="zh-CN" altLang="en-US"/>
        </a:p>
      </dgm:t>
    </dgm:pt>
    <dgm:pt modelId="{5A74AC14-FCF8-48CA-9DD9-1C48C9CB2B73}" type="parTrans" cxnId="{DE72472E-02A1-4955-9B9D-40B2D8649EE9}">
      <dgm:prSet/>
      <dgm:spPr/>
      <dgm:t>
        <a:bodyPr/>
        <a:lstStyle/>
        <a:p>
          <a:endParaRPr lang="zh-CN" altLang="en-US"/>
        </a:p>
      </dgm:t>
    </dgm:pt>
    <dgm:pt modelId="{ED441717-1698-4D40-B881-81106C154ADF}" type="sibTrans" cxnId="{DE72472E-02A1-4955-9B9D-40B2D8649EE9}">
      <dgm:prSet/>
      <dgm:spPr/>
      <dgm:t>
        <a:bodyPr/>
        <a:lstStyle/>
        <a:p>
          <a:endParaRPr lang="zh-CN" altLang="en-US"/>
        </a:p>
      </dgm:t>
    </dgm:pt>
    <dgm:pt modelId="{21FD3918-F1A2-4FE9-99EA-F17A653759B2}">
      <dgm:prSet phldrT="[文本]" phldr="1"/>
      <dgm:spPr/>
      <dgm:t>
        <a:bodyPr/>
        <a:lstStyle/>
        <a:p>
          <a:endParaRPr lang="zh-CN" altLang="en-US"/>
        </a:p>
      </dgm:t>
    </dgm:pt>
    <dgm:pt modelId="{B73B41D5-8E42-4C44-848B-5127DCE327A7}" type="parTrans" cxnId="{BE9C3098-7433-4307-9D5F-7E5F256C3E53}">
      <dgm:prSet/>
      <dgm:spPr/>
      <dgm:t>
        <a:bodyPr/>
        <a:lstStyle/>
        <a:p>
          <a:endParaRPr lang="zh-CN" altLang="en-US"/>
        </a:p>
      </dgm:t>
    </dgm:pt>
    <dgm:pt modelId="{F2F1555D-9928-4C08-B419-3696038E8461}" type="sibTrans" cxnId="{BE9C3098-7433-4307-9D5F-7E5F256C3E53}">
      <dgm:prSet/>
      <dgm:spPr/>
      <dgm:t>
        <a:bodyPr/>
        <a:lstStyle/>
        <a:p>
          <a:endParaRPr lang="zh-CN" altLang="en-US"/>
        </a:p>
      </dgm:t>
    </dgm:pt>
    <dgm:pt modelId="{A9913305-CD86-46E4-A9C5-377F0589504E}" type="pres">
      <dgm:prSet presAssocID="{9C6610F0-F88D-484D-8397-A65C02AD4D7A}" presName="cycle" presStyleCnt="0">
        <dgm:presLayoutVars>
          <dgm:chMax val="1"/>
          <dgm:dir/>
          <dgm:animLvl val="ctr"/>
          <dgm:resizeHandles val="exact"/>
        </dgm:presLayoutVars>
      </dgm:prSet>
      <dgm:spPr/>
    </dgm:pt>
    <dgm:pt modelId="{B5161102-B070-465A-BEF8-917B559FDAD1}" type="pres">
      <dgm:prSet presAssocID="{5F423CAC-1BC9-4F0A-BC80-D4120E204B8A}" presName="centerShape" presStyleLbl="node0" presStyleIdx="0" presStyleCnt="1"/>
      <dgm:spPr/>
    </dgm:pt>
    <dgm:pt modelId="{BF15C7A9-7F8F-418E-AEBB-E3BD6307B900}" type="pres">
      <dgm:prSet presAssocID="{7D040638-F995-4DBC-A6D8-950A52A24325}" presName="Name9" presStyleLbl="parChTrans1D2" presStyleIdx="0" presStyleCnt="4"/>
      <dgm:spPr/>
    </dgm:pt>
    <dgm:pt modelId="{000E4685-F829-47B5-BB8F-231871C8C99D}" type="pres">
      <dgm:prSet presAssocID="{7D040638-F995-4DBC-A6D8-950A52A24325}" presName="connTx" presStyleLbl="parChTrans1D2" presStyleIdx="0" presStyleCnt="4"/>
      <dgm:spPr/>
    </dgm:pt>
    <dgm:pt modelId="{36285733-39E1-4BA6-8552-5D22AA79B608}" type="pres">
      <dgm:prSet presAssocID="{CD017829-824A-4285-B2B2-412642C7214D}" presName="node" presStyleLbl="node1" presStyleIdx="0" presStyleCnt="4">
        <dgm:presLayoutVars>
          <dgm:bulletEnabled val="1"/>
        </dgm:presLayoutVars>
      </dgm:prSet>
      <dgm:spPr/>
    </dgm:pt>
    <dgm:pt modelId="{6A4E612D-4EB9-4AB2-A402-48ABCB7F1568}" type="pres">
      <dgm:prSet presAssocID="{D0FC9E2C-36A0-462B-9D99-894856F584E1}" presName="Name9" presStyleLbl="parChTrans1D2" presStyleIdx="1" presStyleCnt="4"/>
      <dgm:spPr/>
    </dgm:pt>
    <dgm:pt modelId="{40F76CC1-2AE5-48ED-A1AA-52AC56CC7453}" type="pres">
      <dgm:prSet presAssocID="{D0FC9E2C-36A0-462B-9D99-894856F584E1}" presName="connTx" presStyleLbl="parChTrans1D2" presStyleIdx="1" presStyleCnt="4"/>
      <dgm:spPr/>
    </dgm:pt>
    <dgm:pt modelId="{1E7301B6-F462-429C-9047-20B14DB01F5F}" type="pres">
      <dgm:prSet presAssocID="{8793E1C9-1082-4F36-9CE1-461402C29DBD}" presName="node" presStyleLbl="node1" presStyleIdx="1" presStyleCnt="4">
        <dgm:presLayoutVars>
          <dgm:bulletEnabled val="1"/>
        </dgm:presLayoutVars>
      </dgm:prSet>
      <dgm:spPr/>
    </dgm:pt>
    <dgm:pt modelId="{6A292647-06AD-4DE6-B9D0-00328996FFEF}" type="pres">
      <dgm:prSet presAssocID="{5A74AC14-FCF8-48CA-9DD9-1C48C9CB2B73}" presName="Name9" presStyleLbl="parChTrans1D2" presStyleIdx="2" presStyleCnt="4"/>
      <dgm:spPr/>
    </dgm:pt>
    <dgm:pt modelId="{57D127B2-4F96-495D-A7FF-74423C8829EC}" type="pres">
      <dgm:prSet presAssocID="{5A74AC14-FCF8-48CA-9DD9-1C48C9CB2B73}" presName="connTx" presStyleLbl="parChTrans1D2" presStyleIdx="2" presStyleCnt="4"/>
      <dgm:spPr/>
    </dgm:pt>
    <dgm:pt modelId="{31E9E251-0216-4BE1-A830-8FEFC10D7ED5}" type="pres">
      <dgm:prSet presAssocID="{2ADC7223-9BD9-43E8-B8ED-A6FE753B0CF8}" presName="node" presStyleLbl="node1" presStyleIdx="2" presStyleCnt="4">
        <dgm:presLayoutVars>
          <dgm:bulletEnabled val="1"/>
        </dgm:presLayoutVars>
      </dgm:prSet>
      <dgm:spPr/>
    </dgm:pt>
    <dgm:pt modelId="{4D3F3DD9-95BC-4F84-B1D4-E652F45BD502}" type="pres">
      <dgm:prSet presAssocID="{B73B41D5-8E42-4C44-848B-5127DCE327A7}" presName="Name9" presStyleLbl="parChTrans1D2" presStyleIdx="3" presStyleCnt="4"/>
      <dgm:spPr/>
    </dgm:pt>
    <dgm:pt modelId="{5A2E682D-6700-4E35-9C45-379D44BB63EF}" type="pres">
      <dgm:prSet presAssocID="{B73B41D5-8E42-4C44-848B-5127DCE327A7}" presName="connTx" presStyleLbl="parChTrans1D2" presStyleIdx="3" presStyleCnt="4"/>
      <dgm:spPr/>
    </dgm:pt>
    <dgm:pt modelId="{BF8DE212-A9A5-4C83-BE45-62E75623D9E4}" type="pres">
      <dgm:prSet presAssocID="{21FD3918-F1A2-4FE9-99EA-F17A653759B2}" presName="node" presStyleLbl="node1" presStyleIdx="3" presStyleCnt="4">
        <dgm:presLayoutVars>
          <dgm:bulletEnabled val="1"/>
        </dgm:presLayoutVars>
      </dgm:prSet>
      <dgm:spPr/>
    </dgm:pt>
  </dgm:ptLst>
  <dgm:cxnLst>
    <dgm:cxn modelId="{20CF581F-5391-4E44-9376-5CD800EC7C9C}" type="presOf" srcId="{21FD3918-F1A2-4FE9-99EA-F17A653759B2}" destId="{BF8DE212-A9A5-4C83-BE45-62E75623D9E4}" srcOrd="0" destOrd="0" presId="urn:microsoft.com/office/officeart/2005/8/layout/radial1"/>
    <dgm:cxn modelId="{DE72472E-02A1-4955-9B9D-40B2D8649EE9}" srcId="{5F423CAC-1BC9-4F0A-BC80-D4120E204B8A}" destId="{2ADC7223-9BD9-43E8-B8ED-A6FE753B0CF8}" srcOrd="2" destOrd="0" parTransId="{5A74AC14-FCF8-48CA-9DD9-1C48C9CB2B73}" sibTransId="{ED441717-1698-4D40-B881-81106C154ADF}"/>
    <dgm:cxn modelId="{FBF6E330-4EC6-4BE3-B933-4DCF233F031B}" type="presOf" srcId="{7D040638-F995-4DBC-A6D8-950A52A24325}" destId="{000E4685-F829-47B5-BB8F-231871C8C99D}" srcOrd="1" destOrd="0" presId="urn:microsoft.com/office/officeart/2005/8/layout/radial1"/>
    <dgm:cxn modelId="{FF94113E-23BA-4B72-8602-DE8648711410}" type="presOf" srcId="{5F423CAC-1BC9-4F0A-BC80-D4120E204B8A}" destId="{B5161102-B070-465A-BEF8-917B559FDAD1}" srcOrd="0" destOrd="0" presId="urn:microsoft.com/office/officeart/2005/8/layout/radial1"/>
    <dgm:cxn modelId="{C309663E-DFB8-4C22-A96E-8330F8055416}" type="presOf" srcId="{5A74AC14-FCF8-48CA-9DD9-1C48C9CB2B73}" destId="{6A292647-06AD-4DE6-B9D0-00328996FFEF}" srcOrd="0" destOrd="0" presId="urn:microsoft.com/office/officeart/2005/8/layout/radial1"/>
    <dgm:cxn modelId="{2B16BE62-C84D-4DB7-86D1-95425EF6E612}" type="presOf" srcId="{7D040638-F995-4DBC-A6D8-950A52A24325}" destId="{BF15C7A9-7F8F-418E-AEBB-E3BD6307B900}" srcOrd="0" destOrd="0" presId="urn:microsoft.com/office/officeart/2005/8/layout/radial1"/>
    <dgm:cxn modelId="{4185E868-1DFE-4773-8219-E01156B0EE87}" type="presOf" srcId="{B73B41D5-8E42-4C44-848B-5127DCE327A7}" destId="{5A2E682D-6700-4E35-9C45-379D44BB63EF}" srcOrd="1" destOrd="0" presId="urn:microsoft.com/office/officeart/2005/8/layout/radial1"/>
    <dgm:cxn modelId="{F5771B5A-DC88-491E-9818-2C356BAB311A}" type="presOf" srcId="{D0FC9E2C-36A0-462B-9D99-894856F584E1}" destId="{6A4E612D-4EB9-4AB2-A402-48ABCB7F1568}" srcOrd="0" destOrd="0" presId="urn:microsoft.com/office/officeart/2005/8/layout/radial1"/>
    <dgm:cxn modelId="{7AB91680-810C-4DFE-B511-C23E708322C8}" type="presOf" srcId="{8793E1C9-1082-4F36-9CE1-461402C29DBD}" destId="{1E7301B6-F462-429C-9047-20B14DB01F5F}" srcOrd="0" destOrd="0" presId="urn:microsoft.com/office/officeart/2005/8/layout/radial1"/>
    <dgm:cxn modelId="{9DE5A58C-D026-4C5E-80A8-C8A36C8B544D}" type="presOf" srcId="{CD017829-824A-4285-B2B2-412642C7214D}" destId="{36285733-39E1-4BA6-8552-5D22AA79B608}" srcOrd="0" destOrd="0" presId="urn:microsoft.com/office/officeart/2005/8/layout/radial1"/>
    <dgm:cxn modelId="{A0F58C93-22A9-488C-8719-4E6C2E8701E9}" type="presOf" srcId="{9C6610F0-F88D-484D-8397-A65C02AD4D7A}" destId="{A9913305-CD86-46E4-A9C5-377F0589504E}" srcOrd="0" destOrd="0" presId="urn:microsoft.com/office/officeart/2005/8/layout/radial1"/>
    <dgm:cxn modelId="{BE9C3098-7433-4307-9D5F-7E5F256C3E53}" srcId="{5F423CAC-1BC9-4F0A-BC80-D4120E204B8A}" destId="{21FD3918-F1A2-4FE9-99EA-F17A653759B2}" srcOrd="3" destOrd="0" parTransId="{B73B41D5-8E42-4C44-848B-5127DCE327A7}" sibTransId="{F2F1555D-9928-4C08-B419-3696038E8461}"/>
    <dgm:cxn modelId="{38A7DBB4-A24D-4679-B259-65CCCA6176F4}" type="presOf" srcId="{5A74AC14-FCF8-48CA-9DD9-1C48C9CB2B73}" destId="{57D127B2-4F96-495D-A7FF-74423C8829EC}" srcOrd="1" destOrd="0" presId="urn:microsoft.com/office/officeart/2005/8/layout/radial1"/>
    <dgm:cxn modelId="{5DEA92BC-7111-46FE-B7B9-867A25D280FA}" srcId="{5F423CAC-1BC9-4F0A-BC80-D4120E204B8A}" destId="{8793E1C9-1082-4F36-9CE1-461402C29DBD}" srcOrd="1" destOrd="0" parTransId="{D0FC9E2C-36A0-462B-9D99-894856F584E1}" sibTransId="{A1615344-A160-4981-9045-2D968B2D9C06}"/>
    <dgm:cxn modelId="{64BD60C6-65A9-4FAD-ADA9-F9B8F4E9A1F6}" type="presOf" srcId="{2ADC7223-9BD9-43E8-B8ED-A6FE753B0CF8}" destId="{31E9E251-0216-4BE1-A830-8FEFC10D7ED5}" srcOrd="0" destOrd="0" presId="urn:microsoft.com/office/officeart/2005/8/layout/radial1"/>
    <dgm:cxn modelId="{347955E0-71F6-4082-9E93-72CF5FCD46E5}" type="presOf" srcId="{D0FC9E2C-36A0-462B-9D99-894856F584E1}" destId="{40F76CC1-2AE5-48ED-A1AA-52AC56CC7453}" srcOrd="1" destOrd="0" presId="urn:microsoft.com/office/officeart/2005/8/layout/radial1"/>
    <dgm:cxn modelId="{FD9E12E4-FD71-4618-98E8-7DDA23326C0A}" srcId="{9C6610F0-F88D-484D-8397-A65C02AD4D7A}" destId="{5F423CAC-1BC9-4F0A-BC80-D4120E204B8A}" srcOrd="0" destOrd="0" parTransId="{6ADF4296-3832-45FD-9596-1FE1F1EB57EA}" sibTransId="{0AD70570-DF3F-4B8B-9901-C6885E222069}"/>
    <dgm:cxn modelId="{AF34B3E9-7A36-460D-9C1C-57702DC5968E}" type="presOf" srcId="{B73B41D5-8E42-4C44-848B-5127DCE327A7}" destId="{4D3F3DD9-95BC-4F84-B1D4-E652F45BD502}" srcOrd="0" destOrd="0" presId="urn:microsoft.com/office/officeart/2005/8/layout/radial1"/>
    <dgm:cxn modelId="{CDD8C7E9-75BA-4D02-8DDC-F46067BA82FB}" srcId="{5F423CAC-1BC9-4F0A-BC80-D4120E204B8A}" destId="{CD017829-824A-4285-B2B2-412642C7214D}" srcOrd="0" destOrd="0" parTransId="{7D040638-F995-4DBC-A6D8-950A52A24325}" sibTransId="{E4A8668A-12E0-482C-8F69-E5827A0BE79F}"/>
    <dgm:cxn modelId="{8EDCB8D9-E5D4-4AC9-BF62-25EF557EACA5}" type="presParOf" srcId="{A9913305-CD86-46E4-A9C5-377F0589504E}" destId="{B5161102-B070-465A-BEF8-917B559FDAD1}" srcOrd="0" destOrd="0" presId="urn:microsoft.com/office/officeart/2005/8/layout/radial1"/>
    <dgm:cxn modelId="{91F2C182-2B91-46AE-893E-6F1B7D600C6F}" type="presParOf" srcId="{A9913305-CD86-46E4-A9C5-377F0589504E}" destId="{BF15C7A9-7F8F-418E-AEBB-E3BD6307B900}" srcOrd="1" destOrd="0" presId="urn:microsoft.com/office/officeart/2005/8/layout/radial1"/>
    <dgm:cxn modelId="{A44B957A-6E83-499A-A9FE-3C4650E52F1D}" type="presParOf" srcId="{BF15C7A9-7F8F-418E-AEBB-E3BD6307B900}" destId="{000E4685-F829-47B5-BB8F-231871C8C99D}" srcOrd="0" destOrd="0" presId="urn:microsoft.com/office/officeart/2005/8/layout/radial1"/>
    <dgm:cxn modelId="{C005114F-289B-4AE9-B9A5-10B8AE4DE785}" type="presParOf" srcId="{A9913305-CD86-46E4-A9C5-377F0589504E}" destId="{36285733-39E1-4BA6-8552-5D22AA79B608}" srcOrd="2" destOrd="0" presId="urn:microsoft.com/office/officeart/2005/8/layout/radial1"/>
    <dgm:cxn modelId="{00224AC5-DC05-4FDD-B3EB-8EB42DA67D9B}" type="presParOf" srcId="{A9913305-CD86-46E4-A9C5-377F0589504E}" destId="{6A4E612D-4EB9-4AB2-A402-48ABCB7F1568}" srcOrd="3" destOrd="0" presId="urn:microsoft.com/office/officeart/2005/8/layout/radial1"/>
    <dgm:cxn modelId="{C953C720-3FE8-4BF6-8C32-1BEF3B34A266}" type="presParOf" srcId="{6A4E612D-4EB9-4AB2-A402-48ABCB7F1568}" destId="{40F76CC1-2AE5-48ED-A1AA-52AC56CC7453}" srcOrd="0" destOrd="0" presId="urn:microsoft.com/office/officeart/2005/8/layout/radial1"/>
    <dgm:cxn modelId="{2C817090-4CE8-4A6E-9E74-E98888ECEAB1}" type="presParOf" srcId="{A9913305-CD86-46E4-A9C5-377F0589504E}" destId="{1E7301B6-F462-429C-9047-20B14DB01F5F}" srcOrd="4" destOrd="0" presId="urn:microsoft.com/office/officeart/2005/8/layout/radial1"/>
    <dgm:cxn modelId="{0BAEABD5-46CB-4F34-8D4B-8652A9F59EF5}" type="presParOf" srcId="{A9913305-CD86-46E4-A9C5-377F0589504E}" destId="{6A292647-06AD-4DE6-B9D0-00328996FFEF}" srcOrd="5" destOrd="0" presId="urn:microsoft.com/office/officeart/2005/8/layout/radial1"/>
    <dgm:cxn modelId="{446CD40E-550E-465A-8802-B2171E9E43A1}" type="presParOf" srcId="{6A292647-06AD-4DE6-B9D0-00328996FFEF}" destId="{57D127B2-4F96-495D-A7FF-74423C8829EC}" srcOrd="0" destOrd="0" presId="urn:microsoft.com/office/officeart/2005/8/layout/radial1"/>
    <dgm:cxn modelId="{85FA9706-085D-4064-A5AA-14513B7AF7DF}" type="presParOf" srcId="{A9913305-CD86-46E4-A9C5-377F0589504E}" destId="{31E9E251-0216-4BE1-A830-8FEFC10D7ED5}" srcOrd="6" destOrd="0" presId="urn:microsoft.com/office/officeart/2005/8/layout/radial1"/>
    <dgm:cxn modelId="{1616B69E-7FC2-440D-9CD2-925CDF217385}" type="presParOf" srcId="{A9913305-CD86-46E4-A9C5-377F0589504E}" destId="{4D3F3DD9-95BC-4F84-B1D4-E652F45BD502}" srcOrd="7" destOrd="0" presId="urn:microsoft.com/office/officeart/2005/8/layout/radial1"/>
    <dgm:cxn modelId="{8AEE7CF9-AE15-4FB1-8037-2C6DD3EC6A16}" type="presParOf" srcId="{4D3F3DD9-95BC-4F84-B1D4-E652F45BD502}" destId="{5A2E682D-6700-4E35-9C45-379D44BB63EF}" srcOrd="0" destOrd="0" presId="urn:microsoft.com/office/officeart/2005/8/layout/radial1"/>
    <dgm:cxn modelId="{30D4364B-A1BA-4F9B-A552-47A3945FBC72}" type="presParOf" srcId="{A9913305-CD86-46E4-A9C5-377F0589504E}" destId="{BF8DE212-A9A5-4C83-BE45-62E75623D9E4}" srcOrd="8"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1AD186-B7D3-4A0C-A6F4-E34D9396FFA7}">
      <dsp:nvSpPr>
        <dsp:cNvPr id="0" name=""/>
        <dsp:cNvSpPr/>
      </dsp:nvSpPr>
      <dsp:spPr>
        <a:xfrm>
          <a:off x="1355724" y="1354349"/>
          <a:ext cx="2539007" cy="169351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398272" rIns="398272" bIns="398272" numCol="1" spcCol="1270" anchor="ctr" anchorCtr="0">
          <a:noAutofit/>
        </a:bodyPr>
        <a:lstStyle/>
        <a:p>
          <a:pPr marL="0" lvl="0" indent="0" algn="l" defTabSz="2489200">
            <a:lnSpc>
              <a:spcPct val="90000"/>
            </a:lnSpc>
            <a:spcBef>
              <a:spcPct val="0"/>
            </a:spcBef>
            <a:spcAft>
              <a:spcPct val="35000"/>
            </a:spcAft>
            <a:buNone/>
          </a:pPr>
          <a:endParaRPr lang="zh-CN" altLang="en-US" sz="5600" kern="1200"/>
        </a:p>
      </dsp:txBody>
      <dsp:txXfrm>
        <a:off x="1761966" y="1354349"/>
        <a:ext cx="2132766" cy="1693518"/>
      </dsp:txXfrm>
    </dsp:sp>
    <dsp:sp modelId="{18271901-2B0F-48B8-86E2-45603342E6C7}">
      <dsp:nvSpPr>
        <dsp:cNvPr id="0" name=""/>
        <dsp:cNvSpPr/>
      </dsp:nvSpPr>
      <dsp:spPr>
        <a:xfrm>
          <a:off x="1355724" y="3047867"/>
          <a:ext cx="2539007" cy="169351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398272" rIns="398272" bIns="398272" numCol="1" spcCol="1270" anchor="ctr" anchorCtr="0">
          <a:noAutofit/>
        </a:bodyPr>
        <a:lstStyle/>
        <a:p>
          <a:pPr marL="0" lvl="0" indent="0" algn="l" defTabSz="2489200">
            <a:lnSpc>
              <a:spcPct val="90000"/>
            </a:lnSpc>
            <a:spcBef>
              <a:spcPct val="0"/>
            </a:spcBef>
            <a:spcAft>
              <a:spcPct val="35000"/>
            </a:spcAft>
            <a:buNone/>
          </a:pPr>
          <a:endParaRPr lang="zh-CN" altLang="en-US" sz="5600" kern="1200"/>
        </a:p>
      </dsp:txBody>
      <dsp:txXfrm>
        <a:off x="1761966" y="3047867"/>
        <a:ext cx="2132766" cy="1693518"/>
      </dsp:txXfrm>
    </dsp:sp>
    <dsp:sp modelId="{0188AF4C-B033-4F1D-9212-96676903ADA0}">
      <dsp:nvSpPr>
        <dsp:cNvPr id="0" name=""/>
        <dsp:cNvSpPr/>
      </dsp:nvSpPr>
      <dsp:spPr>
        <a:xfrm>
          <a:off x="1587" y="677280"/>
          <a:ext cx="1692671" cy="169267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822450">
            <a:lnSpc>
              <a:spcPct val="90000"/>
            </a:lnSpc>
            <a:spcBef>
              <a:spcPct val="0"/>
            </a:spcBef>
            <a:spcAft>
              <a:spcPct val="35000"/>
            </a:spcAft>
            <a:buNone/>
          </a:pPr>
          <a:endParaRPr lang="zh-CN" altLang="en-US" sz="4100" kern="1200"/>
        </a:p>
      </dsp:txBody>
      <dsp:txXfrm>
        <a:off x="249473" y="925166"/>
        <a:ext cx="1196899" cy="1196899"/>
      </dsp:txXfrm>
    </dsp:sp>
    <dsp:sp modelId="{AC7D0B18-777F-426B-A6BF-1AB25CBA2A35}">
      <dsp:nvSpPr>
        <dsp:cNvPr id="0" name=""/>
        <dsp:cNvSpPr/>
      </dsp:nvSpPr>
      <dsp:spPr>
        <a:xfrm>
          <a:off x="5587404" y="1354349"/>
          <a:ext cx="2539007" cy="169351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398272" rIns="398272" bIns="398272" numCol="1" spcCol="1270" anchor="ctr" anchorCtr="0">
          <a:noAutofit/>
        </a:bodyPr>
        <a:lstStyle/>
        <a:p>
          <a:pPr marL="0" lvl="0" indent="0" algn="l" defTabSz="2489200">
            <a:lnSpc>
              <a:spcPct val="90000"/>
            </a:lnSpc>
            <a:spcBef>
              <a:spcPct val="0"/>
            </a:spcBef>
            <a:spcAft>
              <a:spcPct val="35000"/>
            </a:spcAft>
            <a:buNone/>
          </a:pPr>
          <a:endParaRPr lang="zh-CN" altLang="en-US" sz="5600" kern="1200"/>
        </a:p>
      </dsp:txBody>
      <dsp:txXfrm>
        <a:off x="5993645" y="1354349"/>
        <a:ext cx="2132766" cy="1693518"/>
      </dsp:txXfrm>
    </dsp:sp>
    <dsp:sp modelId="{C69CD878-E287-43A1-872B-8C8DDC96780A}">
      <dsp:nvSpPr>
        <dsp:cNvPr id="0" name=""/>
        <dsp:cNvSpPr/>
      </dsp:nvSpPr>
      <dsp:spPr>
        <a:xfrm>
          <a:off x="5587404" y="3047867"/>
          <a:ext cx="2539007" cy="169351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398272" rIns="398272" bIns="398272" numCol="1" spcCol="1270" anchor="ctr" anchorCtr="0">
          <a:noAutofit/>
        </a:bodyPr>
        <a:lstStyle/>
        <a:p>
          <a:pPr marL="0" lvl="0" indent="0" algn="l" defTabSz="2489200">
            <a:lnSpc>
              <a:spcPct val="90000"/>
            </a:lnSpc>
            <a:spcBef>
              <a:spcPct val="0"/>
            </a:spcBef>
            <a:spcAft>
              <a:spcPct val="35000"/>
            </a:spcAft>
            <a:buNone/>
          </a:pPr>
          <a:endParaRPr lang="zh-CN" altLang="en-US" sz="5600" kern="1200"/>
        </a:p>
      </dsp:txBody>
      <dsp:txXfrm>
        <a:off x="5993645" y="3047867"/>
        <a:ext cx="2132766" cy="1693518"/>
      </dsp:txXfrm>
    </dsp:sp>
    <dsp:sp modelId="{86F013BB-A3FC-4F24-95D3-28D06C46C986}">
      <dsp:nvSpPr>
        <dsp:cNvPr id="0" name=""/>
        <dsp:cNvSpPr/>
      </dsp:nvSpPr>
      <dsp:spPr>
        <a:xfrm>
          <a:off x="4233267" y="677280"/>
          <a:ext cx="1692671" cy="169267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822450">
            <a:lnSpc>
              <a:spcPct val="90000"/>
            </a:lnSpc>
            <a:spcBef>
              <a:spcPct val="0"/>
            </a:spcBef>
            <a:spcAft>
              <a:spcPct val="35000"/>
            </a:spcAft>
            <a:buNone/>
          </a:pPr>
          <a:endParaRPr lang="zh-CN" altLang="en-US" sz="4100" kern="1200"/>
        </a:p>
      </dsp:txBody>
      <dsp:txXfrm>
        <a:off x="4481153" y="925166"/>
        <a:ext cx="1196899" cy="11968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381CC0-F208-461B-B590-1947148CBE36}">
      <dsp:nvSpPr>
        <dsp:cNvPr id="0" name=""/>
        <dsp:cNvSpPr/>
      </dsp:nvSpPr>
      <dsp:spPr>
        <a:xfrm>
          <a:off x="1924367" y="355737"/>
          <a:ext cx="4465319" cy="1395412"/>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45159" tIns="224790" rIns="224790" bIns="224790" numCol="1" spcCol="1270" anchor="ctr" anchorCtr="0">
          <a:noAutofit/>
        </a:bodyPr>
        <a:lstStyle/>
        <a:p>
          <a:pPr marL="0" lvl="0" indent="0" algn="l" defTabSz="2622550">
            <a:lnSpc>
              <a:spcPct val="90000"/>
            </a:lnSpc>
            <a:spcBef>
              <a:spcPct val="0"/>
            </a:spcBef>
            <a:spcAft>
              <a:spcPct val="35000"/>
            </a:spcAft>
            <a:buNone/>
          </a:pPr>
          <a:endParaRPr lang="zh-CN" altLang="en-US" sz="5900" kern="1200"/>
        </a:p>
      </dsp:txBody>
      <dsp:txXfrm>
        <a:off x="1924367" y="355737"/>
        <a:ext cx="4465319" cy="1395412"/>
      </dsp:txXfrm>
    </dsp:sp>
    <dsp:sp modelId="{6A4D8F2E-1E78-436B-9259-BEE718447B3F}">
      <dsp:nvSpPr>
        <dsp:cNvPr id="0" name=""/>
        <dsp:cNvSpPr/>
      </dsp:nvSpPr>
      <dsp:spPr>
        <a:xfrm>
          <a:off x="1738312" y="154178"/>
          <a:ext cx="976788" cy="1465183"/>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4084F2-D035-46DC-9FAD-50754F9877D2}">
      <dsp:nvSpPr>
        <dsp:cNvPr id="0" name=""/>
        <dsp:cNvSpPr/>
      </dsp:nvSpPr>
      <dsp:spPr>
        <a:xfrm>
          <a:off x="1924367" y="2112407"/>
          <a:ext cx="4465319" cy="1395412"/>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45159" tIns="224790" rIns="224790" bIns="224790" numCol="1" spcCol="1270" anchor="ctr" anchorCtr="0">
          <a:noAutofit/>
        </a:bodyPr>
        <a:lstStyle/>
        <a:p>
          <a:pPr marL="0" lvl="0" indent="0" algn="l" defTabSz="2622550">
            <a:lnSpc>
              <a:spcPct val="90000"/>
            </a:lnSpc>
            <a:spcBef>
              <a:spcPct val="0"/>
            </a:spcBef>
            <a:spcAft>
              <a:spcPct val="35000"/>
            </a:spcAft>
            <a:buNone/>
          </a:pPr>
          <a:endParaRPr lang="zh-CN" altLang="en-US" sz="5900" kern="1200"/>
        </a:p>
      </dsp:txBody>
      <dsp:txXfrm>
        <a:off x="1924367" y="2112407"/>
        <a:ext cx="4465319" cy="1395412"/>
      </dsp:txXfrm>
    </dsp:sp>
    <dsp:sp modelId="{C024F802-4C52-4079-9B4A-FB93263D25DD}">
      <dsp:nvSpPr>
        <dsp:cNvPr id="0" name=""/>
        <dsp:cNvSpPr/>
      </dsp:nvSpPr>
      <dsp:spPr>
        <a:xfrm>
          <a:off x="1738312" y="1910847"/>
          <a:ext cx="976788" cy="1465183"/>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D2FC835-1845-4B44-8AE3-70B38F04E2A3}">
      <dsp:nvSpPr>
        <dsp:cNvPr id="0" name=""/>
        <dsp:cNvSpPr/>
      </dsp:nvSpPr>
      <dsp:spPr>
        <a:xfrm>
          <a:off x="1924367" y="3869076"/>
          <a:ext cx="4465319" cy="1395412"/>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45159" tIns="224790" rIns="224790" bIns="224790" numCol="1" spcCol="1270" anchor="ctr" anchorCtr="0">
          <a:noAutofit/>
        </a:bodyPr>
        <a:lstStyle/>
        <a:p>
          <a:pPr marL="0" lvl="0" indent="0" algn="l" defTabSz="2622550">
            <a:lnSpc>
              <a:spcPct val="90000"/>
            </a:lnSpc>
            <a:spcBef>
              <a:spcPct val="0"/>
            </a:spcBef>
            <a:spcAft>
              <a:spcPct val="35000"/>
            </a:spcAft>
            <a:buNone/>
          </a:pPr>
          <a:endParaRPr lang="zh-CN" altLang="en-US" sz="5900" kern="1200"/>
        </a:p>
      </dsp:txBody>
      <dsp:txXfrm>
        <a:off x="1924367" y="3869076"/>
        <a:ext cx="4465319" cy="1395412"/>
      </dsp:txXfrm>
    </dsp:sp>
    <dsp:sp modelId="{C93006E5-5726-421A-8CD2-BA9954DA344E}">
      <dsp:nvSpPr>
        <dsp:cNvPr id="0" name=""/>
        <dsp:cNvSpPr/>
      </dsp:nvSpPr>
      <dsp:spPr>
        <a:xfrm>
          <a:off x="1738312" y="3667516"/>
          <a:ext cx="976788" cy="1465183"/>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87A90F-50CA-4792-97FE-912AEF1D7A76}">
      <dsp:nvSpPr>
        <dsp:cNvPr id="0" name=""/>
        <dsp:cNvSpPr/>
      </dsp:nvSpPr>
      <dsp:spPr>
        <a:xfrm>
          <a:off x="0" y="270933"/>
          <a:ext cx="4876800" cy="4876800"/>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29C77E-68C7-4961-AEDA-8F8B400DFF90}">
      <dsp:nvSpPr>
        <dsp:cNvPr id="0" name=""/>
        <dsp:cNvSpPr/>
      </dsp:nvSpPr>
      <dsp:spPr>
        <a:xfrm>
          <a:off x="2438400" y="270933"/>
          <a:ext cx="5689599" cy="4876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36220" tIns="236220" rIns="236220" bIns="236220" numCol="1" spcCol="1270" anchor="ctr" anchorCtr="0">
          <a:noAutofit/>
        </a:bodyPr>
        <a:lstStyle/>
        <a:p>
          <a:pPr marL="0" lvl="0" indent="0" algn="ctr" defTabSz="2755900">
            <a:lnSpc>
              <a:spcPct val="90000"/>
            </a:lnSpc>
            <a:spcBef>
              <a:spcPct val="0"/>
            </a:spcBef>
            <a:spcAft>
              <a:spcPct val="35000"/>
            </a:spcAft>
            <a:buNone/>
          </a:pPr>
          <a:endParaRPr lang="zh-CN" altLang="en-US" sz="6200" kern="1200"/>
        </a:p>
      </dsp:txBody>
      <dsp:txXfrm>
        <a:off x="2438400" y="270933"/>
        <a:ext cx="2844799" cy="1463043"/>
      </dsp:txXfrm>
    </dsp:sp>
    <dsp:sp modelId="{134B59F5-96A4-4C28-AE24-C0D66A4FE827}">
      <dsp:nvSpPr>
        <dsp:cNvPr id="0" name=""/>
        <dsp:cNvSpPr/>
      </dsp:nvSpPr>
      <dsp:spPr>
        <a:xfrm>
          <a:off x="853441" y="1733976"/>
          <a:ext cx="3169916" cy="3169916"/>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0BEDE5-B5FA-47A5-815E-7AD26B68AA94}">
      <dsp:nvSpPr>
        <dsp:cNvPr id="0" name=""/>
        <dsp:cNvSpPr/>
      </dsp:nvSpPr>
      <dsp:spPr>
        <a:xfrm>
          <a:off x="2438400" y="1733976"/>
          <a:ext cx="5689599" cy="316991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36220" tIns="236220" rIns="236220" bIns="236220" numCol="1" spcCol="1270" anchor="ctr" anchorCtr="0">
          <a:noAutofit/>
        </a:bodyPr>
        <a:lstStyle/>
        <a:p>
          <a:pPr marL="0" lvl="0" indent="0" algn="ctr" defTabSz="2755900">
            <a:lnSpc>
              <a:spcPct val="90000"/>
            </a:lnSpc>
            <a:spcBef>
              <a:spcPct val="0"/>
            </a:spcBef>
            <a:spcAft>
              <a:spcPct val="35000"/>
            </a:spcAft>
            <a:buNone/>
          </a:pPr>
          <a:endParaRPr lang="zh-CN" altLang="en-US" sz="6200" kern="1200"/>
        </a:p>
      </dsp:txBody>
      <dsp:txXfrm>
        <a:off x="2438400" y="1733976"/>
        <a:ext cx="2844799" cy="1463038"/>
      </dsp:txXfrm>
    </dsp:sp>
    <dsp:sp modelId="{A5DD4747-FB1B-4523-B1DE-6083AF1E07F2}">
      <dsp:nvSpPr>
        <dsp:cNvPr id="0" name=""/>
        <dsp:cNvSpPr/>
      </dsp:nvSpPr>
      <dsp:spPr>
        <a:xfrm>
          <a:off x="1706880" y="3197014"/>
          <a:ext cx="1463038" cy="1463038"/>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31C0D1-3460-4F7A-A4F8-A99110D5EDBC}">
      <dsp:nvSpPr>
        <dsp:cNvPr id="0" name=""/>
        <dsp:cNvSpPr/>
      </dsp:nvSpPr>
      <dsp:spPr>
        <a:xfrm>
          <a:off x="2438400" y="3197014"/>
          <a:ext cx="5689599" cy="146303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36220" tIns="236220" rIns="236220" bIns="236220" numCol="1" spcCol="1270" anchor="ctr" anchorCtr="0">
          <a:noAutofit/>
        </a:bodyPr>
        <a:lstStyle/>
        <a:p>
          <a:pPr marL="0" lvl="0" indent="0" algn="ctr" defTabSz="2755900">
            <a:lnSpc>
              <a:spcPct val="90000"/>
            </a:lnSpc>
            <a:spcBef>
              <a:spcPct val="0"/>
            </a:spcBef>
            <a:spcAft>
              <a:spcPct val="35000"/>
            </a:spcAft>
            <a:buNone/>
          </a:pPr>
          <a:endParaRPr lang="zh-CN" altLang="en-US" sz="6200" kern="1200"/>
        </a:p>
      </dsp:txBody>
      <dsp:txXfrm>
        <a:off x="2438400" y="3197014"/>
        <a:ext cx="2844799" cy="1463038"/>
      </dsp:txXfrm>
    </dsp:sp>
    <dsp:sp modelId="{0A709D67-5E6E-401E-A987-E1D951734651}">
      <dsp:nvSpPr>
        <dsp:cNvPr id="0" name=""/>
        <dsp:cNvSpPr/>
      </dsp:nvSpPr>
      <dsp:spPr>
        <a:xfrm>
          <a:off x="5283200" y="270933"/>
          <a:ext cx="2844799" cy="146304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285750" lvl="1" indent="-285750" algn="l" defTabSz="1555750">
            <a:lnSpc>
              <a:spcPct val="90000"/>
            </a:lnSpc>
            <a:spcBef>
              <a:spcPct val="0"/>
            </a:spcBef>
            <a:spcAft>
              <a:spcPct val="15000"/>
            </a:spcAft>
            <a:buChar char="•"/>
          </a:pPr>
          <a:endParaRPr lang="zh-CN" altLang="en-US" sz="3500" kern="1200"/>
        </a:p>
        <a:p>
          <a:pPr marL="285750" lvl="1" indent="-285750" algn="l" defTabSz="1555750">
            <a:lnSpc>
              <a:spcPct val="90000"/>
            </a:lnSpc>
            <a:spcBef>
              <a:spcPct val="0"/>
            </a:spcBef>
            <a:spcAft>
              <a:spcPct val="15000"/>
            </a:spcAft>
            <a:buChar char="•"/>
          </a:pPr>
          <a:endParaRPr lang="zh-CN" altLang="en-US" sz="3500" kern="1200"/>
        </a:p>
      </dsp:txBody>
      <dsp:txXfrm>
        <a:off x="5283200" y="270933"/>
        <a:ext cx="2844799" cy="1463043"/>
      </dsp:txXfrm>
    </dsp:sp>
    <dsp:sp modelId="{08C79C12-FE08-4AE5-92ED-05EEC2A33D94}">
      <dsp:nvSpPr>
        <dsp:cNvPr id="0" name=""/>
        <dsp:cNvSpPr/>
      </dsp:nvSpPr>
      <dsp:spPr>
        <a:xfrm>
          <a:off x="5283200" y="1733976"/>
          <a:ext cx="2844799" cy="146303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285750" lvl="1" indent="-285750" algn="l" defTabSz="1555750">
            <a:lnSpc>
              <a:spcPct val="90000"/>
            </a:lnSpc>
            <a:spcBef>
              <a:spcPct val="0"/>
            </a:spcBef>
            <a:spcAft>
              <a:spcPct val="15000"/>
            </a:spcAft>
            <a:buChar char="•"/>
          </a:pPr>
          <a:endParaRPr lang="zh-CN" altLang="en-US" sz="3500" kern="1200"/>
        </a:p>
        <a:p>
          <a:pPr marL="285750" lvl="1" indent="-285750" algn="l" defTabSz="1555750">
            <a:lnSpc>
              <a:spcPct val="90000"/>
            </a:lnSpc>
            <a:spcBef>
              <a:spcPct val="0"/>
            </a:spcBef>
            <a:spcAft>
              <a:spcPct val="15000"/>
            </a:spcAft>
            <a:buChar char="•"/>
          </a:pPr>
          <a:endParaRPr lang="zh-CN" altLang="en-US" sz="3500" kern="1200"/>
        </a:p>
      </dsp:txBody>
      <dsp:txXfrm>
        <a:off x="5283200" y="1733976"/>
        <a:ext cx="2844799" cy="1463038"/>
      </dsp:txXfrm>
    </dsp:sp>
    <dsp:sp modelId="{A2255561-4D96-49BB-AE96-0E8F3C6A05B1}">
      <dsp:nvSpPr>
        <dsp:cNvPr id="0" name=""/>
        <dsp:cNvSpPr/>
      </dsp:nvSpPr>
      <dsp:spPr>
        <a:xfrm>
          <a:off x="5283200" y="3197014"/>
          <a:ext cx="2844799" cy="146303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285750" lvl="1" indent="-285750" algn="l" defTabSz="1555750">
            <a:lnSpc>
              <a:spcPct val="90000"/>
            </a:lnSpc>
            <a:spcBef>
              <a:spcPct val="0"/>
            </a:spcBef>
            <a:spcAft>
              <a:spcPct val="15000"/>
            </a:spcAft>
            <a:buChar char="•"/>
          </a:pPr>
          <a:endParaRPr lang="zh-CN" altLang="en-US" sz="3500" kern="1200"/>
        </a:p>
        <a:p>
          <a:pPr marL="285750" lvl="1" indent="-285750" algn="l" defTabSz="1555750">
            <a:lnSpc>
              <a:spcPct val="90000"/>
            </a:lnSpc>
            <a:spcBef>
              <a:spcPct val="0"/>
            </a:spcBef>
            <a:spcAft>
              <a:spcPct val="15000"/>
            </a:spcAft>
            <a:buChar char="•"/>
          </a:pPr>
          <a:endParaRPr lang="zh-CN" altLang="en-US" sz="3500" kern="1200"/>
        </a:p>
      </dsp:txBody>
      <dsp:txXfrm>
        <a:off x="5283200" y="3197014"/>
        <a:ext cx="2844799" cy="14630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896E78-6ADF-4C44-90C3-8A3087C25503}">
      <dsp:nvSpPr>
        <dsp:cNvPr id="0" name=""/>
        <dsp:cNvSpPr/>
      </dsp:nvSpPr>
      <dsp:spPr>
        <a:xfrm rot="5400000">
          <a:off x="-289718" y="292805"/>
          <a:ext cx="1931458" cy="135202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endParaRPr lang="zh-CN" altLang="en-US" sz="3300" kern="1200"/>
        </a:p>
      </dsp:txBody>
      <dsp:txXfrm rot="-5400000">
        <a:off x="1" y="679096"/>
        <a:ext cx="1352020" cy="579438"/>
      </dsp:txXfrm>
    </dsp:sp>
    <dsp:sp modelId="{F072ED8E-82E1-4A2F-B16D-8B573EAEA089}">
      <dsp:nvSpPr>
        <dsp:cNvPr id="0" name=""/>
        <dsp:cNvSpPr/>
      </dsp:nvSpPr>
      <dsp:spPr>
        <a:xfrm rot="5400000">
          <a:off x="4112286" y="-2757179"/>
          <a:ext cx="1255447" cy="677597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endParaRPr lang="zh-CN" altLang="en-US" sz="3200" kern="1200"/>
        </a:p>
        <a:p>
          <a:pPr marL="285750" lvl="1" indent="-285750" algn="l" defTabSz="1422400">
            <a:lnSpc>
              <a:spcPct val="90000"/>
            </a:lnSpc>
            <a:spcBef>
              <a:spcPct val="0"/>
            </a:spcBef>
            <a:spcAft>
              <a:spcPct val="15000"/>
            </a:spcAft>
            <a:buChar char="•"/>
          </a:pPr>
          <a:endParaRPr lang="zh-CN" altLang="en-US" sz="3200" kern="1200"/>
        </a:p>
      </dsp:txBody>
      <dsp:txXfrm rot="-5400000">
        <a:off x="1352020" y="64373"/>
        <a:ext cx="6714693" cy="1132875"/>
      </dsp:txXfrm>
    </dsp:sp>
    <dsp:sp modelId="{703D879C-4C25-4625-B397-E2E2B64BCD44}">
      <dsp:nvSpPr>
        <dsp:cNvPr id="0" name=""/>
        <dsp:cNvSpPr/>
      </dsp:nvSpPr>
      <dsp:spPr>
        <a:xfrm rot="5400000">
          <a:off x="-289718" y="2033323"/>
          <a:ext cx="1931458" cy="135202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endParaRPr lang="zh-CN" altLang="en-US" sz="3300" kern="1200"/>
        </a:p>
      </dsp:txBody>
      <dsp:txXfrm rot="-5400000">
        <a:off x="1" y="2419614"/>
        <a:ext cx="1352020" cy="579438"/>
      </dsp:txXfrm>
    </dsp:sp>
    <dsp:sp modelId="{ABDB8569-F0E2-46E9-8270-E3596B1E7A48}">
      <dsp:nvSpPr>
        <dsp:cNvPr id="0" name=""/>
        <dsp:cNvSpPr/>
      </dsp:nvSpPr>
      <dsp:spPr>
        <a:xfrm rot="5400000">
          <a:off x="4112286" y="-1016661"/>
          <a:ext cx="1255447" cy="677597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endParaRPr lang="zh-CN" altLang="en-US" sz="3200" kern="1200"/>
        </a:p>
        <a:p>
          <a:pPr marL="285750" lvl="1" indent="-285750" algn="l" defTabSz="1422400">
            <a:lnSpc>
              <a:spcPct val="90000"/>
            </a:lnSpc>
            <a:spcBef>
              <a:spcPct val="0"/>
            </a:spcBef>
            <a:spcAft>
              <a:spcPct val="15000"/>
            </a:spcAft>
            <a:buChar char="•"/>
          </a:pPr>
          <a:endParaRPr lang="zh-CN" altLang="en-US" sz="3200" kern="1200"/>
        </a:p>
      </dsp:txBody>
      <dsp:txXfrm rot="-5400000">
        <a:off x="1352020" y="1804891"/>
        <a:ext cx="6714693" cy="1132875"/>
      </dsp:txXfrm>
    </dsp:sp>
    <dsp:sp modelId="{2FA3B9AF-F91A-4B69-A0F7-BA1304C6BB62}">
      <dsp:nvSpPr>
        <dsp:cNvPr id="0" name=""/>
        <dsp:cNvSpPr/>
      </dsp:nvSpPr>
      <dsp:spPr>
        <a:xfrm rot="5400000">
          <a:off x="-289718" y="3773840"/>
          <a:ext cx="1931458" cy="135202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endParaRPr lang="zh-CN" altLang="en-US" sz="3300" kern="1200"/>
        </a:p>
      </dsp:txBody>
      <dsp:txXfrm rot="-5400000">
        <a:off x="1" y="4160131"/>
        <a:ext cx="1352020" cy="579438"/>
      </dsp:txXfrm>
    </dsp:sp>
    <dsp:sp modelId="{0406289D-F116-4A4A-A752-DB28ADE2B689}">
      <dsp:nvSpPr>
        <dsp:cNvPr id="0" name=""/>
        <dsp:cNvSpPr/>
      </dsp:nvSpPr>
      <dsp:spPr>
        <a:xfrm rot="5400000">
          <a:off x="4112286" y="723856"/>
          <a:ext cx="1255447" cy="677597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endParaRPr lang="zh-CN" altLang="en-US" sz="3200" kern="1200"/>
        </a:p>
        <a:p>
          <a:pPr marL="285750" lvl="1" indent="-285750" algn="l" defTabSz="1422400">
            <a:lnSpc>
              <a:spcPct val="90000"/>
            </a:lnSpc>
            <a:spcBef>
              <a:spcPct val="0"/>
            </a:spcBef>
            <a:spcAft>
              <a:spcPct val="15000"/>
            </a:spcAft>
            <a:buChar char="•"/>
          </a:pPr>
          <a:endParaRPr lang="zh-CN" altLang="en-US" sz="3200" kern="1200"/>
        </a:p>
      </dsp:txBody>
      <dsp:txXfrm rot="-5400000">
        <a:off x="1352020" y="3545408"/>
        <a:ext cx="6714693" cy="113287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9734A6-080D-492B-B2A4-4713DE40AAF4}">
      <dsp:nvSpPr>
        <dsp:cNvPr id="0" name=""/>
        <dsp:cNvSpPr/>
      </dsp:nvSpPr>
      <dsp:spPr>
        <a:xfrm rot="10800000">
          <a:off x="1737697" y="2526"/>
          <a:ext cx="5405120" cy="150502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3676" tIns="240030" rIns="448056" bIns="240030" numCol="1" spcCol="1270" anchor="ctr" anchorCtr="0">
          <a:noAutofit/>
        </a:bodyPr>
        <a:lstStyle/>
        <a:p>
          <a:pPr marL="0" lvl="0" indent="0" algn="ctr" defTabSz="2800350">
            <a:lnSpc>
              <a:spcPct val="90000"/>
            </a:lnSpc>
            <a:spcBef>
              <a:spcPct val="0"/>
            </a:spcBef>
            <a:spcAft>
              <a:spcPct val="35000"/>
            </a:spcAft>
            <a:buNone/>
          </a:pPr>
          <a:endParaRPr lang="zh-CN" altLang="en-US" sz="6300" kern="1200"/>
        </a:p>
      </dsp:txBody>
      <dsp:txXfrm rot="10800000">
        <a:off x="2113954" y="2526"/>
        <a:ext cx="5028863" cy="1505029"/>
      </dsp:txXfrm>
    </dsp:sp>
    <dsp:sp modelId="{1AB1A40E-C3DE-47BD-B5CE-2A6B6EBDE53E}">
      <dsp:nvSpPr>
        <dsp:cNvPr id="0" name=""/>
        <dsp:cNvSpPr/>
      </dsp:nvSpPr>
      <dsp:spPr>
        <a:xfrm>
          <a:off x="985182" y="2526"/>
          <a:ext cx="1505029" cy="150502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5C66A88-2198-4E82-A818-93BA47B5611F}">
      <dsp:nvSpPr>
        <dsp:cNvPr id="0" name=""/>
        <dsp:cNvSpPr/>
      </dsp:nvSpPr>
      <dsp:spPr>
        <a:xfrm rot="10800000">
          <a:off x="1737697" y="1956818"/>
          <a:ext cx="5405120" cy="150502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3676" tIns="240030" rIns="448056" bIns="240030" numCol="1" spcCol="1270" anchor="ctr" anchorCtr="0">
          <a:noAutofit/>
        </a:bodyPr>
        <a:lstStyle/>
        <a:p>
          <a:pPr marL="0" lvl="0" indent="0" algn="ctr" defTabSz="2800350">
            <a:lnSpc>
              <a:spcPct val="90000"/>
            </a:lnSpc>
            <a:spcBef>
              <a:spcPct val="0"/>
            </a:spcBef>
            <a:spcAft>
              <a:spcPct val="35000"/>
            </a:spcAft>
            <a:buNone/>
          </a:pPr>
          <a:endParaRPr lang="zh-CN" altLang="en-US" sz="6300" kern="1200"/>
        </a:p>
      </dsp:txBody>
      <dsp:txXfrm rot="10800000">
        <a:off x="2113954" y="1956818"/>
        <a:ext cx="5028863" cy="1505029"/>
      </dsp:txXfrm>
    </dsp:sp>
    <dsp:sp modelId="{CE2005E5-F7E6-4E91-A37E-82CC679458D9}">
      <dsp:nvSpPr>
        <dsp:cNvPr id="0" name=""/>
        <dsp:cNvSpPr/>
      </dsp:nvSpPr>
      <dsp:spPr>
        <a:xfrm>
          <a:off x="985182" y="1956818"/>
          <a:ext cx="1505029" cy="150502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5AAE9E-4DA4-43AD-9EEB-38F3D4F4D578}">
      <dsp:nvSpPr>
        <dsp:cNvPr id="0" name=""/>
        <dsp:cNvSpPr/>
      </dsp:nvSpPr>
      <dsp:spPr>
        <a:xfrm rot="10800000">
          <a:off x="1737697" y="3911110"/>
          <a:ext cx="5405120" cy="150502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3676" tIns="240030" rIns="448056" bIns="240030" numCol="1" spcCol="1270" anchor="ctr" anchorCtr="0">
          <a:noAutofit/>
        </a:bodyPr>
        <a:lstStyle/>
        <a:p>
          <a:pPr marL="0" lvl="0" indent="0" algn="ctr" defTabSz="2800350">
            <a:lnSpc>
              <a:spcPct val="90000"/>
            </a:lnSpc>
            <a:spcBef>
              <a:spcPct val="0"/>
            </a:spcBef>
            <a:spcAft>
              <a:spcPct val="35000"/>
            </a:spcAft>
            <a:buNone/>
          </a:pPr>
          <a:endParaRPr lang="zh-CN" altLang="en-US" sz="6300" kern="1200"/>
        </a:p>
      </dsp:txBody>
      <dsp:txXfrm rot="10800000">
        <a:off x="2113954" y="3911110"/>
        <a:ext cx="5028863" cy="1505029"/>
      </dsp:txXfrm>
    </dsp:sp>
    <dsp:sp modelId="{069B62D3-774C-4C52-9783-EE8CC4DC414C}">
      <dsp:nvSpPr>
        <dsp:cNvPr id="0" name=""/>
        <dsp:cNvSpPr/>
      </dsp:nvSpPr>
      <dsp:spPr>
        <a:xfrm>
          <a:off x="985182" y="3911110"/>
          <a:ext cx="1505029" cy="150502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13B874-2819-425A-A50A-6BE6266DC560}">
      <dsp:nvSpPr>
        <dsp:cNvPr id="0" name=""/>
        <dsp:cNvSpPr/>
      </dsp:nvSpPr>
      <dsp:spPr>
        <a:xfrm>
          <a:off x="-6125176" y="-937410"/>
          <a:ext cx="7293488" cy="7293488"/>
        </a:xfrm>
        <a:prstGeom prst="blockArc">
          <a:avLst>
            <a:gd name="adj1" fmla="val 18900000"/>
            <a:gd name="adj2" fmla="val 2700000"/>
            <a:gd name="adj3" fmla="val 296"/>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E46C34E-9A54-452A-A335-04B20A5FD574}">
      <dsp:nvSpPr>
        <dsp:cNvPr id="0" name=""/>
        <dsp:cNvSpPr/>
      </dsp:nvSpPr>
      <dsp:spPr>
        <a:xfrm>
          <a:off x="752110" y="541866"/>
          <a:ext cx="7301111" cy="10837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0213" tIns="129540" rIns="129540" bIns="129540" numCol="1" spcCol="1270" anchor="ctr" anchorCtr="0">
          <a:noAutofit/>
        </a:bodyPr>
        <a:lstStyle/>
        <a:p>
          <a:pPr marL="0" lvl="0" indent="0" algn="l" defTabSz="2266950">
            <a:lnSpc>
              <a:spcPct val="90000"/>
            </a:lnSpc>
            <a:spcBef>
              <a:spcPct val="0"/>
            </a:spcBef>
            <a:spcAft>
              <a:spcPct val="35000"/>
            </a:spcAft>
            <a:buNone/>
          </a:pPr>
          <a:endParaRPr lang="zh-CN" altLang="en-US" sz="5100" kern="1200"/>
        </a:p>
      </dsp:txBody>
      <dsp:txXfrm>
        <a:off x="752110" y="541866"/>
        <a:ext cx="7301111" cy="1083733"/>
      </dsp:txXfrm>
    </dsp:sp>
    <dsp:sp modelId="{113029EC-34F0-413B-B092-42E70EF83970}">
      <dsp:nvSpPr>
        <dsp:cNvPr id="0" name=""/>
        <dsp:cNvSpPr/>
      </dsp:nvSpPr>
      <dsp:spPr>
        <a:xfrm>
          <a:off x="74777" y="406400"/>
          <a:ext cx="1354666" cy="135466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44A14F6-5355-41C7-88F9-D9FE3CE81889}">
      <dsp:nvSpPr>
        <dsp:cNvPr id="0" name=""/>
        <dsp:cNvSpPr/>
      </dsp:nvSpPr>
      <dsp:spPr>
        <a:xfrm>
          <a:off x="1146048" y="2167466"/>
          <a:ext cx="6907174" cy="10837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0213" tIns="129540" rIns="129540" bIns="129540" numCol="1" spcCol="1270" anchor="ctr" anchorCtr="0">
          <a:noAutofit/>
        </a:bodyPr>
        <a:lstStyle/>
        <a:p>
          <a:pPr marL="0" lvl="0" indent="0" algn="l" defTabSz="2266950">
            <a:lnSpc>
              <a:spcPct val="90000"/>
            </a:lnSpc>
            <a:spcBef>
              <a:spcPct val="0"/>
            </a:spcBef>
            <a:spcAft>
              <a:spcPct val="35000"/>
            </a:spcAft>
            <a:buNone/>
          </a:pPr>
          <a:endParaRPr lang="zh-CN" altLang="en-US" sz="5100" kern="1200"/>
        </a:p>
      </dsp:txBody>
      <dsp:txXfrm>
        <a:off x="1146048" y="2167466"/>
        <a:ext cx="6907174" cy="1083733"/>
      </dsp:txXfrm>
    </dsp:sp>
    <dsp:sp modelId="{B11FB840-4EC4-4A26-B57A-B0C2F3F0172D}">
      <dsp:nvSpPr>
        <dsp:cNvPr id="0" name=""/>
        <dsp:cNvSpPr/>
      </dsp:nvSpPr>
      <dsp:spPr>
        <a:xfrm>
          <a:off x="468714" y="2032000"/>
          <a:ext cx="1354666" cy="135466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18A4B8D-AE9F-4AF9-B467-567AFC8F9B38}">
      <dsp:nvSpPr>
        <dsp:cNvPr id="0" name=""/>
        <dsp:cNvSpPr/>
      </dsp:nvSpPr>
      <dsp:spPr>
        <a:xfrm>
          <a:off x="752110" y="3793066"/>
          <a:ext cx="7301111" cy="10837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0213" tIns="129540" rIns="129540" bIns="129540" numCol="1" spcCol="1270" anchor="ctr" anchorCtr="0">
          <a:noAutofit/>
        </a:bodyPr>
        <a:lstStyle/>
        <a:p>
          <a:pPr marL="0" lvl="0" indent="0" algn="l" defTabSz="2266950">
            <a:lnSpc>
              <a:spcPct val="90000"/>
            </a:lnSpc>
            <a:spcBef>
              <a:spcPct val="0"/>
            </a:spcBef>
            <a:spcAft>
              <a:spcPct val="35000"/>
            </a:spcAft>
            <a:buNone/>
          </a:pPr>
          <a:endParaRPr lang="zh-CN" altLang="en-US" sz="5100" kern="1200"/>
        </a:p>
      </dsp:txBody>
      <dsp:txXfrm>
        <a:off x="752110" y="3793066"/>
        <a:ext cx="7301111" cy="1083733"/>
      </dsp:txXfrm>
    </dsp:sp>
    <dsp:sp modelId="{6649BB6D-671F-4687-A2E4-3FFB54BCA18A}">
      <dsp:nvSpPr>
        <dsp:cNvPr id="0" name=""/>
        <dsp:cNvSpPr/>
      </dsp:nvSpPr>
      <dsp:spPr>
        <a:xfrm>
          <a:off x="74777" y="3657600"/>
          <a:ext cx="1354666" cy="135466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1F2C0C-6A1C-41FA-8BB5-91587D92E9E1}">
      <dsp:nvSpPr>
        <dsp:cNvPr id="0" name=""/>
        <dsp:cNvSpPr/>
      </dsp:nvSpPr>
      <dsp:spPr>
        <a:xfrm>
          <a:off x="3174007" y="3160"/>
          <a:ext cx="1779984" cy="11569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endParaRPr lang="zh-CN" altLang="en-US" sz="4400" kern="1200"/>
        </a:p>
      </dsp:txBody>
      <dsp:txXfrm>
        <a:off x="3230487" y="59640"/>
        <a:ext cx="1667024" cy="1044029"/>
      </dsp:txXfrm>
    </dsp:sp>
    <dsp:sp modelId="{B2521748-BA90-409B-8D64-013DAD665FF5}">
      <dsp:nvSpPr>
        <dsp:cNvPr id="0" name=""/>
        <dsp:cNvSpPr/>
      </dsp:nvSpPr>
      <dsp:spPr>
        <a:xfrm>
          <a:off x="1753873" y="581655"/>
          <a:ext cx="4620252" cy="4620252"/>
        </a:xfrm>
        <a:custGeom>
          <a:avLst/>
          <a:gdLst/>
          <a:ahLst/>
          <a:cxnLst/>
          <a:rect l="0" t="0" r="0" b="0"/>
          <a:pathLst>
            <a:path>
              <a:moveTo>
                <a:pt x="3212328" y="183458"/>
              </a:moveTo>
              <a:arcTo wR="2310126" hR="2310126" stAng="17579295" swAng="1959991"/>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2505F93-BA4B-457A-AF84-CF27AE7C6F52}">
      <dsp:nvSpPr>
        <dsp:cNvPr id="0" name=""/>
        <dsp:cNvSpPr/>
      </dsp:nvSpPr>
      <dsp:spPr>
        <a:xfrm>
          <a:off x="5371068" y="1599418"/>
          <a:ext cx="1779984" cy="11569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endParaRPr lang="zh-CN" altLang="en-US" sz="4400" kern="1200"/>
        </a:p>
      </dsp:txBody>
      <dsp:txXfrm>
        <a:off x="5427548" y="1655898"/>
        <a:ext cx="1667024" cy="1044029"/>
      </dsp:txXfrm>
    </dsp:sp>
    <dsp:sp modelId="{5C9A97D9-ACA3-48B8-B339-E0DFE56DC50E}">
      <dsp:nvSpPr>
        <dsp:cNvPr id="0" name=""/>
        <dsp:cNvSpPr/>
      </dsp:nvSpPr>
      <dsp:spPr>
        <a:xfrm>
          <a:off x="1753873" y="581655"/>
          <a:ext cx="4620252" cy="4620252"/>
        </a:xfrm>
        <a:custGeom>
          <a:avLst/>
          <a:gdLst/>
          <a:ahLst/>
          <a:cxnLst/>
          <a:rect l="0" t="0" r="0" b="0"/>
          <a:pathLst>
            <a:path>
              <a:moveTo>
                <a:pt x="4617101" y="2189512"/>
              </a:moveTo>
              <a:arcTo wR="2310126" hR="2310126" stAng="21420430" swAng="2195114"/>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D6DBAF7-EACD-4545-8140-A05A6136525B}">
      <dsp:nvSpPr>
        <dsp:cNvPr id="0" name=""/>
        <dsp:cNvSpPr/>
      </dsp:nvSpPr>
      <dsp:spPr>
        <a:xfrm>
          <a:off x="4531865" y="4182218"/>
          <a:ext cx="1779984" cy="11569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endParaRPr lang="zh-CN" altLang="en-US" sz="4400" kern="1200"/>
        </a:p>
      </dsp:txBody>
      <dsp:txXfrm>
        <a:off x="4588345" y="4238698"/>
        <a:ext cx="1667024" cy="1044029"/>
      </dsp:txXfrm>
    </dsp:sp>
    <dsp:sp modelId="{6F8B5E37-327F-4FB6-8FCC-CCB4D4AF7152}">
      <dsp:nvSpPr>
        <dsp:cNvPr id="0" name=""/>
        <dsp:cNvSpPr/>
      </dsp:nvSpPr>
      <dsp:spPr>
        <a:xfrm>
          <a:off x="1753873" y="581655"/>
          <a:ext cx="4620252" cy="4620252"/>
        </a:xfrm>
        <a:custGeom>
          <a:avLst/>
          <a:gdLst/>
          <a:ahLst/>
          <a:cxnLst/>
          <a:rect l="0" t="0" r="0" b="0"/>
          <a:pathLst>
            <a:path>
              <a:moveTo>
                <a:pt x="2768824" y="4574254"/>
              </a:moveTo>
              <a:arcTo wR="2310126" hR="2310126" stAng="4712834" swAng="1374332"/>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2DEB467-A976-4D25-8574-59638C49CD92}">
      <dsp:nvSpPr>
        <dsp:cNvPr id="0" name=""/>
        <dsp:cNvSpPr/>
      </dsp:nvSpPr>
      <dsp:spPr>
        <a:xfrm>
          <a:off x="1816149" y="4182218"/>
          <a:ext cx="1779984" cy="11569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endParaRPr lang="zh-CN" altLang="en-US" sz="4400" kern="1200"/>
        </a:p>
      </dsp:txBody>
      <dsp:txXfrm>
        <a:off x="1872629" y="4238698"/>
        <a:ext cx="1667024" cy="1044029"/>
      </dsp:txXfrm>
    </dsp:sp>
    <dsp:sp modelId="{9B03E79F-F57B-4680-8AFE-E188F46EE722}">
      <dsp:nvSpPr>
        <dsp:cNvPr id="0" name=""/>
        <dsp:cNvSpPr/>
      </dsp:nvSpPr>
      <dsp:spPr>
        <a:xfrm>
          <a:off x="1753873" y="581655"/>
          <a:ext cx="4620252" cy="4620252"/>
        </a:xfrm>
        <a:custGeom>
          <a:avLst/>
          <a:gdLst/>
          <a:ahLst/>
          <a:cxnLst/>
          <a:rect l="0" t="0" r="0" b="0"/>
          <a:pathLst>
            <a:path>
              <a:moveTo>
                <a:pt x="385803" y="3588275"/>
              </a:moveTo>
              <a:arcTo wR="2310126" hR="2310126" stAng="8784456" swAng="2195114"/>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FF53BD75-6CF9-469D-8B47-A318DAC5F6AD}">
      <dsp:nvSpPr>
        <dsp:cNvPr id="0" name=""/>
        <dsp:cNvSpPr/>
      </dsp:nvSpPr>
      <dsp:spPr>
        <a:xfrm>
          <a:off x="976947" y="1599418"/>
          <a:ext cx="1779984" cy="11569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endParaRPr lang="zh-CN" altLang="en-US" sz="4400" kern="1200"/>
        </a:p>
      </dsp:txBody>
      <dsp:txXfrm>
        <a:off x="1033427" y="1655898"/>
        <a:ext cx="1667024" cy="1044029"/>
      </dsp:txXfrm>
    </dsp:sp>
    <dsp:sp modelId="{05B6A8A7-C53B-4DF5-B0AB-23D2D311A5E0}">
      <dsp:nvSpPr>
        <dsp:cNvPr id="0" name=""/>
        <dsp:cNvSpPr/>
      </dsp:nvSpPr>
      <dsp:spPr>
        <a:xfrm>
          <a:off x="1753873" y="581655"/>
          <a:ext cx="4620252" cy="4620252"/>
        </a:xfrm>
        <a:custGeom>
          <a:avLst/>
          <a:gdLst/>
          <a:ahLst/>
          <a:cxnLst/>
          <a:rect l="0" t="0" r="0" b="0"/>
          <a:pathLst>
            <a:path>
              <a:moveTo>
                <a:pt x="402763" y="1006803"/>
              </a:moveTo>
              <a:arcTo wR="2310126" hR="2310126" stAng="12860714" swAng="1959991"/>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6C605E-497B-405C-9903-B694410F79B5}">
      <dsp:nvSpPr>
        <dsp:cNvPr id="0" name=""/>
        <dsp:cNvSpPr/>
      </dsp:nvSpPr>
      <dsp:spPr>
        <a:xfrm>
          <a:off x="2552625" y="2709333"/>
          <a:ext cx="675382" cy="1286933"/>
        </a:xfrm>
        <a:custGeom>
          <a:avLst/>
          <a:gdLst/>
          <a:ahLst/>
          <a:cxnLst/>
          <a:rect l="0" t="0" r="0" b="0"/>
          <a:pathLst>
            <a:path>
              <a:moveTo>
                <a:pt x="0" y="0"/>
              </a:moveTo>
              <a:lnTo>
                <a:pt x="337691" y="0"/>
              </a:lnTo>
              <a:lnTo>
                <a:pt x="337691" y="1286933"/>
              </a:lnTo>
              <a:lnTo>
                <a:pt x="675382" y="128693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853982" y="3316465"/>
        <a:ext cx="72669" cy="72669"/>
      </dsp:txXfrm>
    </dsp:sp>
    <dsp:sp modelId="{683445FC-8534-4BC2-B5FF-0C6AAE430F7D}">
      <dsp:nvSpPr>
        <dsp:cNvPr id="0" name=""/>
        <dsp:cNvSpPr/>
      </dsp:nvSpPr>
      <dsp:spPr>
        <a:xfrm>
          <a:off x="2552625" y="2663613"/>
          <a:ext cx="675382" cy="91440"/>
        </a:xfrm>
        <a:custGeom>
          <a:avLst/>
          <a:gdLst/>
          <a:ahLst/>
          <a:cxnLst/>
          <a:rect l="0" t="0" r="0" b="0"/>
          <a:pathLst>
            <a:path>
              <a:moveTo>
                <a:pt x="0" y="45720"/>
              </a:moveTo>
              <a:lnTo>
                <a:pt x="675382" y="457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873432" y="2692448"/>
        <a:ext cx="33769" cy="33769"/>
      </dsp:txXfrm>
    </dsp:sp>
    <dsp:sp modelId="{C6E21758-96EA-402F-A5B8-4B5B0976C5F0}">
      <dsp:nvSpPr>
        <dsp:cNvPr id="0" name=""/>
        <dsp:cNvSpPr/>
      </dsp:nvSpPr>
      <dsp:spPr>
        <a:xfrm>
          <a:off x="2552625" y="1422400"/>
          <a:ext cx="675382" cy="1286933"/>
        </a:xfrm>
        <a:custGeom>
          <a:avLst/>
          <a:gdLst/>
          <a:ahLst/>
          <a:cxnLst/>
          <a:rect l="0" t="0" r="0" b="0"/>
          <a:pathLst>
            <a:path>
              <a:moveTo>
                <a:pt x="0" y="1286933"/>
              </a:moveTo>
              <a:lnTo>
                <a:pt x="337691" y="1286933"/>
              </a:lnTo>
              <a:lnTo>
                <a:pt x="337691" y="0"/>
              </a:lnTo>
              <a:lnTo>
                <a:pt x="675382"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853982" y="2029532"/>
        <a:ext cx="72669" cy="72669"/>
      </dsp:txXfrm>
    </dsp:sp>
    <dsp:sp modelId="{5F9893BD-B9EB-423B-8C7E-140B96BED710}">
      <dsp:nvSpPr>
        <dsp:cNvPr id="0" name=""/>
        <dsp:cNvSpPr/>
      </dsp:nvSpPr>
      <dsp:spPr>
        <a:xfrm rot="16200000">
          <a:off x="-671481" y="2194560"/>
          <a:ext cx="5418667" cy="10295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465" tIns="37465" rIns="37465" bIns="37465" numCol="1" spcCol="1270" anchor="ctr" anchorCtr="0">
          <a:noAutofit/>
        </a:bodyPr>
        <a:lstStyle/>
        <a:p>
          <a:pPr marL="0" lvl="0" indent="0" algn="ctr" defTabSz="2622550">
            <a:lnSpc>
              <a:spcPct val="90000"/>
            </a:lnSpc>
            <a:spcBef>
              <a:spcPct val="0"/>
            </a:spcBef>
            <a:spcAft>
              <a:spcPct val="35000"/>
            </a:spcAft>
            <a:buNone/>
          </a:pPr>
          <a:endParaRPr lang="zh-CN" altLang="en-US" sz="5900" kern="1200"/>
        </a:p>
      </dsp:txBody>
      <dsp:txXfrm>
        <a:off x="-671481" y="2194560"/>
        <a:ext cx="5418667" cy="1029546"/>
      </dsp:txXfrm>
    </dsp:sp>
    <dsp:sp modelId="{5C31F1A9-60AA-4189-8EE7-C2B94AC6FFC8}">
      <dsp:nvSpPr>
        <dsp:cNvPr id="0" name=""/>
        <dsp:cNvSpPr/>
      </dsp:nvSpPr>
      <dsp:spPr>
        <a:xfrm>
          <a:off x="3228008" y="907626"/>
          <a:ext cx="3376913" cy="10295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465" tIns="37465" rIns="37465" bIns="37465" numCol="1" spcCol="1270" anchor="ctr" anchorCtr="0">
          <a:noAutofit/>
        </a:bodyPr>
        <a:lstStyle/>
        <a:p>
          <a:pPr marL="0" lvl="0" indent="0" algn="ctr" defTabSz="2622550">
            <a:lnSpc>
              <a:spcPct val="90000"/>
            </a:lnSpc>
            <a:spcBef>
              <a:spcPct val="0"/>
            </a:spcBef>
            <a:spcAft>
              <a:spcPct val="35000"/>
            </a:spcAft>
            <a:buNone/>
          </a:pPr>
          <a:endParaRPr lang="zh-CN" altLang="en-US" sz="5900" kern="1200"/>
        </a:p>
      </dsp:txBody>
      <dsp:txXfrm>
        <a:off x="3228008" y="907626"/>
        <a:ext cx="3376913" cy="1029546"/>
      </dsp:txXfrm>
    </dsp:sp>
    <dsp:sp modelId="{C07F9CB2-E95D-4C4E-BEDA-5154850EBA73}">
      <dsp:nvSpPr>
        <dsp:cNvPr id="0" name=""/>
        <dsp:cNvSpPr/>
      </dsp:nvSpPr>
      <dsp:spPr>
        <a:xfrm>
          <a:off x="3228008" y="2194560"/>
          <a:ext cx="3376913" cy="10295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465" tIns="37465" rIns="37465" bIns="37465" numCol="1" spcCol="1270" anchor="ctr" anchorCtr="0">
          <a:noAutofit/>
        </a:bodyPr>
        <a:lstStyle/>
        <a:p>
          <a:pPr marL="0" lvl="0" indent="0" algn="ctr" defTabSz="2622550">
            <a:lnSpc>
              <a:spcPct val="90000"/>
            </a:lnSpc>
            <a:spcBef>
              <a:spcPct val="0"/>
            </a:spcBef>
            <a:spcAft>
              <a:spcPct val="35000"/>
            </a:spcAft>
            <a:buNone/>
          </a:pPr>
          <a:endParaRPr lang="zh-CN" altLang="en-US" sz="5900" kern="1200"/>
        </a:p>
      </dsp:txBody>
      <dsp:txXfrm>
        <a:off x="3228008" y="2194560"/>
        <a:ext cx="3376913" cy="1029546"/>
      </dsp:txXfrm>
    </dsp:sp>
    <dsp:sp modelId="{4F210B48-D5A0-4CD5-84E6-35ED46773C85}">
      <dsp:nvSpPr>
        <dsp:cNvPr id="0" name=""/>
        <dsp:cNvSpPr/>
      </dsp:nvSpPr>
      <dsp:spPr>
        <a:xfrm>
          <a:off x="3228008" y="3481493"/>
          <a:ext cx="3376913" cy="10295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465" tIns="37465" rIns="37465" bIns="37465" numCol="1" spcCol="1270" anchor="ctr" anchorCtr="0">
          <a:noAutofit/>
        </a:bodyPr>
        <a:lstStyle/>
        <a:p>
          <a:pPr marL="0" lvl="0" indent="0" algn="ctr" defTabSz="2622550">
            <a:lnSpc>
              <a:spcPct val="90000"/>
            </a:lnSpc>
            <a:spcBef>
              <a:spcPct val="0"/>
            </a:spcBef>
            <a:spcAft>
              <a:spcPct val="35000"/>
            </a:spcAft>
            <a:buNone/>
          </a:pPr>
          <a:endParaRPr lang="zh-CN" altLang="en-US" sz="5900" kern="1200"/>
        </a:p>
      </dsp:txBody>
      <dsp:txXfrm>
        <a:off x="3228008" y="3481493"/>
        <a:ext cx="3376913" cy="102954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161102-B070-465A-BEF8-917B559FDAD1}">
      <dsp:nvSpPr>
        <dsp:cNvPr id="0" name=""/>
        <dsp:cNvSpPr/>
      </dsp:nvSpPr>
      <dsp:spPr>
        <a:xfrm>
          <a:off x="3317797" y="1963130"/>
          <a:ext cx="1492405" cy="149240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endParaRPr lang="zh-CN" altLang="en-US" sz="3400" kern="1200"/>
        </a:p>
      </dsp:txBody>
      <dsp:txXfrm>
        <a:off x="3536355" y="2181688"/>
        <a:ext cx="1055289" cy="1055289"/>
      </dsp:txXfrm>
    </dsp:sp>
    <dsp:sp modelId="{BF15C7A9-7F8F-418E-AEBB-E3BD6307B900}">
      <dsp:nvSpPr>
        <dsp:cNvPr id="0" name=""/>
        <dsp:cNvSpPr/>
      </dsp:nvSpPr>
      <dsp:spPr>
        <a:xfrm rot="16200000">
          <a:off x="3838366" y="1720972"/>
          <a:ext cx="451266" cy="33050"/>
        </a:xfrm>
        <a:custGeom>
          <a:avLst/>
          <a:gdLst/>
          <a:ahLst/>
          <a:cxnLst/>
          <a:rect l="0" t="0" r="0" b="0"/>
          <a:pathLst>
            <a:path>
              <a:moveTo>
                <a:pt x="0" y="16525"/>
              </a:moveTo>
              <a:lnTo>
                <a:pt x="451266" y="1652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052718" y="1726216"/>
        <a:ext cx="22563" cy="22563"/>
      </dsp:txXfrm>
    </dsp:sp>
    <dsp:sp modelId="{36285733-39E1-4BA6-8552-5D22AA79B608}">
      <dsp:nvSpPr>
        <dsp:cNvPr id="0" name=""/>
        <dsp:cNvSpPr/>
      </dsp:nvSpPr>
      <dsp:spPr>
        <a:xfrm>
          <a:off x="3317797" y="19459"/>
          <a:ext cx="1492405" cy="149240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endParaRPr lang="zh-CN" altLang="en-US" sz="3400" kern="1200"/>
        </a:p>
      </dsp:txBody>
      <dsp:txXfrm>
        <a:off x="3536355" y="238017"/>
        <a:ext cx="1055289" cy="1055289"/>
      </dsp:txXfrm>
    </dsp:sp>
    <dsp:sp modelId="{6A4E612D-4EB9-4AB2-A402-48ABCB7F1568}">
      <dsp:nvSpPr>
        <dsp:cNvPr id="0" name=""/>
        <dsp:cNvSpPr/>
      </dsp:nvSpPr>
      <dsp:spPr>
        <a:xfrm>
          <a:off x="4810202" y="2692808"/>
          <a:ext cx="451266" cy="33050"/>
        </a:xfrm>
        <a:custGeom>
          <a:avLst/>
          <a:gdLst/>
          <a:ahLst/>
          <a:cxnLst/>
          <a:rect l="0" t="0" r="0" b="0"/>
          <a:pathLst>
            <a:path>
              <a:moveTo>
                <a:pt x="0" y="16525"/>
              </a:moveTo>
              <a:lnTo>
                <a:pt x="451266" y="1652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024554" y="2698051"/>
        <a:ext cx="22563" cy="22563"/>
      </dsp:txXfrm>
    </dsp:sp>
    <dsp:sp modelId="{1E7301B6-F462-429C-9047-20B14DB01F5F}">
      <dsp:nvSpPr>
        <dsp:cNvPr id="0" name=""/>
        <dsp:cNvSpPr/>
      </dsp:nvSpPr>
      <dsp:spPr>
        <a:xfrm>
          <a:off x="5261469" y="1963130"/>
          <a:ext cx="1492405" cy="149240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endParaRPr lang="zh-CN" altLang="en-US" sz="3400" kern="1200"/>
        </a:p>
      </dsp:txBody>
      <dsp:txXfrm>
        <a:off x="5480027" y="2181688"/>
        <a:ext cx="1055289" cy="1055289"/>
      </dsp:txXfrm>
    </dsp:sp>
    <dsp:sp modelId="{6A292647-06AD-4DE6-B9D0-00328996FFEF}">
      <dsp:nvSpPr>
        <dsp:cNvPr id="0" name=""/>
        <dsp:cNvSpPr/>
      </dsp:nvSpPr>
      <dsp:spPr>
        <a:xfrm rot="5400000">
          <a:off x="3838366" y="3664644"/>
          <a:ext cx="451266" cy="33050"/>
        </a:xfrm>
        <a:custGeom>
          <a:avLst/>
          <a:gdLst/>
          <a:ahLst/>
          <a:cxnLst/>
          <a:rect l="0" t="0" r="0" b="0"/>
          <a:pathLst>
            <a:path>
              <a:moveTo>
                <a:pt x="0" y="16525"/>
              </a:moveTo>
              <a:lnTo>
                <a:pt x="451266" y="1652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052718" y="3669887"/>
        <a:ext cx="22563" cy="22563"/>
      </dsp:txXfrm>
    </dsp:sp>
    <dsp:sp modelId="{31E9E251-0216-4BE1-A830-8FEFC10D7ED5}">
      <dsp:nvSpPr>
        <dsp:cNvPr id="0" name=""/>
        <dsp:cNvSpPr/>
      </dsp:nvSpPr>
      <dsp:spPr>
        <a:xfrm>
          <a:off x="3317797" y="3906802"/>
          <a:ext cx="1492405" cy="149240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endParaRPr lang="zh-CN" altLang="en-US" sz="3400" kern="1200"/>
        </a:p>
      </dsp:txBody>
      <dsp:txXfrm>
        <a:off x="3536355" y="4125360"/>
        <a:ext cx="1055289" cy="1055289"/>
      </dsp:txXfrm>
    </dsp:sp>
    <dsp:sp modelId="{4D3F3DD9-95BC-4F84-B1D4-E652F45BD502}">
      <dsp:nvSpPr>
        <dsp:cNvPr id="0" name=""/>
        <dsp:cNvSpPr/>
      </dsp:nvSpPr>
      <dsp:spPr>
        <a:xfrm rot="10800000">
          <a:off x="2866530" y="2692808"/>
          <a:ext cx="451266" cy="33050"/>
        </a:xfrm>
        <a:custGeom>
          <a:avLst/>
          <a:gdLst/>
          <a:ahLst/>
          <a:cxnLst/>
          <a:rect l="0" t="0" r="0" b="0"/>
          <a:pathLst>
            <a:path>
              <a:moveTo>
                <a:pt x="0" y="16525"/>
              </a:moveTo>
              <a:lnTo>
                <a:pt x="451266" y="1652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080882" y="2698051"/>
        <a:ext cx="22563" cy="22563"/>
      </dsp:txXfrm>
    </dsp:sp>
    <dsp:sp modelId="{BF8DE212-A9A5-4C83-BE45-62E75623D9E4}">
      <dsp:nvSpPr>
        <dsp:cNvPr id="0" name=""/>
        <dsp:cNvSpPr/>
      </dsp:nvSpPr>
      <dsp:spPr>
        <a:xfrm>
          <a:off x="1374125" y="1963130"/>
          <a:ext cx="1492405" cy="149240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endParaRPr lang="zh-CN" altLang="en-US" sz="3400" kern="1200"/>
        </a:p>
      </dsp:txBody>
      <dsp:txXfrm>
        <a:off x="1592683" y="2181688"/>
        <a:ext cx="1055289" cy="1055289"/>
      </dsp:txXfrm>
    </dsp:sp>
  </dsp:spTree>
</dsp:drawing>
</file>

<file path=ppt/diagrams/layout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8.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AF0E99-DAD2-4DB0-A11D-671AB3AEBB15}" type="datetimeFigureOut">
              <a:rPr lang="zh-CN" altLang="en-US" smtClean="0"/>
              <a:t>2019/11/27 Wednesday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1E052F-8997-4C6A-944B-319BB3A8ED5F}" type="slidenum">
              <a:rPr lang="zh-CN" altLang="en-US" smtClean="0"/>
              <a:t>‹#›</a:t>
            </a:fld>
            <a:endParaRPr lang="zh-CN" altLang="en-US"/>
          </a:p>
        </p:txBody>
      </p:sp>
    </p:spTree>
    <p:extLst>
      <p:ext uri="{BB962C8B-B14F-4D97-AF65-F5344CB8AC3E}">
        <p14:creationId xmlns:p14="http://schemas.microsoft.com/office/powerpoint/2010/main" val="3702758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A49B3C-D5AD-4786-92B2-BEB2B2F34875}"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5266056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21</a:t>
            </a:fld>
            <a:endParaRPr lang="zh-CN" altLang="en-US"/>
          </a:p>
        </p:txBody>
      </p:sp>
    </p:spTree>
    <p:extLst>
      <p:ext uri="{BB962C8B-B14F-4D97-AF65-F5344CB8AC3E}">
        <p14:creationId xmlns:p14="http://schemas.microsoft.com/office/powerpoint/2010/main" val="19841852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22</a:t>
            </a:fld>
            <a:endParaRPr lang="zh-CN" altLang="en-US"/>
          </a:p>
        </p:txBody>
      </p:sp>
    </p:spTree>
    <p:extLst>
      <p:ext uri="{BB962C8B-B14F-4D97-AF65-F5344CB8AC3E}">
        <p14:creationId xmlns:p14="http://schemas.microsoft.com/office/powerpoint/2010/main" val="31593691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591CAE-0CE1-45F0-8A05-E4D634E011DB}" type="slidenum">
              <a:rPr lang="zh-CN" altLang="en-US" smtClean="0"/>
              <a:t>23</a:t>
            </a:fld>
            <a:endParaRPr lang="zh-CN" altLang="en-US"/>
          </a:p>
        </p:txBody>
      </p:sp>
    </p:spTree>
    <p:extLst>
      <p:ext uri="{BB962C8B-B14F-4D97-AF65-F5344CB8AC3E}">
        <p14:creationId xmlns:p14="http://schemas.microsoft.com/office/powerpoint/2010/main" val="41100557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24</a:t>
            </a:fld>
            <a:endParaRPr lang="zh-CN" altLang="en-US"/>
          </a:p>
        </p:txBody>
      </p:sp>
    </p:spTree>
    <p:extLst>
      <p:ext uri="{BB962C8B-B14F-4D97-AF65-F5344CB8AC3E}">
        <p14:creationId xmlns:p14="http://schemas.microsoft.com/office/powerpoint/2010/main" val="26370286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C57266-2DAA-4ECB-93ED-B084D17E5BAB}" type="slidenum">
              <a:rPr lang="zh-CN" altLang="en-US" smtClean="0"/>
              <a:t>25</a:t>
            </a:fld>
            <a:endParaRPr lang="zh-CN" altLang="en-US"/>
          </a:p>
        </p:txBody>
      </p:sp>
    </p:spTree>
    <p:extLst>
      <p:ext uri="{BB962C8B-B14F-4D97-AF65-F5344CB8AC3E}">
        <p14:creationId xmlns:p14="http://schemas.microsoft.com/office/powerpoint/2010/main" val="1876930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26</a:t>
            </a:fld>
            <a:endParaRPr lang="zh-CN" altLang="en-US" dirty="0"/>
          </a:p>
        </p:txBody>
      </p:sp>
    </p:spTree>
    <p:extLst>
      <p:ext uri="{BB962C8B-B14F-4D97-AF65-F5344CB8AC3E}">
        <p14:creationId xmlns:p14="http://schemas.microsoft.com/office/powerpoint/2010/main" val="14448740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38863"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27</a:t>
            </a:fld>
            <a:endParaRPr lang="zh-CN" altLang="en-US"/>
          </a:p>
        </p:txBody>
      </p:sp>
    </p:spTree>
    <p:extLst>
      <p:ext uri="{BB962C8B-B14F-4D97-AF65-F5344CB8AC3E}">
        <p14:creationId xmlns:p14="http://schemas.microsoft.com/office/powerpoint/2010/main" val="13049708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5E820B7-5791-4F55-82DF-71540649BBA2}" type="slidenum">
              <a:rPr lang="zh-CN" altLang="en-US" smtClean="0"/>
              <a:t>28</a:t>
            </a:fld>
            <a:endParaRPr lang="zh-CN" altLang="en-US"/>
          </a:p>
        </p:txBody>
      </p:sp>
    </p:spTree>
    <p:extLst>
      <p:ext uri="{BB962C8B-B14F-4D97-AF65-F5344CB8AC3E}">
        <p14:creationId xmlns:p14="http://schemas.microsoft.com/office/powerpoint/2010/main" val="2115519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C57266-2DAA-4ECB-93ED-B084D17E5BAB}" type="slidenum">
              <a:rPr lang="zh-CN" altLang="en-US" smtClean="0"/>
              <a:t>29</a:t>
            </a:fld>
            <a:endParaRPr lang="zh-CN" altLang="en-US"/>
          </a:p>
        </p:txBody>
      </p:sp>
    </p:spTree>
    <p:extLst>
      <p:ext uri="{BB962C8B-B14F-4D97-AF65-F5344CB8AC3E}">
        <p14:creationId xmlns:p14="http://schemas.microsoft.com/office/powerpoint/2010/main" val="40788405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30</a:t>
            </a:fld>
            <a:endParaRPr lang="zh-CN" altLang="en-US"/>
          </a:p>
        </p:txBody>
      </p:sp>
    </p:spTree>
    <p:extLst>
      <p:ext uri="{BB962C8B-B14F-4D97-AF65-F5344CB8AC3E}">
        <p14:creationId xmlns:p14="http://schemas.microsoft.com/office/powerpoint/2010/main" val="4284957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3</a:t>
            </a:fld>
            <a:endParaRPr lang="zh-CN" altLang="en-US"/>
          </a:p>
        </p:txBody>
      </p:sp>
    </p:spTree>
    <p:extLst>
      <p:ext uri="{BB962C8B-B14F-4D97-AF65-F5344CB8AC3E}">
        <p14:creationId xmlns:p14="http://schemas.microsoft.com/office/powerpoint/2010/main" val="18949996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6B4572-018F-4CE0-AE77-578DC43495D8}" type="slidenum">
              <a:rPr lang="en-US" smtClean="0"/>
              <a:t>31</a:t>
            </a:fld>
            <a:endParaRPr lang="en-US"/>
          </a:p>
        </p:txBody>
      </p:sp>
    </p:spTree>
    <p:extLst>
      <p:ext uri="{BB962C8B-B14F-4D97-AF65-F5344CB8AC3E}">
        <p14:creationId xmlns:p14="http://schemas.microsoft.com/office/powerpoint/2010/main" val="22269679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97AD44-E698-4438-9D99-831EBFCCE189}" type="slidenum">
              <a:rPr lang="zh-CN" altLang="en-US" smtClean="0"/>
              <a:t>32</a:t>
            </a:fld>
            <a:endParaRPr lang="zh-CN" altLang="en-US"/>
          </a:p>
        </p:txBody>
      </p:sp>
    </p:spTree>
    <p:extLst>
      <p:ext uri="{BB962C8B-B14F-4D97-AF65-F5344CB8AC3E}">
        <p14:creationId xmlns:p14="http://schemas.microsoft.com/office/powerpoint/2010/main" val="12318576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C57266-2DAA-4ECB-93ED-B084D17E5BAB}" type="slidenum">
              <a:rPr lang="zh-CN" altLang="en-US" smtClean="0"/>
              <a:t>33</a:t>
            </a:fld>
            <a:endParaRPr lang="zh-CN" altLang="en-US"/>
          </a:p>
        </p:txBody>
      </p:sp>
    </p:spTree>
    <p:extLst>
      <p:ext uri="{BB962C8B-B14F-4D97-AF65-F5344CB8AC3E}">
        <p14:creationId xmlns:p14="http://schemas.microsoft.com/office/powerpoint/2010/main" val="4146360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7BA12E-7FFF-4F46-9B4A-ECA91CF409FD}"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76958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C57266-2DAA-4ECB-93ED-B084D17E5BAB}" type="slidenum">
              <a:rPr lang="zh-CN" altLang="en-US" smtClean="0"/>
              <a:t>4</a:t>
            </a:fld>
            <a:endParaRPr lang="zh-CN" altLang="en-US"/>
          </a:p>
        </p:txBody>
      </p:sp>
    </p:spTree>
    <p:extLst>
      <p:ext uri="{BB962C8B-B14F-4D97-AF65-F5344CB8AC3E}">
        <p14:creationId xmlns:p14="http://schemas.microsoft.com/office/powerpoint/2010/main" val="4082629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15</a:t>
            </a:fld>
            <a:endParaRPr lang="zh-CN" altLang="en-US"/>
          </a:p>
        </p:txBody>
      </p:sp>
    </p:spTree>
    <p:extLst>
      <p:ext uri="{BB962C8B-B14F-4D97-AF65-F5344CB8AC3E}">
        <p14:creationId xmlns:p14="http://schemas.microsoft.com/office/powerpoint/2010/main" val="2360566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C57266-2DAA-4ECB-93ED-B084D17E5BAB}" type="slidenum">
              <a:rPr lang="zh-CN" altLang="en-US" smtClean="0"/>
              <a:t>16</a:t>
            </a:fld>
            <a:endParaRPr lang="zh-CN" altLang="en-US"/>
          </a:p>
        </p:txBody>
      </p:sp>
    </p:spTree>
    <p:extLst>
      <p:ext uri="{BB962C8B-B14F-4D97-AF65-F5344CB8AC3E}">
        <p14:creationId xmlns:p14="http://schemas.microsoft.com/office/powerpoint/2010/main" val="494039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6E8C9FA-B345-4379-926A-541A3D68B68C}" type="slidenum">
              <a:rPr lang="zh-CN" altLang="en-US" smtClean="0"/>
              <a:t>17</a:t>
            </a:fld>
            <a:endParaRPr lang="zh-CN" altLang="en-US"/>
          </a:p>
        </p:txBody>
      </p:sp>
    </p:spTree>
    <p:extLst>
      <p:ext uri="{BB962C8B-B14F-4D97-AF65-F5344CB8AC3E}">
        <p14:creationId xmlns:p14="http://schemas.microsoft.com/office/powerpoint/2010/main" val="34823239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6E8C9FA-B345-4379-926A-541A3D68B68C}" type="slidenum">
              <a:rPr lang="zh-CN" altLang="en-US" smtClean="0"/>
              <a:t>18</a:t>
            </a:fld>
            <a:endParaRPr lang="zh-CN" altLang="en-US"/>
          </a:p>
        </p:txBody>
      </p:sp>
    </p:spTree>
    <p:extLst>
      <p:ext uri="{BB962C8B-B14F-4D97-AF65-F5344CB8AC3E}">
        <p14:creationId xmlns:p14="http://schemas.microsoft.com/office/powerpoint/2010/main" val="14436471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19</a:t>
            </a:fld>
            <a:endParaRPr lang="zh-CN" altLang="en-US"/>
          </a:p>
        </p:txBody>
      </p:sp>
    </p:spTree>
    <p:extLst>
      <p:ext uri="{BB962C8B-B14F-4D97-AF65-F5344CB8AC3E}">
        <p14:creationId xmlns:p14="http://schemas.microsoft.com/office/powerpoint/2010/main" val="3531507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C57266-2DAA-4ECB-93ED-B084D17E5BAB}" type="slidenum">
              <a:rPr lang="zh-CN" altLang="en-US" smtClean="0"/>
              <a:t>20</a:t>
            </a:fld>
            <a:endParaRPr lang="zh-CN" altLang="en-US"/>
          </a:p>
        </p:txBody>
      </p:sp>
    </p:spTree>
    <p:extLst>
      <p:ext uri="{BB962C8B-B14F-4D97-AF65-F5344CB8AC3E}">
        <p14:creationId xmlns:p14="http://schemas.microsoft.com/office/powerpoint/2010/main" val="1836592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C2BB2F-CB69-487B-8A9B-FB9E8649C60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3809D9E-C110-4BB3-BCE4-9C3728EEA4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01C9D6C-689A-4769-9D8A-93ADE0A257E2}"/>
              </a:ext>
            </a:extLst>
          </p:cNvPr>
          <p:cNvSpPr>
            <a:spLocks noGrp="1"/>
          </p:cNvSpPr>
          <p:nvPr>
            <p:ph type="dt" sz="half" idx="10"/>
          </p:nvPr>
        </p:nvSpPr>
        <p:spPr/>
        <p:txBody>
          <a:bodyPr/>
          <a:lstStyle/>
          <a:p>
            <a:fld id="{E648AFBE-CB95-410C-9170-E8C374E6C10C}" type="datetimeFigureOut">
              <a:rPr lang="zh-CN" altLang="en-US" smtClean="0"/>
              <a:t>2019/11/27 Wednesday</a:t>
            </a:fld>
            <a:endParaRPr lang="zh-CN" altLang="en-US"/>
          </a:p>
        </p:txBody>
      </p:sp>
      <p:sp>
        <p:nvSpPr>
          <p:cNvPr id="5" name="页脚占位符 4">
            <a:extLst>
              <a:ext uri="{FF2B5EF4-FFF2-40B4-BE49-F238E27FC236}">
                <a16:creationId xmlns:a16="http://schemas.microsoft.com/office/drawing/2014/main" id="{CD9D6F22-4C50-42FA-B352-88045C46340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037A686-8FE4-495C-8B5A-190964EBCBB0}"/>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532454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974213-33BD-4138-8D89-8323EF8705C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801C747-393C-48C1-A809-615F275D9B46}"/>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16C3D27-CA55-4E6F-A3AF-3FD585115F10}"/>
              </a:ext>
            </a:extLst>
          </p:cNvPr>
          <p:cNvSpPr>
            <a:spLocks noGrp="1"/>
          </p:cNvSpPr>
          <p:nvPr>
            <p:ph type="dt" sz="half" idx="10"/>
          </p:nvPr>
        </p:nvSpPr>
        <p:spPr/>
        <p:txBody>
          <a:bodyPr/>
          <a:lstStyle/>
          <a:p>
            <a:fld id="{E648AFBE-CB95-410C-9170-E8C374E6C10C}" type="datetimeFigureOut">
              <a:rPr lang="zh-CN" altLang="en-US" smtClean="0"/>
              <a:t>2019/11/27 Wednesday</a:t>
            </a:fld>
            <a:endParaRPr lang="zh-CN" altLang="en-US"/>
          </a:p>
        </p:txBody>
      </p:sp>
      <p:sp>
        <p:nvSpPr>
          <p:cNvPr id="5" name="页脚占位符 4">
            <a:extLst>
              <a:ext uri="{FF2B5EF4-FFF2-40B4-BE49-F238E27FC236}">
                <a16:creationId xmlns:a16="http://schemas.microsoft.com/office/drawing/2014/main" id="{DECF94FE-E3CE-425A-9EB9-C6F503794DF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1B27AC2-2C14-4DEF-B090-ABED15AAC17F}"/>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9739182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A2BAA77-48C2-47DF-8623-05057A373DE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0A57702-F3E0-4B9E-9741-C0D8916845D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03F9DAF-56CA-46F9-ACBB-CFDB6C62643F}"/>
              </a:ext>
            </a:extLst>
          </p:cNvPr>
          <p:cNvSpPr>
            <a:spLocks noGrp="1"/>
          </p:cNvSpPr>
          <p:nvPr>
            <p:ph type="dt" sz="half" idx="10"/>
          </p:nvPr>
        </p:nvSpPr>
        <p:spPr/>
        <p:txBody>
          <a:bodyPr/>
          <a:lstStyle/>
          <a:p>
            <a:fld id="{E648AFBE-CB95-410C-9170-E8C374E6C10C}" type="datetimeFigureOut">
              <a:rPr lang="zh-CN" altLang="en-US" smtClean="0"/>
              <a:t>2019/11/27 Wednesday</a:t>
            </a:fld>
            <a:endParaRPr lang="zh-CN" altLang="en-US"/>
          </a:p>
        </p:txBody>
      </p:sp>
      <p:sp>
        <p:nvSpPr>
          <p:cNvPr id="5" name="页脚占位符 4">
            <a:extLst>
              <a:ext uri="{FF2B5EF4-FFF2-40B4-BE49-F238E27FC236}">
                <a16:creationId xmlns:a16="http://schemas.microsoft.com/office/drawing/2014/main" id="{BD75E511-C157-4C8A-8676-78B8C4B1753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F13091-D6BD-496E-8D83-629C59A4B8B1}"/>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13604838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72540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1">
            <a:alpha val="66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52591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内页-1">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45237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44176D-1811-47BC-88D9-ACBAE4CFBBE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4E1FA04-EC74-4CD2-A8D2-A646E0E12FC4}"/>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45D32E7-806A-4D50-A24B-2D28271F0F37}"/>
              </a:ext>
            </a:extLst>
          </p:cNvPr>
          <p:cNvSpPr>
            <a:spLocks noGrp="1"/>
          </p:cNvSpPr>
          <p:nvPr>
            <p:ph type="dt" sz="half" idx="10"/>
          </p:nvPr>
        </p:nvSpPr>
        <p:spPr/>
        <p:txBody>
          <a:bodyPr/>
          <a:lstStyle/>
          <a:p>
            <a:fld id="{E648AFBE-CB95-410C-9170-E8C374E6C10C}" type="datetimeFigureOut">
              <a:rPr lang="zh-CN" altLang="en-US" smtClean="0"/>
              <a:t>2019/11/27 Wednesday</a:t>
            </a:fld>
            <a:endParaRPr lang="zh-CN" altLang="en-US"/>
          </a:p>
        </p:txBody>
      </p:sp>
      <p:sp>
        <p:nvSpPr>
          <p:cNvPr id="5" name="页脚占位符 4">
            <a:extLst>
              <a:ext uri="{FF2B5EF4-FFF2-40B4-BE49-F238E27FC236}">
                <a16:creationId xmlns:a16="http://schemas.microsoft.com/office/drawing/2014/main" id="{4B8C5806-8557-4A82-B62D-DECC3E74219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D2C05E4-75E7-42C7-B0CB-9E83F4349269}"/>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28572597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4C2FDD-E4F4-4782-9E82-86C72399953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DB78E60-580C-4C63-A5B1-B366485A50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CEA985A3-4682-4F96-A3B9-20885582C41A}"/>
              </a:ext>
            </a:extLst>
          </p:cNvPr>
          <p:cNvSpPr>
            <a:spLocks noGrp="1"/>
          </p:cNvSpPr>
          <p:nvPr>
            <p:ph type="dt" sz="half" idx="10"/>
          </p:nvPr>
        </p:nvSpPr>
        <p:spPr/>
        <p:txBody>
          <a:bodyPr/>
          <a:lstStyle/>
          <a:p>
            <a:fld id="{E648AFBE-CB95-410C-9170-E8C374E6C10C}" type="datetimeFigureOut">
              <a:rPr lang="zh-CN" altLang="en-US" smtClean="0"/>
              <a:t>2019/11/27 Wednesday</a:t>
            </a:fld>
            <a:endParaRPr lang="zh-CN" altLang="en-US"/>
          </a:p>
        </p:txBody>
      </p:sp>
      <p:sp>
        <p:nvSpPr>
          <p:cNvPr id="5" name="页脚占位符 4">
            <a:extLst>
              <a:ext uri="{FF2B5EF4-FFF2-40B4-BE49-F238E27FC236}">
                <a16:creationId xmlns:a16="http://schemas.microsoft.com/office/drawing/2014/main" id="{37932D13-62E2-4F00-969F-C641078BC27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391F9DC-15B0-4C57-B3FD-1646A681F291}"/>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25602555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E36DC7-67CE-4BFD-AEFA-19B7A3D9367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026EE67-DAEC-4F7A-AE29-29889BBF47F0}"/>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8A296429-6414-4AC8-B91E-5BC54892C83D}"/>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AC57BDE5-3C1A-4E82-AEFA-4EC9A19681EA}"/>
              </a:ext>
            </a:extLst>
          </p:cNvPr>
          <p:cNvSpPr>
            <a:spLocks noGrp="1"/>
          </p:cNvSpPr>
          <p:nvPr>
            <p:ph type="dt" sz="half" idx="10"/>
          </p:nvPr>
        </p:nvSpPr>
        <p:spPr/>
        <p:txBody>
          <a:bodyPr/>
          <a:lstStyle/>
          <a:p>
            <a:fld id="{E648AFBE-CB95-410C-9170-E8C374E6C10C}" type="datetimeFigureOut">
              <a:rPr lang="zh-CN" altLang="en-US" smtClean="0"/>
              <a:t>2019/11/27 Wednesday</a:t>
            </a:fld>
            <a:endParaRPr lang="zh-CN" altLang="en-US"/>
          </a:p>
        </p:txBody>
      </p:sp>
      <p:sp>
        <p:nvSpPr>
          <p:cNvPr id="6" name="页脚占位符 5">
            <a:extLst>
              <a:ext uri="{FF2B5EF4-FFF2-40B4-BE49-F238E27FC236}">
                <a16:creationId xmlns:a16="http://schemas.microsoft.com/office/drawing/2014/main" id="{E36844F5-A503-4D98-B8DD-5C7A215B977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FDBFA10-4CB5-469B-892A-0A9088644CBC}"/>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11665766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25C620-4F94-423A-9AA4-0E9A2AA48BC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44FBFAF-5395-41C1-9423-8A3B1D9EFB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3F1A593D-3338-4D02-B98A-81032CE2CAAC}"/>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CA68CD15-A2DE-4C5C-B03C-43F92F48F6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6D028B8C-613E-4F07-9AE0-733E5688DDD8}"/>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893FA18E-A290-4DBF-A6DA-49D3FE72176A}"/>
              </a:ext>
            </a:extLst>
          </p:cNvPr>
          <p:cNvSpPr>
            <a:spLocks noGrp="1"/>
          </p:cNvSpPr>
          <p:nvPr>
            <p:ph type="dt" sz="half" idx="10"/>
          </p:nvPr>
        </p:nvSpPr>
        <p:spPr/>
        <p:txBody>
          <a:bodyPr/>
          <a:lstStyle/>
          <a:p>
            <a:fld id="{E648AFBE-CB95-410C-9170-E8C374E6C10C}" type="datetimeFigureOut">
              <a:rPr lang="zh-CN" altLang="en-US" smtClean="0"/>
              <a:t>2019/11/27 Wednesday</a:t>
            </a:fld>
            <a:endParaRPr lang="zh-CN" altLang="en-US"/>
          </a:p>
        </p:txBody>
      </p:sp>
      <p:sp>
        <p:nvSpPr>
          <p:cNvPr id="8" name="页脚占位符 7">
            <a:extLst>
              <a:ext uri="{FF2B5EF4-FFF2-40B4-BE49-F238E27FC236}">
                <a16:creationId xmlns:a16="http://schemas.microsoft.com/office/drawing/2014/main" id="{A92A1FDB-BD83-493A-952F-EC5ACFD2634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E3D2613-8843-4920-A17B-1CD1A0D57A9A}"/>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
        <p:nvSpPr>
          <p:cNvPr id="11" name="矩形 10"/>
          <p:cNvSpPr/>
          <p:nvPr userDrawn="1"/>
        </p:nvSpPr>
        <p:spPr>
          <a:xfrm>
            <a:off x="9100364" y="6470260"/>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29692252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68DD40-3495-4CC9-964C-CD6341FA0EE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BCE5AB2-35EC-41E0-BDED-2BA8FD327FD3}"/>
              </a:ext>
            </a:extLst>
          </p:cNvPr>
          <p:cNvSpPr>
            <a:spLocks noGrp="1"/>
          </p:cNvSpPr>
          <p:nvPr>
            <p:ph type="dt" sz="half" idx="10"/>
          </p:nvPr>
        </p:nvSpPr>
        <p:spPr/>
        <p:txBody>
          <a:bodyPr/>
          <a:lstStyle/>
          <a:p>
            <a:fld id="{E648AFBE-CB95-410C-9170-E8C374E6C10C}" type="datetimeFigureOut">
              <a:rPr lang="zh-CN" altLang="en-US" smtClean="0"/>
              <a:t>2019/11/27 Wednesday</a:t>
            </a:fld>
            <a:endParaRPr lang="zh-CN" altLang="en-US"/>
          </a:p>
        </p:txBody>
      </p:sp>
      <p:sp>
        <p:nvSpPr>
          <p:cNvPr id="4" name="页脚占位符 3">
            <a:extLst>
              <a:ext uri="{FF2B5EF4-FFF2-40B4-BE49-F238E27FC236}">
                <a16:creationId xmlns:a16="http://schemas.microsoft.com/office/drawing/2014/main" id="{FA5ECC5B-CDDD-4D9B-A453-1E423B4EEFE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DFAEACE-E008-427F-A632-C4B97217677A}"/>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30216094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1B45584-215D-41B5-84F9-8EB64F989D03}"/>
              </a:ext>
            </a:extLst>
          </p:cNvPr>
          <p:cNvSpPr>
            <a:spLocks noGrp="1"/>
          </p:cNvSpPr>
          <p:nvPr>
            <p:ph type="dt" sz="half" idx="10"/>
          </p:nvPr>
        </p:nvSpPr>
        <p:spPr/>
        <p:txBody>
          <a:bodyPr/>
          <a:lstStyle/>
          <a:p>
            <a:fld id="{E648AFBE-CB95-410C-9170-E8C374E6C10C}" type="datetimeFigureOut">
              <a:rPr lang="zh-CN" altLang="en-US" smtClean="0"/>
              <a:t>2019/11/27 Wednesday</a:t>
            </a:fld>
            <a:endParaRPr lang="zh-CN" altLang="en-US"/>
          </a:p>
        </p:txBody>
      </p:sp>
      <p:sp>
        <p:nvSpPr>
          <p:cNvPr id="3" name="页脚占位符 2">
            <a:extLst>
              <a:ext uri="{FF2B5EF4-FFF2-40B4-BE49-F238E27FC236}">
                <a16:creationId xmlns:a16="http://schemas.microsoft.com/office/drawing/2014/main" id="{32BA9F62-4A13-469E-98E8-55CBABBC0E8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4BD0E51-2ED7-4C60-BD88-4509A108F680}"/>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pic>
        <p:nvPicPr>
          <p:cNvPr id="5" name="图片 4">
            <a:extLst>
              <a:ext uri="{FF2B5EF4-FFF2-40B4-BE49-F238E27FC236}">
                <a16:creationId xmlns:a16="http://schemas.microsoft.com/office/drawing/2014/main" id="{A39731A0-0958-42B3-A5F8-E3D3E9704F5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
            <a:ext cx="12192000" cy="6858000"/>
          </a:xfrm>
          <a:prstGeom prst="rect">
            <a:avLst/>
          </a:prstGeom>
        </p:spPr>
      </p:pic>
    </p:spTree>
    <p:extLst>
      <p:ext uri="{BB962C8B-B14F-4D97-AF65-F5344CB8AC3E}">
        <p14:creationId xmlns:p14="http://schemas.microsoft.com/office/powerpoint/2010/main" val="34137528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CB92AD-5C6C-4F7F-9A2E-4796E409FD5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74FE13A-6D95-477F-B68B-F47D05B4DC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6C53AB3-23C0-4B79-8408-6A603072D6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A2A90DE-66D8-4B37-97D3-5E45BC45E1FE}"/>
              </a:ext>
            </a:extLst>
          </p:cNvPr>
          <p:cNvSpPr>
            <a:spLocks noGrp="1"/>
          </p:cNvSpPr>
          <p:nvPr>
            <p:ph type="dt" sz="half" idx="10"/>
          </p:nvPr>
        </p:nvSpPr>
        <p:spPr/>
        <p:txBody>
          <a:bodyPr/>
          <a:lstStyle/>
          <a:p>
            <a:fld id="{E648AFBE-CB95-410C-9170-E8C374E6C10C}" type="datetimeFigureOut">
              <a:rPr lang="zh-CN" altLang="en-US" smtClean="0"/>
              <a:t>2019/11/27 Wednesday</a:t>
            </a:fld>
            <a:endParaRPr lang="zh-CN" altLang="en-US"/>
          </a:p>
        </p:txBody>
      </p:sp>
      <p:sp>
        <p:nvSpPr>
          <p:cNvPr id="6" name="页脚占位符 5">
            <a:extLst>
              <a:ext uri="{FF2B5EF4-FFF2-40B4-BE49-F238E27FC236}">
                <a16:creationId xmlns:a16="http://schemas.microsoft.com/office/drawing/2014/main" id="{031B4EC5-B616-4DF4-98FA-80335A2A7E9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A6EEA2A-FAFB-4888-9888-23042A81EC82}"/>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22403103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5F5FB2-CAF0-4164-88CC-FD012321BE5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3BE46D9-958F-411C-BF55-38D8E13B09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83623A4-54DB-484B-B6AD-149AA29022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1739D37-2896-4970-9FD1-FFEEF81C3ECB}"/>
              </a:ext>
            </a:extLst>
          </p:cNvPr>
          <p:cNvSpPr>
            <a:spLocks noGrp="1"/>
          </p:cNvSpPr>
          <p:nvPr>
            <p:ph type="dt" sz="half" idx="10"/>
          </p:nvPr>
        </p:nvSpPr>
        <p:spPr/>
        <p:txBody>
          <a:bodyPr/>
          <a:lstStyle/>
          <a:p>
            <a:fld id="{E648AFBE-CB95-410C-9170-E8C374E6C10C}" type="datetimeFigureOut">
              <a:rPr lang="zh-CN" altLang="en-US" smtClean="0"/>
              <a:t>2019/11/27 Wednesday</a:t>
            </a:fld>
            <a:endParaRPr lang="zh-CN" altLang="en-US"/>
          </a:p>
        </p:txBody>
      </p:sp>
      <p:sp>
        <p:nvSpPr>
          <p:cNvPr id="6" name="页脚占位符 5">
            <a:extLst>
              <a:ext uri="{FF2B5EF4-FFF2-40B4-BE49-F238E27FC236}">
                <a16:creationId xmlns:a16="http://schemas.microsoft.com/office/drawing/2014/main" id="{1289257F-2CDC-4162-9B00-90E71A2623D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2D08245-45A4-4213-BC00-0BE3293F7D0D}"/>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8207164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0A4B2C1-B39F-410F-A948-4B8F58C171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B6FAD11-BE8E-4A67-B9FF-291BCBD6BE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F4979CA-B529-4392-BB2E-30118DCD23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48AFBE-CB95-410C-9170-E8C374E6C10C}" type="datetimeFigureOut">
              <a:rPr lang="zh-CN" altLang="en-US" smtClean="0"/>
              <a:t>2019/11/27 Wednesday</a:t>
            </a:fld>
            <a:endParaRPr lang="zh-CN" altLang="en-US"/>
          </a:p>
        </p:txBody>
      </p:sp>
      <p:sp>
        <p:nvSpPr>
          <p:cNvPr id="5" name="页脚占位符 4">
            <a:extLst>
              <a:ext uri="{FF2B5EF4-FFF2-40B4-BE49-F238E27FC236}">
                <a16:creationId xmlns:a16="http://schemas.microsoft.com/office/drawing/2014/main" id="{E44092A2-A008-4136-ACBA-1D10EA05CB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DB10CCD-5434-48B3-937C-3162C84462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1996089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Lst>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7.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3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AC4CE20-F3D8-4959-8246-2B7BCE8D147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
            <a:ext cx="12192000" cy="6858000"/>
          </a:xfrm>
          <a:prstGeom prst="rect">
            <a:avLst/>
          </a:prstGeom>
        </p:spPr>
      </p:pic>
      <p:sp>
        <p:nvSpPr>
          <p:cNvPr id="8" name="文本框 7">
            <a:extLst>
              <a:ext uri="{FF2B5EF4-FFF2-40B4-BE49-F238E27FC236}">
                <a16:creationId xmlns:a16="http://schemas.microsoft.com/office/drawing/2014/main" id="{9FA3BF65-8639-43DB-BF77-B3B4068FB0FD}"/>
              </a:ext>
            </a:extLst>
          </p:cNvPr>
          <p:cNvSpPr txBox="1">
            <a:spLocks noChangeAspect="1"/>
          </p:cNvSpPr>
          <p:nvPr/>
        </p:nvSpPr>
        <p:spPr bwMode="auto">
          <a:xfrm>
            <a:off x="2173791" y="2678810"/>
            <a:ext cx="7844418" cy="1106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lnSpc>
                <a:spcPct val="120000"/>
              </a:lnSpc>
            </a:pPr>
            <a:r>
              <a:rPr lang="en-US" altLang="zh-CN" sz="6000" b="1" noProof="1">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 </a:t>
            </a:r>
            <a:endParaRPr lang="zh-CN" altLang="zh-CN" sz="3000" noProof="1">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9" name="TextBox 12">
            <a:extLst>
              <a:ext uri="{FF2B5EF4-FFF2-40B4-BE49-F238E27FC236}">
                <a16:creationId xmlns:a16="http://schemas.microsoft.com/office/drawing/2014/main" id="{523C4883-F4D9-423F-8B4C-213341C15729}"/>
              </a:ext>
            </a:extLst>
          </p:cNvPr>
          <p:cNvSpPr txBox="1"/>
          <p:nvPr/>
        </p:nvSpPr>
        <p:spPr>
          <a:xfrm>
            <a:off x="8793804" y="5583676"/>
            <a:ext cx="2766939" cy="561557"/>
          </a:xfrm>
          <a:prstGeom prst="rect">
            <a:avLst/>
          </a:prstGeom>
          <a:solidFill>
            <a:srgbClr val="3B3838"/>
          </a:solidFill>
        </p:spPr>
        <p:txBody>
          <a:bodyPr wrap="square" lIns="68445" tIns="34223" rIns="68445" bIns="34223" rtlCol="0">
            <a:spAutoFit/>
          </a:bodyPr>
          <a:lstStyle>
            <a:defPPr>
              <a:defRPr lang="zh-CN"/>
            </a:defPPr>
            <a:lvl1pPr>
              <a:defRPr sz="2000">
                <a:solidFill>
                  <a:schemeClr val="accent2"/>
                </a:solidFill>
                <a:latin typeface="+mn-ea"/>
                <a:ea typeface="+mn-ea"/>
              </a:defRPr>
            </a:lvl1pPr>
          </a:lstStyle>
          <a:p>
            <a:pPr algn="ctr"/>
            <a:r>
              <a:rPr lang="zh-CN" altLang="en-US"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李平新                             </a:t>
            </a:r>
            <a:r>
              <a:rPr lang="en-US" altLang="zh-CN"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2019-11-29</a:t>
            </a:r>
            <a:endParaRPr lang="zh-CN" altLang="en-US"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0" name="矩形 9">
            <a:extLst>
              <a:ext uri="{FF2B5EF4-FFF2-40B4-BE49-F238E27FC236}">
                <a16:creationId xmlns:a16="http://schemas.microsoft.com/office/drawing/2014/main" id="{C617672C-AF27-48FE-B579-AEEDA534859A}"/>
              </a:ext>
            </a:extLst>
          </p:cNvPr>
          <p:cNvSpPr/>
          <p:nvPr/>
        </p:nvSpPr>
        <p:spPr>
          <a:xfrm>
            <a:off x="4001859" y="4002249"/>
            <a:ext cx="4188279" cy="295145"/>
          </a:xfrm>
          <a:prstGeom prst="rect">
            <a:avLst/>
          </a:prstGeom>
        </p:spPr>
        <p:txBody>
          <a:bodyPr wrap="square">
            <a:spAutoFit/>
          </a:bodyPr>
          <a:lstStyle/>
          <a:p>
            <a:pPr algn="ctr">
              <a:lnSpc>
                <a:spcPct val="120000"/>
              </a:lnSpc>
            </a:pPr>
            <a:endParaRPr lang="zh-CN" altLang="en-US" sz="12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1" name="文本框 10">
            <a:extLst>
              <a:ext uri="{FF2B5EF4-FFF2-40B4-BE49-F238E27FC236}">
                <a16:creationId xmlns:a16="http://schemas.microsoft.com/office/drawing/2014/main" id="{7E8FAE55-27E0-44B0-9CB1-DC577B24214F}"/>
              </a:ext>
            </a:extLst>
          </p:cNvPr>
          <p:cNvSpPr txBox="1"/>
          <p:nvPr/>
        </p:nvSpPr>
        <p:spPr>
          <a:xfrm>
            <a:off x="4406220" y="2355605"/>
            <a:ext cx="2840830" cy="1323439"/>
          </a:xfrm>
          <a:prstGeom prst="rect">
            <a:avLst/>
          </a:prstGeom>
          <a:noFill/>
        </p:spPr>
        <p:txBody>
          <a:bodyPr wrap="square" rtlCol="0">
            <a:spAutoFit/>
          </a:bodyPr>
          <a:lstStyle/>
          <a:p>
            <a:pPr algn="dist"/>
            <a:r>
              <a:rPr lang="en-US" altLang="zh-CN" sz="80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Redis</a:t>
            </a:r>
            <a:endParaRPr lang="zh-CN" altLang="en-US" sz="80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Tree>
    <p:extLst>
      <p:ext uri="{BB962C8B-B14F-4D97-AF65-F5344CB8AC3E}">
        <p14:creationId xmlns:p14="http://schemas.microsoft.com/office/powerpoint/2010/main" val="34662145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randombar(horizontal)">
                                      <p:cBhvr>
                                        <p:cTn id="11" dur="500"/>
                                        <p:tgtEl>
                                          <p:spTgt spid="8"/>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randombar(horizontal)">
                                      <p:cBhvr>
                                        <p:cTn id="15" dur="500"/>
                                        <p:tgtEl>
                                          <p:spTgt spid="9"/>
                                        </p:tgtEl>
                                      </p:cBhvr>
                                    </p:animEffect>
                                  </p:childTnLst>
                                </p:cTn>
                              </p:par>
                            </p:childTnLst>
                          </p:cTn>
                        </p:par>
                        <p:par>
                          <p:cTn id="16" fill="hold">
                            <p:stCondLst>
                              <p:cond delay="1500"/>
                            </p:stCondLst>
                            <p:childTnLst>
                              <p:par>
                                <p:cTn id="17" presetID="14" presetClass="entr" presetSubtype="10" fill="hold" grpId="0" nodeType="afterEffect" nodePh="1">
                                  <p:stCondLst>
                                    <p:cond delay="0"/>
                                  </p:stCondLst>
                                  <p:endCondLst>
                                    <p:cond evt="begin" delay="0">
                                      <p:tn val="17"/>
                                    </p:cond>
                                  </p:endCondLst>
                                  <p:childTnLst>
                                    <p:set>
                                      <p:cBhvr>
                                        <p:cTn id="18" dur="1" fill="hold">
                                          <p:stCondLst>
                                            <p:cond delay="0"/>
                                          </p:stCondLst>
                                        </p:cTn>
                                        <p:tgtEl>
                                          <p:spTgt spid="10"/>
                                        </p:tgtEl>
                                        <p:attrNameLst>
                                          <p:attrName>style.visibility</p:attrName>
                                        </p:attrNameLst>
                                      </p:cBhvr>
                                      <p:to>
                                        <p:strVal val="visible"/>
                                      </p:to>
                                    </p:set>
                                    <p:animEffect transition="in" filter="randombar(horizontal)">
                                      <p:cBhvr>
                                        <p:cTn id="19" dur="500"/>
                                        <p:tgtEl>
                                          <p:spTgt spid="10"/>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randombar(horizontal)">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a:extLst>
              <a:ext uri="{FF2B5EF4-FFF2-40B4-BE49-F238E27FC236}">
                <a16:creationId xmlns:a16="http://schemas.microsoft.com/office/drawing/2014/main" id="{BCE0800D-5415-405B-9E95-33E077A4B079}"/>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26376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a:extLst>
              <a:ext uri="{FF2B5EF4-FFF2-40B4-BE49-F238E27FC236}">
                <a16:creationId xmlns:a16="http://schemas.microsoft.com/office/drawing/2014/main" id="{5CF7B401-DB86-4837-AE9D-0910CCDAD99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10649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a:extLst>
              <a:ext uri="{FF2B5EF4-FFF2-40B4-BE49-F238E27FC236}">
                <a16:creationId xmlns:a16="http://schemas.microsoft.com/office/drawing/2014/main" id="{5FEC6E34-7E6E-4639-9D69-10A143044E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11777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a:extLst>
              <a:ext uri="{FF2B5EF4-FFF2-40B4-BE49-F238E27FC236}">
                <a16:creationId xmlns:a16="http://schemas.microsoft.com/office/drawing/2014/main" id="{1CDD2CC0-E586-4098-B183-B05B519B76B2}"/>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903186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3143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BA1717BD-FFCC-47B3-9BA7-7F4729EE2BD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1"/>
            <a:ext cx="12192000" cy="6858000"/>
          </a:xfrm>
          <a:prstGeom prst="rect">
            <a:avLst/>
          </a:prstGeom>
        </p:spPr>
      </p:pic>
      <p:sp>
        <p:nvSpPr>
          <p:cNvPr id="18" name="文本框 17">
            <a:extLst>
              <a:ext uri="{FF2B5EF4-FFF2-40B4-BE49-F238E27FC236}">
                <a16:creationId xmlns:a16="http://schemas.microsoft.com/office/drawing/2014/main" id="{8F4BD971-199B-46A0-88D0-3FC7B73E5152}"/>
              </a:ext>
            </a:extLst>
          </p:cNvPr>
          <p:cNvSpPr txBox="1"/>
          <p:nvPr/>
        </p:nvSpPr>
        <p:spPr>
          <a:xfrm>
            <a:off x="3925887" y="2413073"/>
            <a:ext cx="1057092" cy="2215991"/>
          </a:xfrm>
          <a:prstGeom prst="rect">
            <a:avLst/>
          </a:prstGeom>
          <a:noFill/>
        </p:spPr>
        <p:txBody>
          <a:bodyPr wrap="square" rtlCol="0">
            <a:spAutoFit/>
            <a:scene3d>
              <a:camera prst="orthographicFront"/>
              <a:lightRig rig="threePt" dir="t"/>
            </a:scene3d>
            <a:sp3d contourW="12700"/>
          </a:bodyPr>
          <a:lstStyle/>
          <a:p>
            <a:pPr algn="ctr"/>
            <a:r>
              <a:rPr lang="en-US" altLang="zh-CN" sz="138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2</a:t>
            </a:r>
            <a:endParaRPr lang="zh-CN" altLang="en-US" sz="138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 name="菱形 1"/>
          <p:cNvSpPr/>
          <p:nvPr/>
        </p:nvSpPr>
        <p:spPr>
          <a:xfrm>
            <a:off x="3199174" y="2199135"/>
            <a:ext cx="2643868" cy="2643868"/>
          </a:xfrm>
          <a:prstGeom prst="diamond">
            <a:avLst/>
          </a:prstGeom>
          <a:noFill/>
          <a:ln w="28575">
            <a:solidFill>
              <a:srgbClr val="3B38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 name="菱形 2"/>
          <p:cNvSpPr/>
          <p:nvPr/>
        </p:nvSpPr>
        <p:spPr>
          <a:xfrm>
            <a:off x="5302611" y="1371821"/>
            <a:ext cx="4298496" cy="4298496"/>
          </a:xfrm>
          <a:prstGeom prst="diamond">
            <a:avLst/>
          </a:prstGeom>
          <a:noFill/>
          <a:ln w="28575">
            <a:solidFill>
              <a:srgbClr val="3B38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1" name="文本框 10"/>
          <p:cNvSpPr txBox="1"/>
          <p:nvPr/>
        </p:nvSpPr>
        <p:spPr>
          <a:xfrm>
            <a:off x="5499687" y="3068343"/>
            <a:ext cx="3904343" cy="584775"/>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en-US" altLang="zh-CN" sz="32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Why</a:t>
            </a:r>
            <a:endParaRPr lang="zh-CN" altLang="en-US" sz="32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9" name="文本框 8">
            <a:extLst>
              <a:ext uri="{FF2B5EF4-FFF2-40B4-BE49-F238E27FC236}">
                <a16:creationId xmlns:a16="http://schemas.microsoft.com/office/drawing/2014/main" id="{DF1FF329-DACD-4655-8B3E-E88AC1EAF593}"/>
              </a:ext>
            </a:extLst>
          </p:cNvPr>
          <p:cNvSpPr txBox="1"/>
          <p:nvPr/>
        </p:nvSpPr>
        <p:spPr>
          <a:xfrm>
            <a:off x="3685677" y="3391508"/>
            <a:ext cx="1470024" cy="400110"/>
          </a:xfrm>
          <a:prstGeom prst="rect">
            <a:avLst/>
          </a:prstGeom>
          <a:solidFill>
            <a:schemeClr val="bg1"/>
          </a:solidFill>
        </p:spPr>
        <p:txBody>
          <a:bodyPr wrap="square" rtlCol="0">
            <a:spAutoFit/>
            <a:scene3d>
              <a:camera prst="orthographicFront"/>
              <a:lightRig rig="threePt" dir="t"/>
            </a:scene3d>
            <a:sp3d contourW="12700"/>
          </a:bodyPr>
          <a:lstStyle/>
          <a:p>
            <a:pPr algn="ctr"/>
            <a:r>
              <a:rPr lang="en-US" altLang="zh-CN" sz="2000" b="1"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PART 02</a:t>
            </a:r>
            <a:endParaRPr lang="zh-CN" altLang="en-US" sz="2000" b="1"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Tree>
    <p:extLst>
      <p:ext uri="{BB962C8B-B14F-4D97-AF65-F5344CB8AC3E}">
        <p14:creationId xmlns:p14="http://schemas.microsoft.com/office/powerpoint/2010/main" val="40272285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animEffect transition="in" filter="fade">
                                      <p:cBhvr>
                                        <p:cTn id="27" dur="500"/>
                                        <p:tgtEl>
                                          <p:spTgt spid="9"/>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 grpId="0" animBg="1"/>
      <p:bldP spid="3" grpId="0" animBg="1"/>
      <p:bldP spid="11" grpId="0"/>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47"/>
          <p:cNvSpPr>
            <a:spLocks noChangeAspect="1" noChangeArrowheads="1"/>
          </p:cNvSpPr>
          <p:nvPr/>
        </p:nvSpPr>
        <p:spPr bwMode="auto">
          <a:xfrm>
            <a:off x="1063022" y="1658057"/>
            <a:ext cx="4293741" cy="2187716"/>
          </a:xfrm>
          <a:prstGeom prst="rect">
            <a:avLst/>
          </a:prstGeom>
          <a:blipFill>
            <a:blip r:embed="rId3" cstate="screen">
              <a:extLst>
                <a:ext uri="{28A0092B-C50C-407E-A947-70E740481C1C}">
                  <a14:useLocalDpi xmlns:a14="http://schemas.microsoft.com/office/drawing/2010/main"/>
                </a:ext>
              </a:extLst>
            </a:blip>
            <a:stretch>
              <a:fillRect/>
            </a:stretch>
          </a:blipFill>
          <a:ln>
            <a:noFill/>
          </a:ln>
        </p:spPr>
        <p:txBody>
          <a:bodyPr lIns="121912" tIns="60956" rIns="121912" bIns="60956"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2400" dirty="0">
              <a:solidFill>
                <a:srgbClr val="FFFFFF"/>
              </a:solidFill>
              <a:sym typeface="Source Han Serif SC" panose="02020400000000000000" pitchFamily="18" charset="-122"/>
            </a:endParaRPr>
          </a:p>
        </p:txBody>
      </p:sp>
      <p:sp>
        <p:nvSpPr>
          <p:cNvPr id="13" name="矩形 1"/>
          <p:cNvSpPr>
            <a:spLocks noChangeArrowheads="1"/>
          </p:cNvSpPr>
          <p:nvPr/>
        </p:nvSpPr>
        <p:spPr bwMode="auto">
          <a:xfrm>
            <a:off x="6099430" y="1658057"/>
            <a:ext cx="5053252" cy="2187716"/>
          </a:xfrm>
          <a:prstGeom prst="rect">
            <a:avLst/>
          </a:prstGeom>
          <a:solidFill>
            <a:schemeClr val="accent2"/>
          </a:solidFill>
          <a:ln>
            <a:noFill/>
          </a:ln>
        </p:spPr>
        <p:txBody>
          <a:bodyPr lIns="121912" tIns="60956" rIns="121912" bIns="60956"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2400" dirty="0">
              <a:solidFill>
                <a:srgbClr val="FF8607"/>
              </a:solidFill>
              <a:sym typeface="Source Han Serif SC" panose="02020400000000000000" pitchFamily="18" charset="-122"/>
            </a:endParaRPr>
          </a:p>
        </p:txBody>
      </p:sp>
      <p:sp>
        <p:nvSpPr>
          <p:cNvPr id="14" name="矩形 59"/>
          <p:cNvSpPr>
            <a:spLocks noChangeArrowheads="1"/>
          </p:cNvSpPr>
          <p:nvPr/>
        </p:nvSpPr>
        <p:spPr bwMode="auto">
          <a:xfrm>
            <a:off x="1063022" y="4431234"/>
            <a:ext cx="4293741" cy="2187716"/>
          </a:xfrm>
          <a:prstGeom prst="rect">
            <a:avLst/>
          </a:prstGeom>
          <a:blipFill>
            <a:blip r:embed="rId3" cstate="screen">
              <a:extLst>
                <a:ext uri="{28A0092B-C50C-407E-A947-70E740481C1C}">
                  <a14:useLocalDpi xmlns:a14="http://schemas.microsoft.com/office/drawing/2010/main"/>
                </a:ext>
              </a:extLst>
            </a:blip>
            <a:stretch>
              <a:fillRect/>
            </a:stretch>
          </a:blipFill>
          <a:ln>
            <a:noFill/>
          </a:ln>
        </p:spPr>
        <p:txBody>
          <a:bodyPr lIns="121912" tIns="60956" rIns="121912" bIns="60956"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2400" dirty="0">
              <a:solidFill>
                <a:srgbClr val="FFFFFF"/>
              </a:solidFill>
              <a:sym typeface="Source Han Serif SC" panose="02020400000000000000" pitchFamily="18" charset="-122"/>
            </a:endParaRPr>
          </a:p>
        </p:txBody>
      </p:sp>
      <p:grpSp>
        <p:nvGrpSpPr>
          <p:cNvPr id="6" name="组合 5"/>
          <p:cNvGrpSpPr/>
          <p:nvPr/>
        </p:nvGrpSpPr>
        <p:grpSpPr>
          <a:xfrm>
            <a:off x="5708214" y="2360699"/>
            <a:ext cx="782431" cy="782431"/>
            <a:chOff x="4644009" y="1703896"/>
            <a:chExt cx="573732" cy="573732"/>
          </a:xfrm>
        </p:grpSpPr>
        <p:sp>
          <p:nvSpPr>
            <p:cNvPr id="7" name="椭圆 6"/>
            <p:cNvSpPr/>
            <p:nvPr/>
          </p:nvSpPr>
          <p:spPr>
            <a:xfrm>
              <a:off x="4644009" y="1703896"/>
              <a:ext cx="573732" cy="573732"/>
            </a:xfrm>
            <a:prstGeom prst="ellipse">
              <a:avLst/>
            </a:prstGeom>
            <a:solidFill>
              <a:schemeClr val="accent2"/>
            </a:solidFill>
            <a:ln w="25400">
              <a:solidFill>
                <a:srgbClr val="F4F0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8" name="右箭头 7"/>
            <p:cNvSpPr/>
            <p:nvPr/>
          </p:nvSpPr>
          <p:spPr>
            <a:xfrm>
              <a:off x="4860032" y="1860175"/>
              <a:ext cx="216024" cy="261173"/>
            </a:xfrm>
            <a:prstGeom prst="rightArrow">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15" name="矩形 1"/>
          <p:cNvSpPr>
            <a:spLocks noChangeArrowheads="1"/>
          </p:cNvSpPr>
          <p:nvPr/>
        </p:nvSpPr>
        <p:spPr bwMode="auto">
          <a:xfrm>
            <a:off x="6099430" y="4431234"/>
            <a:ext cx="5053252" cy="2187716"/>
          </a:xfrm>
          <a:prstGeom prst="rect">
            <a:avLst/>
          </a:prstGeom>
          <a:solidFill>
            <a:schemeClr val="accent2"/>
          </a:solidFill>
          <a:ln>
            <a:noFill/>
          </a:ln>
        </p:spPr>
        <p:txBody>
          <a:bodyPr lIns="121912" tIns="60956" rIns="121912" bIns="60956"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2400" dirty="0">
              <a:solidFill>
                <a:srgbClr val="FF8607"/>
              </a:solidFill>
              <a:sym typeface="Source Han Serif SC" panose="02020400000000000000" pitchFamily="18" charset="-122"/>
            </a:endParaRPr>
          </a:p>
        </p:txBody>
      </p:sp>
      <p:grpSp>
        <p:nvGrpSpPr>
          <p:cNvPr id="16" name="组合 15"/>
          <p:cNvGrpSpPr/>
          <p:nvPr/>
        </p:nvGrpSpPr>
        <p:grpSpPr>
          <a:xfrm>
            <a:off x="5708214" y="5133876"/>
            <a:ext cx="782431" cy="782431"/>
            <a:chOff x="4644009" y="1703896"/>
            <a:chExt cx="573732" cy="573732"/>
          </a:xfrm>
        </p:grpSpPr>
        <p:sp>
          <p:nvSpPr>
            <p:cNvPr id="17" name="椭圆 16"/>
            <p:cNvSpPr/>
            <p:nvPr/>
          </p:nvSpPr>
          <p:spPr>
            <a:xfrm>
              <a:off x="4644009" y="1703896"/>
              <a:ext cx="573732" cy="573732"/>
            </a:xfrm>
            <a:prstGeom prst="ellipse">
              <a:avLst/>
            </a:prstGeom>
            <a:solidFill>
              <a:schemeClr val="accent2"/>
            </a:solidFill>
            <a:ln w="25400">
              <a:solidFill>
                <a:srgbClr val="F4F0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8" name="右箭头 17"/>
            <p:cNvSpPr/>
            <p:nvPr/>
          </p:nvSpPr>
          <p:spPr>
            <a:xfrm>
              <a:off x="4860032" y="1860175"/>
              <a:ext cx="216024" cy="261173"/>
            </a:xfrm>
            <a:prstGeom prst="rightArrow">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19" name="TextBox 16"/>
          <p:cNvSpPr txBox="1"/>
          <p:nvPr/>
        </p:nvSpPr>
        <p:spPr bwMode="auto">
          <a:xfrm>
            <a:off x="6699789" y="2425741"/>
            <a:ext cx="4302991" cy="1708160"/>
          </a:xfrm>
          <a:prstGeom prst="rect">
            <a:avLst/>
          </a:prstGeom>
          <a:noFill/>
        </p:spPr>
        <p:txBody>
          <a:bodyPr wrap="square">
            <a:spAutoFit/>
          </a:bodyPr>
          <a:lstStyle/>
          <a:p>
            <a:pPr>
              <a:lnSpc>
                <a:spcPct val="150000"/>
              </a:lnSpc>
            </a:pPr>
            <a:r>
              <a:rPr lang="zh-CN" altLang="en-US" sz="1400" dirty="0">
                <a:solidFill>
                  <a:srgbClr val="FFFFFF"/>
                </a:solidFill>
                <a:latin typeface="微软雅黑" panose="020B0503020204020204" pitchFamily="34" charset="-122"/>
                <a:ea typeface="微软雅黑" panose="020B0503020204020204" pitchFamily="34" charset="-122"/>
                <a:sym typeface="Source Han Serif SC" panose="02020400000000000000" pitchFamily="18" charset="-122"/>
              </a:rPr>
              <a:t>这里输入简单的文字概述这里输入简单文字概述简单的文字概述这里输入简单的文字概述这里输入简单的文字概述这里输入简单文字概述简单的文字概述这里输入简单的文字概述</a:t>
            </a:r>
          </a:p>
          <a:p>
            <a:pPr>
              <a:lnSpc>
                <a:spcPct val="150000"/>
              </a:lnSpc>
            </a:pPr>
            <a:endParaRPr lang="zh-CN" altLang="en-US" sz="1400" dirty="0">
              <a:solidFill>
                <a:srgbClr val="FFFFFF"/>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0" name="矩形 19"/>
          <p:cNvSpPr/>
          <p:nvPr/>
        </p:nvSpPr>
        <p:spPr bwMode="auto">
          <a:xfrm>
            <a:off x="7519321" y="1789671"/>
            <a:ext cx="2393350" cy="523220"/>
          </a:xfrm>
          <a:prstGeom prst="rect">
            <a:avLst/>
          </a:prstGeom>
          <a:solidFill>
            <a:srgbClr val="FFFFFF"/>
          </a:solidFill>
        </p:spPr>
        <p:txBody>
          <a:bodyPr wrap="square">
            <a:spAutoFit/>
          </a:bodyPr>
          <a:lstStyle/>
          <a:p>
            <a:pPr fontAlgn="auto">
              <a:spcBef>
                <a:spcPts val="0"/>
              </a:spcBef>
              <a:spcAft>
                <a:spcPts val="0"/>
              </a:spcAft>
              <a:defRPr/>
            </a:pPr>
            <a:r>
              <a:rPr lang="zh-CN" altLang="en-US" sz="2800" b="1"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输入相关标题</a:t>
            </a:r>
          </a:p>
        </p:txBody>
      </p:sp>
      <p:sp>
        <p:nvSpPr>
          <p:cNvPr id="21" name="TextBox 16"/>
          <p:cNvSpPr txBox="1"/>
          <p:nvPr/>
        </p:nvSpPr>
        <p:spPr bwMode="auto">
          <a:xfrm>
            <a:off x="6733943" y="5208115"/>
            <a:ext cx="4302991" cy="1708160"/>
          </a:xfrm>
          <a:prstGeom prst="rect">
            <a:avLst/>
          </a:prstGeom>
          <a:noFill/>
        </p:spPr>
        <p:txBody>
          <a:bodyPr wrap="square">
            <a:spAutoFit/>
          </a:bodyPr>
          <a:lstStyle/>
          <a:p>
            <a:pPr>
              <a:lnSpc>
                <a:spcPct val="150000"/>
              </a:lnSpc>
            </a:pPr>
            <a:r>
              <a:rPr lang="zh-CN" altLang="en-US" sz="1400" dirty="0">
                <a:solidFill>
                  <a:srgbClr val="FFFFFF"/>
                </a:solidFill>
                <a:latin typeface="微软雅黑" panose="020B0503020204020204" pitchFamily="34" charset="-122"/>
                <a:ea typeface="微软雅黑" panose="020B0503020204020204" pitchFamily="34" charset="-122"/>
                <a:sym typeface="Source Han Serif SC" panose="02020400000000000000" pitchFamily="18" charset="-122"/>
              </a:rPr>
              <a:t>这里输入简单的文字概述这里输入简单文字概述简单的文字概述这里输入简单的文字概述这里输入简单的文字概述这里输入简单文字概述简单的文字概述这里输入简单的文字概述</a:t>
            </a:r>
          </a:p>
          <a:p>
            <a:pPr>
              <a:lnSpc>
                <a:spcPct val="150000"/>
              </a:lnSpc>
            </a:pPr>
            <a:endParaRPr lang="zh-CN" altLang="en-US" sz="1400" dirty="0">
              <a:solidFill>
                <a:srgbClr val="FFFFFF"/>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2" name="矩形 21"/>
          <p:cNvSpPr/>
          <p:nvPr/>
        </p:nvSpPr>
        <p:spPr bwMode="auto">
          <a:xfrm>
            <a:off x="7553475" y="4572045"/>
            <a:ext cx="2393350" cy="523220"/>
          </a:xfrm>
          <a:prstGeom prst="rect">
            <a:avLst/>
          </a:prstGeom>
          <a:solidFill>
            <a:srgbClr val="FFFFFF"/>
          </a:solidFill>
        </p:spPr>
        <p:txBody>
          <a:bodyPr wrap="square">
            <a:spAutoFit/>
          </a:bodyPr>
          <a:lstStyle/>
          <a:p>
            <a:pPr fontAlgn="auto">
              <a:spcBef>
                <a:spcPts val="0"/>
              </a:spcBef>
              <a:spcAft>
                <a:spcPts val="0"/>
              </a:spcAft>
              <a:defRPr/>
            </a:pPr>
            <a:r>
              <a:rPr lang="zh-CN" altLang="en-US" sz="2800" b="1"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输入相关标题</a:t>
            </a:r>
          </a:p>
        </p:txBody>
      </p:sp>
      <p:grpSp>
        <p:nvGrpSpPr>
          <p:cNvPr id="23" name="组合 22">
            <a:extLst>
              <a:ext uri="{FF2B5EF4-FFF2-40B4-BE49-F238E27FC236}">
                <a16:creationId xmlns:a16="http://schemas.microsoft.com/office/drawing/2014/main" id="{CD0BF2FE-AD70-486C-9E40-6DA8A5FFB49D}"/>
              </a:ext>
            </a:extLst>
          </p:cNvPr>
          <p:cNvGrpSpPr/>
          <p:nvPr/>
        </p:nvGrpSpPr>
        <p:grpSpPr>
          <a:xfrm>
            <a:off x="3424460" y="220234"/>
            <a:ext cx="5544407" cy="617980"/>
            <a:chOff x="551593" y="497013"/>
            <a:chExt cx="5544407" cy="617980"/>
          </a:xfrm>
        </p:grpSpPr>
        <p:sp>
          <p:nvSpPr>
            <p:cNvPr id="24" name="矩形 23">
              <a:extLst>
                <a:ext uri="{FF2B5EF4-FFF2-40B4-BE49-F238E27FC236}">
                  <a16:creationId xmlns:a16="http://schemas.microsoft.com/office/drawing/2014/main" id="{6D3FE4A9-5D53-4415-BB05-92ED58BD2F3E}"/>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25" name="0 _4">
              <a:extLst>
                <a:ext uri="{FF2B5EF4-FFF2-40B4-BE49-F238E27FC236}">
                  <a16:creationId xmlns:a16="http://schemas.microsoft.com/office/drawing/2014/main" id="{27020C56-84A0-4521-A52D-E71D1771142A}"/>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504323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randombar(horizontal)">
                                      <p:cBhvr>
                                        <p:cTn id="15" dur="500"/>
                                        <p:tgtEl>
                                          <p:spTgt spid="13"/>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randombar(horizontal)">
                                      <p:cBhvr>
                                        <p:cTn id="19" dur="500"/>
                                        <p:tgtEl>
                                          <p:spTgt spid="20"/>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randombar(horizontal)">
                                      <p:cBhvr>
                                        <p:cTn id="23" dur="500"/>
                                        <p:tgtEl>
                                          <p:spTgt spid="19"/>
                                        </p:tgtEl>
                                      </p:cBhvr>
                                    </p:animEffect>
                                  </p:childTnLst>
                                </p:cTn>
                              </p:par>
                            </p:childTnLst>
                          </p:cTn>
                        </p:par>
                        <p:par>
                          <p:cTn id="24" fill="hold">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randombar(horizontal)">
                                      <p:cBhvr>
                                        <p:cTn id="27" dur="500"/>
                                        <p:tgtEl>
                                          <p:spTgt spid="14"/>
                                        </p:tgtEl>
                                      </p:cBhvr>
                                    </p:animEffect>
                                  </p:childTnLst>
                                </p:cTn>
                              </p:par>
                            </p:childTnLst>
                          </p:cTn>
                        </p:par>
                        <p:par>
                          <p:cTn id="28" fill="hold">
                            <p:stCondLst>
                              <p:cond delay="3000"/>
                            </p:stCondLst>
                            <p:childTnLst>
                              <p:par>
                                <p:cTn id="29" presetID="14" presetClass="entr" presetSubtype="10" fill="hold"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randombar(horizontal)">
                                      <p:cBhvr>
                                        <p:cTn id="31" dur="500"/>
                                        <p:tgtEl>
                                          <p:spTgt spid="16"/>
                                        </p:tgtEl>
                                      </p:cBhvr>
                                    </p:animEffect>
                                  </p:childTnLst>
                                </p:cTn>
                              </p:par>
                            </p:childTnLst>
                          </p:cTn>
                        </p:par>
                        <p:par>
                          <p:cTn id="32" fill="hold">
                            <p:stCondLst>
                              <p:cond delay="3500"/>
                            </p:stCondLst>
                            <p:childTnLst>
                              <p:par>
                                <p:cTn id="33" presetID="14" presetClass="entr" presetSubtype="10"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randombar(horizontal)">
                                      <p:cBhvr>
                                        <p:cTn id="35" dur="500"/>
                                        <p:tgtEl>
                                          <p:spTgt spid="15"/>
                                        </p:tgtEl>
                                      </p:cBhvr>
                                    </p:animEffect>
                                  </p:childTnLst>
                                </p:cTn>
                              </p:par>
                            </p:childTnLst>
                          </p:cTn>
                        </p:par>
                        <p:par>
                          <p:cTn id="36" fill="hold">
                            <p:stCondLst>
                              <p:cond delay="4000"/>
                            </p:stCondLst>
                            <p:childTnLst>
                              <p:par>
                                <p:cTn id="37" presetID="14" presetClass="entr" presetSubtype="10" fill="hold" grpId="0" nodeType="after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randombar(horizontal)">
                                      <p:cBhvr>
                                        <p:cTn id="39" dur="500"/>
                                        <p:tgtEl>
                                          <p:spTgt spid="22"/>
                                        </p:tgtEl>
                                      </p:cBhvr>
                                    </p:animEffect>
                                  </p:childTnLst>
                                </p:cTn>
                              </p:par>
                            </p:childTnLst>
                          </p:cTn>
                        </p:par>
                        <p:par>
                          <p:cTn id="40" fill="hold">
                            <p:stCondLst>
                              <p:cond delay="4500"/>
                            </p:stCondLst>
                            <p:childTnLst>
                              <p:par>
                                <p:cTn id="41" presetID="14" presetClass="entr" presetSubtype="10" fill="hold" grpId="0" nodeType="after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randombar(horizontal)">
                                      <p:cBhvr>
                                        <p:cTn id="43" dur="500"/>
                                        <p:tgtEl>
                                          <p:spTgt spid="21"/>
                                        </p:tgtEl>
                                      </p:cBhvr>
                                    </p:animEffect>
                                  </p:childTnLst>
                                </p:cTn>
                              </p:par>
                            </p:childTnLst>
                          </p:cTn>
                        </p:par>
                        <p:par>
                          <p:cTn id="44" fill="hold">
                            <p:stCondLst>
                              <p:cond delay="5000"/>
                            </p:stCondLst>
                            <p:childTnLst>
                              <p:par>
                                <p:cTn id="45" presetID="14" presetClass="entr" presetSubtype="10" fill="hold" nodeType="after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randombar(horizontal)">
                                      <p:cBhvr>
                                        <p:cTn id="4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9" grpId="0"/>
      <p:bldP spid="20" grpId="0" animBg="1"/>
      <p:bldP spid="21" grpId="0"/>
      <p:bldP spid="2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箭头3"/>
          <p:cNvSpPr/>
          <p:nvPr/>
        </p:nvSpPr>
        <p:spPr bwMode="gray">
          <a:xfrm flipV="1">
            <a:off x="2489585" y="3825456"/>
            <a:ext cx="1067427" cy="1485101"/>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accent2"/>
          </a:solidFill>
          <a:ln>
            <a:noFill/>
          </a:ln>
          <a:effectLst/>
        </p:spPr>
        <p:txBody>
          <a:bodyPr wrap="none" lIns="80884" tIns="40441" rIns="80884" bIns="40441"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46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9" name="箭头2"/>
          <p:cNvSpPr/>
          <p:nvPr/>
        </p:nvSpPr>
        <p:spPr bwMode="gray">
          <a:xfrm rot="16200000">
            <a:off x="2770858" y="3207399"/>
            <a:ext cx="317257" cy="1268784"/>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solidFill>
            <a:schemeClr val="accent2"/>
          </a:solidFill>
          <a:ln>
            <a:noFill/>
          </a:ln>
          <a:effectLst/>
        </p:spPr>
        <p:txBody>
          <a:bodyPr wrap="none" lIns="80884" tIns="40441" rIns="80884" bIns="40441"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46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0" name="箭头1"/>
          <p:cNvSpPr/>
          <p:nvPr/>
        </p:nvSpPr>
        <p:spPr bwMode="gray">
          <a:xfrm>
            <a:off x="2482721" y="2203140"/>
            <a:ext cx="1067427" cy="1720341"/>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accent2"/>
          </a:solidFill>
          <a:ln>
            <a:noFill/>
          </a:ln>
          <a:effectLst/>
        </p:spPr>
        <p:txBody>
          <a:bodyPr wrap="none" lIns="80884" tIns="40441" rIns="80884" bIns="40441"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46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1" name="文本1"/>
          <p:cNvSpPr>
            <a:spLocks noChangeArrowheads="1"/>
          </p:cNvSpPr>
          <p:nvPr/>
        </p:nvSpPr>
        <p:spPr bwMode="gray">
          <a:xfrm>
            <a:off x="4893831" y="1810561"/>
            <a:ext cx="5773695" cy="1167987"/>
          </a:xfrm>
          <a:prstGeom prst="roundRect">
            <a:avLst>
              <a:gd name="adj" fmla="val 11505"/>
            </a:avLst>
          </a:prstGeom>
          <a:noFill/>
          <a:ln w="15875" cap="flat" cmpd="sng" algn="ctr">
            <a:solidFill>
              <a:schemeClr val="accent3"/>
            </a:solidFill>
            <a:prstDash val="solid"/>
          </a:ln>
          <a:effectLst/>
        </p:spPr>
        <p:txBody>
          <a:bodyPr lIns="80884" tIns="40441" rIns="80884" bIns="4044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您的内容打在这里，或者通过复制您的文本后，在此框中选择粘贴，并选择只保留文字。在此录入上述图表的综合描述说明。您的内容打在这里，或者通过复制您的文本后，在此框中选择粘贴，并选择只保留文字。在此录入上述图表的综合描述说明。</a:t>
            </a:r>
            <a:endParaRPr lang="zh-CN" altLang="zh-CN"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2" name="文本2"/>
          <p:cNvSpPr>
            <a:spLocks noChangeArrowheads="1"/>
          </p:cNvSpPr>
          <p:nvPr/>
        </p:nvSpPr>
        <p:spPr bwMode="gray">
          <a:xfrm>
            <a:off x="4893831" y="3242852"/>
            <a:ext cx="5773695" cy="1164125"/>
          </a:xfrm>
          <a:prstGeom prst="roundRect">
            <a:avLst>
              <a:gd name="adj" fmla="val 11505"/>
            </a:avLst>
          </a:prstGeom>
          <a:noFill/>
          <a:ln w="15875" cap="flat" cmpd="sng" algn="ctr">
            <a:solidFill>
              <a:schemeClr val="accent1"/>
            </a:solidFill>
            <a:prstDash val="solid"/>
          </a:ln>
          <a:effectLst/>
        </p:spPr>
        <p:txBody>
          <a:bodyPr lIns="80884" tIns="40441" rIns="80884" bIns="4044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您的内容打在这里，或者通过复制您的文本后，在此框中选择粘贴，并选择只保留文字。在此录入上述图表的综合描述说明。您的内容打在这里，或者通过复制您的文本后，在此框中选择粘贴，并选择只保留文字。在此录入上述图表的综合描述说明。</a:t>
            </a:r>
            <a:endParaRPr lang="zh-CN" altLang="zh-CN"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3" name="文本3"/>
          <p:cNvSpPr>
            <a:spLocks noChangeArrowheads="1"/>
          </p:cNvSpPr>
          <p:nvPr/>
        </p:nvSpPr>
        <p:spPr bwMode="ltGray">
          <a:xfrm>
            <a:off x="4893831" y="4650185"/>
            <a:ext cx="5773695" cy="1153739"/>
          </a:xfrm>
          <a:prstGeom prst="roundRect">
            <a:avLst>
              <a:gd name="adj" fmla="val 11505"/>
            </a:avLst>
          </a:prstGeom>
          <a:noFill/>
          <a:ln w="15875" cap="flat" cmpd="sng" algn="ctr">
            <a:solidFill>
              <a:schemeClr val="accent5"/>
            </a:solidFill>
            <a:prstDash val="solid"/>
          </a:ln>
          <a:effectLst/>
        </p:spPr>
        <p:txBody>
          <a:bodyPr lIns="80884" tIns="40441" rIns="80884" bIns="4044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您的内容打在这里，或者通过复制您的文本后，在此框中选择粘贴，并选择只保留文字。在此录入上述图表的综合描述说明。您的内容打在这里，或者通过复制您的文本后，在此框中选择粘贴，并选择只保留文字。在此录入上述图表的综合描述说明。</a:t>
            </a:r>
            <a:endParaRPr lang="zh-CN" altLang="zh-CN"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24" name="组合 23"/>
          <p:cNvGrpSpPr/>
          <p:nvPr/>
        </p:nvGrpSpPr>
        <p:grpSpPr>
          <a:xfrm>
            <a:off x="1641292" y="3092347"/>
            <a:ext cx="1501497" cy="1501500"/>
            <a:chOff x="2193192" y="1899414"/>
            <a:chExt cx="2421375" cy="2421376"/>
          </a:xfrm>
          <a:effectLst/>
        </p:grpSpPr>
        <p:sp>
          <p:nvSpPr>
            <p:cNvPr id="25" name="椭圆 24"/>
            <p:cNvSpPr/>
            <p:nvPr/>
          </p:nvSpPr>
          <p:spPr>
            <a:xfrm>
              <a:off x="2193192" y="1899414"/>
              <a:ext cx="2421375" cy="2421376"/>
            </a:xfrm>
            <a:prstGeom prst="ellipse">
              <a:avLst/>
            </a:prstGeom>
            <a:solidFill>
              <a:schemeClr val="accent1"/>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66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6" name="椭圆 25"/>
            <p:cNvSpPr/>
            <p:nvPr/>
          </p:nvSpPr>
          <p:spPr>
            <a:xfrm>
              <a:off x="2386802" y="2093026"/>
              <a:ext cx="2034160" cy="2034160"/>
            </a:xfrm>
            <a:prstGeom prst="ellipse">
              <a:avLst/>
            </a:prstGeom>
            <a:noFill/>
            <a:ln w="50800">
              <a:noFill/>
            </a:ln>
            <a:effectLst>
              <a:outerShdw blurRad="76200" dist="38100" dir="2700000" algn="tl" rotWithShape="0">
                <a:schemeClr val="accent1">
                  <a:lumMod val="50000"/>
                  <a:alpha val="64000"/>
                </a:schemeClr>
              </a:outerShdw>
            </a:effectLst>
            <a:scene3d>
              <a:camera prst="orthographicFront"/>
              <a:lightRig rig="threePt" dir="t"/>
            </a:scene3d>
            <a:sp3d prstMaterial="softEdge">
              <a:bevelT w="317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66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27" name="组合 26"/>
          <p:cNvGrpSpPr/>
          <p:nvPr/>
        </p:nvGrpSpPr>
        <p:grpSpPr>
          <a:xfrm>
            <a:off x="1769812" y="3516465"/>
            <a:ext cx="1244457" cy="913327"/>
            <a:chOff x="8922207" y="2437732"/>
            <a:chExt cx="1019784" cy="935231"/>
          </a:xfrm>
        </p:grpSpPr>
        <p:sp>
          <p:nvSpPr>
            <p:cNvPr id="28" name="文本框 37"/>
            <p:cNvSpPr txBox="1"/>
            <p:nvPr/>
          </p:nvSpPr>
          <p:spPr>
            <a:xfrm>
              <a:off x="8931338" y="2437732"/>
              <a:ext cx="1010653" cy="935231"/>
            </a:xfrm>
            <a:prstGeom prst="rect">
              <a:avLst/>
            </a:prstGeom>
            <a:noFill/>
          </p:spPr>
          <p:txBody>
            <a:bodyPr wrap="square" rtlCol="0">
              <a:spAutoFit/>
            </a:bodyPr>
            <a:lstStyle/>
            <a:p>
              <a:pPr algn="ctr"/>
              <a:endParaRPr lang="zh-CN" altLang="en-US" sz="5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9" name="文本框 38"/>
            <p:cNvSpPr txBox="1"/>
            <p:nvPr/>
          </p:nvSpPr>
          <p:spPr>
            <a:xfrm>
              <a:off x="8922207" y="2445047"/>
              <a:ext cx="1010653" cy="598799"/>
            </a:xfrm>
            <a:prstGeom prst="rect">
              <a:avLst/>
            </a:prstGeom>
            <a:noFill/>
          </p:spPr>
          <p:txBody>
            <a:bodyPr wrap="square"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添加</a:t>
              </a:r>
              <a:endParaRPr lang="en-US" altLang="zh-CN"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a:p>
              <a:pPr algn="ctr"/>
              <a:r>
                <a:rPr lang="zh-CN" altLang="en-US"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内容</a:t>
              </a:r>
            </a:p>
          </p:txBody>
        </p:sp>
      </p:grpSp>
      <p:grpSp>
        <p:nvGrpSpPr>
          <p:cNvPr id="30" name="组合 29"/>
          <p:cNvGrpSpPr/>
          <p:nvPr/>
        </p:nvGrpSpPr>
        <p:grpSpPr>
          <a:xfrm>
            <a:off x="3616411" y="1782856"/>
            <a:ext cx="1237983" cy="1223397"/>
            <a:chOff x="3237545" y="4561747"/>
            <a:chExt cx="1146960" cy="1146960"/>
          </a:xfrm>
        </p:grpSpPr>
        <p:sp>
          <p:nvSpPr>
            <p:cNvPr id="31" name="圆角矩形 30"/>
            <p:cNvSpPr/>
            <p:nvPr/>
          </p:nvSpPr>
          <p:spPr>
            <a:xfrm>
              <a:off x="3237545" y="4561747"/>
              <a:ext cx="1146960" cy="1146960"/>
            </a:xfrm>
            <a:prstGeom prst="roundRect">
              <a:avLst>
                <a:gd name="adj" fmla="val 9039"/>
              </a:avLst>
            </a:prstGeom>
            <a:solidFill>
              <a:schemeClr val="accent3"/>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2" name="圆角矩形 31"/>
            <p:cNvSpPr/>
            <p:nvPr/>
          </p:nvSpPr>
          <p:spPr>
            <a:xfrm>
              <a:off x="3329042" y="4642031"/>
              <a:ext cx="976147" cy="986387"/>
            </a:xfrm>
            <a:prstGeom prst="roundRect">
              <a:avLst>
                <a:gd name="adj" fmla="val 9613"/>
              </a:avLst>
            </a:prstGeom>
            <a:no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33" name="Text Placeholder 4"/>
          <p:cNvSpPr txBox="1"/>
          <p:nvPr/>
        </p:nvSpPr>
        <p:spPr>
          <a:xfrm>
            <a:off x="3749817" y="2275739"/>
            <a:ext cx="1000647" cy="221287"/>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点击输入标题内容</a:t>
            </a:r>
            <a:endParaRPr lang="en-GB" altLang="zh-CN"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34" name="组合 33"/>
          <p:cNvGrpSpPr/>
          <p:nvPr/>
        </p:nvGrpSpPr>
        <p:grpSpPr>
          <a:xfrm>
            <a:off x="3617097" y="3210816"/>
            <a:ext cx="1237983" cy="1223397"/>
            <a:chOff x="3237545" y="4561747"/>
            <a:chExt cx="1146960" cy="1146960"/>
          </a:xfrm>
        </p:grpSpPr>
        <p:sp>
          <p:nvSpPr>
            <p:cNvPr id="35" name="圆角矩形 34"/>
            <p:cNvSpPr/>
            <p:nvPr/>
          </p:nvSpPr>
          <p:spPr>
            <a:xfrm>
              <a:off x="3237545" y="4561747"/>
              <a:ext cx="1146960" cy="1146960"/>
            </a:xfrm>
            <a:prstGeom prst="roundRect">
              <a:avLst>
                <a:gd name="adj" fmla="val 9039"/>
              </a:avLst>
            </a:prstGeom>
            <a:solidFill>
              <a:schemeClr val="accent1"/>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6" name="圆角矩形 35"/>
            <p:cNvSpPr/>
            <p:nvPr/>
          </p:nvSpPr>
          <p:spPr>
            <a:xfrm>
              <a:off x="3329042" y="4642031"/>
              <a:ext cx="976147" cy="986387"/>
            </a:xfrm>
            <a:prstGeom prst="roundRect">
              <a:avLst>
                <a:gd name="adj" fmla="val 9613"/>
              </a:avLst>
            </a:prstGeom>
            <a:no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37" name="Text Placeholder 4"/>
          <p:cNvSpPr txBox="1"/>
          <p:nvPr/>
        </p:nvSpPr>
        <p:spPr>
          <a:xfrm>
            <a:off x="3750502" y="3703698"/>
            <a:ext cx="1000647" cy="221287"/>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点击输入标题内容</a:t>
            </a:r>
            <a:endParaRPr lang="en-GB" altLang="zh-CN"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38" name="组合 37"/>
          <p:cNvGrpSpPr/>
          <p:nvPr/>
        </p:nvGrpSpPr>
        <p:grpSpPr>
          <a:xfrm>
            <a:off x="3620393" y="4611436"/>
            <a:ext cx="1237983" cy="1223397"/>
            <a:chOff x="3237545" y="4561747"/>
            <a:chExt cx="1146960" cy="1146960"/>
          </a:xfrm>
        </p:grpSpPr>
        <p:sp>
          <p:nvSpPr>
            <p:cNvPr id="39" name="圆角矩形 38"/>
            <p:cNvSpPr/>
            <p:nvPr/>
          </p:nvSpPr>
          <p:spPr>
            <a:xfrm>
              <a:off x="3237545" y="4561747"/>
              <a:ext cx="1146960" cy="1146960"/>
            </a:xfrm>
            <a:prstGeom prst="roundRect">
              <a:avLst>
                <a:gd name="adj" fmla="val 9039"/>
              </a:avLst>
            </a:prstGeom>
            <a:solidFill>
              <a:schemeClr val="accent5"/>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40" name="圆角矩形 39"/>
            <p:cNvSpPr/>
            <p:nvPr/>
          </p:nvSpPr>
          <p:spPr>
            <a:xfrm>
              <a:off x="3329042" y="4642031"/>
              <a:ext cx="976147" cy="986387"/>
            </a:xfrm>
            <a:prstGeom prst="roundRect">
              <a:avLst>
                <a:gd name="adj" fmla="val 9613"/>
              </a:avLst>
            </a:prstGeom>
            <a:no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41" name="Text Placeholder 4"/>
          <p:cNvSpPr txBox="1"/>
          <p:nvPr/>
        </p:nvSpPr>
        <p:spPr>
          <a:xfrm>
            <a:off x="3753797" y="5104319"/>
            <a:ext cx="1000647" cy="221287"/>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点击输入标题内容</a:t>
            </a:r>
            <a:endParaRPr lang="en-GB" altLang="zh-CN"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42" name="组合 41">
            <a:extLst>
              <a:ext uri="{FF2B5EF4-FFF2-40B4-BE49-F238E27FC236}">
                <a16:creationId xmlns:a16="http://schemas.microsoft.com/office/drawing/2014/main" id="{014FF4C0-461C-4326-9E64-6D4C8C5AACC5}"/>
              </a:ext>
            </a:extLst>
          </p:cNvPr>
          <p:cNvGrpSpPr/>
          <p:nvPr/>
        </p:nvGrpSpPr>
        <p:grpSpPr>
          <a:xfrm>
            <a:off x="3424460" y="220234"/>
            <a:ext cx="5544407" cy="617980"/>
            <a:chOff x="551593" y="497013"/>
            <a:chExt cx="5544407" cy="617980"/>
          </a:xfrm>
        </p:grpSpPr>
        <p:sp>
          <p:nvSpPr>
            <p:cNvPr id="43" name="矩形 42">
              <a:extLst>
                <a:ext uri="{FF2B5EF4-FFF2-40B4-BE49-F238E27FC236}">
                  <a16:creationId xmlns:a16="http://schemas.microsoft.com/office/drawing/2014/main" id="{3BB21B3A-2CC2-4A5E-B024-9DB888FDC51B}"/>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44" name="0 _4">
              <a:extLst>
                <a:ext uri="{FF2B5EF4-FFF2-40B4-BE49-F238E27FC236}">
                  <a16:creationId xmlns:a16="http://schemas.microsoft.com/office/drawing/2014/main" id="{957AF64B-43B2-4958-94A2-96DDA0EF06A6}"/>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p:cTn id="13" dur="500" fill="hold"/>
                                        <p:tgtEl>
                                          <p:spTgt spid="27"/>
                                        </p:tgtEl>
                                        <p:attrNameLst>
                                          <p:attrName>ppt_w</p:attrName>
                                        </p:attrNameLst>
                                      </p:cBhvr>
                                      <p:tavLst>
                                        <p:tav tm="0">
                                          <p:val>
                                            <p:fltVal val="0"/>
                                          </p:val>
                                        </p:tav>
                                        <p:tav tm="100000">
                                          <p:val>
                                            <p:strVal val="#ppt_w"/>
                                          </p:val>
                                        </p:tav>
                                      </p:tavLst>
                                    </p:anim>
                                    <p:anim calcmode="lin" valueType="num">
                                      <p:cBhvr>
                                        <p:cTn id="14" dur="500" fill="hold"/>
                                        <p:tgtEl>
                                          <p:spTgt spid="27"/>
                                        </p:tgtEl>
                                        <p:attrNameLst>
                                          <p:attrName>ppt_h</p:attrName>
                                        </p:attrNameLst>
                                      </p:cBhvr>
                                      <p:tavLst>
                                        <p:tav tm="0">
                                          <p:val>
                                            <p:fltVal val="0"/>
                                          </p:val>
                                        </p:tav>
                                        <p:tav tm="100000">
                                          <p:val>
                                            <p:strVal val="#ppt_h"/>
                                          </p:val>
                                        </p:tav>
                                      </p:tavLst>
                                    </p:anim>
                                    <p:animEffect transition="in" filter="fade">
                                      <p:cBhvr>
                                        <p:cTn id="15" dur="500"/>
                                        <p:tgtEl>
                                          <p:spTgt spid="27"/>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p:cTn id="19" dur="500" fill="hold"/>
                                        <p:tgtEl>
                                          <p:spTgt spid="20"/>
                                        </p:tgtEl>
                                        <p:attrNameLst>
                                          <p:attrName>ppt_w</p:attrName>
                                        </p:attrNameLst>
                                      </p:cBhvr>
                                      <p:tavLst>
                                        <p:tav tm="0">
                                          <p:val>
                                            <p:fltVal val="0"/>
                                          </p:val>
                                        </p:tav>
                                        <p:tav tm="100000">
                                          <p:val>
                                            <p:strVal val="#ppt_w"/>
                                          </p:val>
                                        </p:tav>
                                      </p:tavLst>
                                    </p:anim>
                                    <p:anim calcmode="lin" valueType="num">
                                      <p:cBhvr>
                                        <p:cTn id="20" dur="500" fill="hold"/>
                                        <p:tgtEl>
                                          <p:spTgt spid="20"/>
                                        </p:tgtEl>
                                        <p:attrNameLst>
                                          <p:attrName>ppt_h</p:attrName>
                                        </p:attrNameLst>
                                      </p:cBhvr>
                                      <p:tavLst>
                                        <p:tav tm="0">
                                          <p:val>
                                            <p:fltVal val="0"/>
                                          </p:val>
                                        </p:tav>
                                        <p:tav tm="100000">
                                          <p:val>
                                            <p:strVal val="#ppt_h"/>
                                          </p:val>
                                        </p:tav>
                                      </p:tavLst>
                                    </p:anim>
                                    <p:animEffect transition="in" filter="fade">
                                      <p:cBhvr>
                                        <p:cTn id="21" dur="500"/>
                                        <p:tgtEl>
                                          <p:spTgt spid="20"/>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500" fill="hold"/>
                                        <p:tgtEl>
                                          <p:spTgt spid="19"/>
                                        </p:tgtEl>
                                        <p:attrNameLst>
                                          <p:attrName>ppt_w</p:attrName>
                                        </p:attrNameLst>
                                      </p:cBhvr>
                                      <p:tavLst>
                                        <p:tav tm="0">
                                          <p:val>
                                            <p:fltVal val="0"/>
                                          </p:val>
                                        </p:tav>
                                        <p:tav tm="100000">
                                          <p:val>
                                            <p:strVal val="#ppt_w"/>
                                          </p:val>
                                        </p:tav>
                                      </p:tavLst>
                                    </p:anim>
                                    <p:anim calcmode="lin" valueType="num">
                                      <p:cBhvr>
                                        <p:cTn id="26" dur="500" fill="hold"/>
                                        <p:tgtEl>
                                          <p:spTgt spid="19"/>
                                        </p:tgtEl>
                                        <p:attrNameLst>
                                          <p:attrName>ppt_h</p:attrName>
                                        </p:attrNameLst>
                                      </p:cBhvr>
                                      <p:tavLst>
                                        <p:tav tm="0">
                                          <p:val>
                                            <p:fltVal val="0"/>
                                          </p:val>
                                        </p:tav>
                                        <p:tav tm="100000">
                                          <p:val>
                                            <p:strVal val="#ppt_h"/>
                                          </p:val>
                                        </p:tav>
                                      </p:tavLst>
                                    </p:anim>
                                    <p:animEffect transition="in" filter="fade">
                                      <p:cBhvr>
                                        <p:cTn id="27" dur="500"/>
                                        <p:tgtEl>
                                          <p:spTgt spid="19"/>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p:cTn id="37" dur="500" fill="hold"/>
                                        <p:tgtEl>
                                          <p:spTgt spid="30"/>
                                        </p:tgtEl>
                                        <p:attrNameLst>
                                          <p:attrName>ppt_w</p:attrName>
                                        </p:attrNameLst>
                                      </p:cBhvr>
                                      <p:tavLst>
                                        <p:tav tm="0">
                                          <p:val>
                                            <p:fltVal val="0"/>
                                          </p:val>
                                        </p:tav>
                                        <p:tav tm="100000">
                                          <p:val>
                                            <p:strVal val="#ppt_w"/>
                                          </p:val>
                                        </p:tav>
                                      </p:tavLst>
                                    </p:anim>
                                    <p:anim calcmode="lin" valueType="num">
                                      <p:cBhvr>
                                        <p:cTn id="38" dur="500" fill="hold"/>
                                        <p:tgtEl>
                                          <p:spTgt spid="30"/>
                                        </p:tgtEl>
                                        <p:attrNameLst>
                                          <p:attrName>ppt_h</p:attrName>
                                        </p:attrNameLst>
                                      </p:cBhvr>
                                      <p:tavLst>
                                        <p:tav tm="0">
                                          <p:val>
                                            <p:fltVal val="0"/>
                                          </p:val>
                                        </p:tav>
                                        <p:tav tm="100000">
                                          <p:val>
                                            <p:strVal val="#ppt_h"/>
                                          </p:val>
                                        </p:tav>
                                      </p:tavLst>
                                    </p:anim>
                                    <p:animEffect transition="in" filter="fade">
                                      <p:cBhvr>
                                        <p:cTn id="39" dur="500"/>
                                        <p:tgtEl>
                                          <p:spTgt spid="30"/>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33"/>
                                        </p:tgtEl>
                                        <p:attrNameLst>
                                          <p:attrName>style.visibility</p:attrName>
                                        </p:attrNameLst>
                                      </p:cBhvr>
                                      <p:to>
                                        <p:strVal val="visible"/>
                                      </p:to>
                                    </p:set>
                                    <p:anim calcmode="lin" valueType="num">
                                      <p:cBhvr>
                                        <p:cTn id="43" dur="500" fill="hold"/>
                                        <p:tgtEl>
                                          <p:spTgt spid="33"/>
                                        </p:tgtEl>
                                        <p:attrNameLst>
                                          <p:attrName>ppt_w</p:attrName>
                                        </p:attrNameLst>
                                      </p:cBhvr>
                                      <p:tavLst>
                                        <p:tav tm="0">
                                          <p:val>
                                            <p:fltVal val="0"/>
                                          </p:val>
                                        </p:tav>
                                        <p:tav tm="100000">
                                          <p:val>
                                            <p:strVal val="#ppt_w"/>
                                          </p:val>
                                        </p:tav>
                                      </p:tavLst>
                                    </p:anim>
                                    <p:anim calcmode="lin" valueType="num">
                                      <p:cBhvr>
                                        <p:cTn id="44" dur="500" fill="hold"/>
                                        <p:tgtEl>
                                          <p:spTgt spid="33"/>
                                        </p:tgtEl>
                                        <p:attrNameLst>
                                          <p:attrName>ppt_h</p:attrName>
                                        </p:attrNameLst>
                                      </p:cBhvr>
                                      <p:tavLst>
                                        <p:tav tm="0">
                                          <p:val>
                                            <p:fltVal val="0"/>
                                          </p:val>
                                        </p:tav>
                                        <p:tav tm="100000">
                                          <p:val>
                                            <p:strVal val="#ppt_h"/>
                                          </p:val>
                                        </p:tav>
                                      </p:tavLst>
                                    </p:anim>
                                    <p:animEffect transition="in" filter="fade">
                                      <p:cBhvr>
                                        <p:cTn id="45" dur="500"/>
                                        <p:tgtEl>
                                          <p:spTgt spid="33"/>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p:cTn id="49" dur="500" fill="hold"/>
                                        <p:tgtEl>
                                          <p:spTgt spid="21"/>
                                        </p:tgtEl>
                                        <p:attrNameLst>
                                          <p:attrName>ppt_w</p:attrName>
                                        </p:attrNameLst>
                                      </p:cBhvr>
                                      <p:tavLst>
                                        <p:tav tm="0">
                                          <p:val>
                                            <p:fltVal val="0"/>
                                          </p:val>
                                        </p:tav>
                                        <p:tav tm="100000">
                                          <p:val>
                                            <p:strVal val="#ppt_w"/>
                                          </p:val>
                                        </p:tav>
                                      </p:tavLst>
                                    </p:anim>
                                    <p:anim calcmode="lin" valueType="num">
                                      <p:cBhvr>
                                        <p:cTn id="50" dur="500" fill="hold"/>
                                        <p:tgtEl>
                                          <p:spTgt spid="21"/>
                                        </p:tgtEl>
                                        <p:attrNameLst>
                                          <p:attrName>ppt_h</p:attrName>
                                        </p:attrNameLst>
                                      </p:cBhvr>
                                      <p:tavLst>
                                        <p:tav tm="0">
                                          <p:val>
                                            <p:fltVal val="0"/>
                                          </p:val>
                                        </p:tav>
                                        <p:tav tm="100000">
                                          <p:val>
                                            <p:strVal val="#ppt_h"/>
                                          </p:val>
                                        </p:tav>
                                      </p:tavLst>
                                    </p:anim>
                                    <p:animEffect transition="in" filter="fade">
                                      <p:cBhvr>
                                        <p:cTn id="51" dur="500"/>
                                        <p:tgtEl>
                                          <p:spTgt spid="21"/>
                                        </p:tgtEl>
                                      </p:cBhvr>
                                    </p:animEffect>
                                  </p:childTnLst>
                                </p:cTn>
                              </p:par>
                            </p:childTnLst>
                          </p:cTn>
                        </p:par>
                        <p:par>
                          <p:cTn id="52" fill="hold">
                            <p:stCondLst>
                              <p:cond delay="4000"/>
                            </p:stCondLst>
                            <p:childTnLst>
                              <p:par>
                                <p:cTn id="53" presetID="53" presetClass="entr" presetSubtype="16" fill="hold" nodeType="afterEffect">
                                  <p:stCondLst>
                                    <p:cond delay="0"/>
                                  </p:stCondLst>
                                  <p:childTnLst>
                                    <p:set>
                                      <p:cBhvr>
                                        <p:cTn id="54" dur="1" fill="hold">
                                          <p:stCondLst>
                                            <p:cond delay="0"/>
                                          </p:stCondLst>
                                        </p:cTn>
                                        <p:tgtEl>
                                          <p:spTgt spid="34"/>
                                        </p:tgtEl>
                                        <p:attrNameLst>
                                          <p:attrName>style.visibility</p:attrName>
                                        </p:attrNameLst>
                                      </p:cBhvr>
                                      <p:to>
                                        <p:strVal val="visible"/>
                                      </p:to>
                                    </p:set>
                                    <p:anim calcmode="lin" valueType="num">
                                      <p:cBhvr>
                                        <p:cTn id="55" dur="500" fill="hold"/>
                                        <p:tgtEl>
                                          <p:spTgt spid="34"/>
                                        </p:tgtEl>
                                        <p:attrNameLst>
                                          <p:attrName>ppt_w</p:attrName>
                                        </p:attrNameLst>
                                      </p:cBhvr>
                                      <p:tavLst>
                                        <p:tav tm="0">
                                          <p:val>
                                            <p:fltVal val="0"/>
                                          </p:val>
                                        </p:tav>
                                        <p:tav tm="100000">
                                          <p:val>
                                            <p:strVal val="#ppt_w"/>
                                          </p:val>
                                        </p:tav>
                                      </p:tavLst>
                                    </p:anim>
                                    <p:anim calcmode="lin" valueType="num">
                                      <p:cBhvr>
                                        <p:cTn id="56" dur="500" fill="hold"/>
                                        <p:tgtEl>
                                          <p:spTgt spid="34"/>
                                        </p:tgtEl>
                                        <p:attrNameLst>
                                          <p:attrName>ppt_h</p:attrName>
                                        </p:attrNameLst>
                                      </p:cBhvr>
                                      <p:tavLst>
                                        <p:tav tm="0">
                                          <p:val>
                                            <p:fltVal val="0"/>
                                          </p:val>
                                        </p:tav>
                                        <p:tav tm="100000">
                                          <p:val>
                                            <p:strVal val="#ppt_h"/>
                                          </p:val>
                                        </p:tav>
                                      </p:tavLst>
                                    </p:anim>
                                    <p:animEffect transition="in" filter="fade">
                                      <p:cBhvr>
                                        <p:cTn id="57" dur="500"/>
                                        <p:tgtEl>
                                          <p:spTgt spid="34"/>
                                        </p:tgtEl>
                                      </p:cBhvr>
                                    </p:animEffect>
                                  </p:childTnLst>
                                </p:cTn>
                              </p:par>
                            </p:childTnLst>
                          </p:cTn>
                        </p:par>
                        <p:par>
                          <p:cTn id="58" fill="hold">
                            <p:stCondLst>
                              <p:cond delay="4500"/>
                            </p:stCondLst>
                            <p:childTnLst>
                              <p:par>
                                <p:cTn id="59" presetID="53" presetClass="entr" presetSubtype="16" fill="hold" grpId="0" nodeType="afterEffect">
                                  <p:stCondLst>
                                    <p:cond delay="0"/>
                                  </p:stCondLst>
                                  <p:childTnLst>
                                    <p:set>
                                      <p:cBhvr>
                                        <p:cTn id="60" dur="1" fill="hold">
                                          <p:stCondLst>
                                            <p:cond delay="0"/>
                                          </p:stCondLst>
                                        </p:cTn>
                                        <p:tgtEl>
                                          <p:spTgt spid="37"/>
                                        </p:tgtEl>
                                        <p:attrNameLst>
                                          <p:attrName>style.visibility</p:attrName>
                                        </p:attrNameLst>
                                      </p:cBhvr>
                                      <p:to>
                                        <p:strVal val="visible"/>
                                      </p:to>
                                    </p:set>
                                    <p:anim calcmode="lin" valueType="num">
                                      <p:cBhvr>
                                        <p:cTn id="61" dur="500" fill="hold"/>
                                        <p:tgtEl>
                                          <p:spTgt spid="37"/>
                                        </p:tgtEl>
                                        <p:attrNameLst>
                                          <p:attrName>ppt_w</p:attrName>
                                        </p:attrNameLst>
                                      </p:cBhvr>
                                      <p:tavLst>
                                        <p:tav tm="0">
                                          <p:val>
                                            <p:fltVal val="0"/>
                                          </p:val>
                                        </p:tav>
                                        <p:tav tm="100000">
                                          <p:val>
                                            <p:strVal val="#ppt_w"/>
                                          </p:val>
                                        </p:tav>
                                      </p:tavLst>
                                    </p:anim>
                                    <p:anim calcmode="lin" valueType="num">
                                      <p:cBhvr>
                                        <p:cTn id="62" dur="500" fill="hold"/>
                                        <p:tgtEl>
                                          <p:spTgt spid="37"/>
                                        </p:tgtEl>
                                        <p:attrNameLst>
                                          <p:attrName>ppt_h</p:attrName>
                                        </p:attrNameLst>
                                      </p:cBhvr>
                                      <p:tavLst>
                                        <p:tav tm="0">
                                          <p:val>
                                            <p:fltVal val="0"/>
                                          </p:val>
                                        </p:tav>
                                        <p:tav tm="100000">
                                          <p:val>
                                            <p:strVal val="#ppt_h"/>
                                          </p:val>
                                        </p:tav>
                                      </p:tavLst>
                                    </p:anim>
                                    <p:animEffect transition="in" filter="fade">
                                      <p:cBhvr>
                                        <p:cTn id="63" dur="500"/>
                                        <p:tgtEl>
                                          <p:spTgt spid="37"/>
                                        </p:tgtEl>
                                      </p:cBhvr>
                                    </p:animEffect>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p:cTn id="67" dur="500" fill="hold"/>
                                        <p:tgtEl>
                                          <p:spTgt spid="22"/>
                                        </p:tgtEl>
                                        <p:attrNameLst>
                                          <p:attrName>ppt_w</p:attrName>
                                        </p:attrNameLst>
                                      </p:cBhvr>
                                      <p:tavLst>
                                        <p:tav tm="0">
                                          <p:val>
                                            <p:fltVal val="0"/>
                                          </p:val>
                                        </p:tav>
                                        <p:tav tm="100000">
                                          <p:val>
                                            <p:strVal val="#ppt_w"/>
                                          </p:val>
                                        </p:tav>
                                      </p:tavLst>
                                    </p:anim>
                                    <p:anim calcmode="lin" valueType="num">
                                      <p:cBhvr>
                                        <p:cTn id="68" dur="500" fill="hold"/>
                                        <p:tgtEl>
                                          <p:spTgt spid="22"/>
                                        </p:tgtEl>
                                        <p:attrNameLst>
                                          <p:attrName>ppt_h</p:attrName>
                                        </p:attrNameLst>
                                      </p:cBhvr>
                                      <p:tavLst>
                                        <p:tav tm="0">
                                          <p:val>
                                            <p:fltVal val="0"/>
                                          </p:val>
                                        </p:tav>
                                        <p:tav tm="100000">
                                          <p:val>
                                            <p:strVal val="#ppt_h"/>
                                          </p:val>
                                        </p:tav>
                                      </p:tavLst>
                                    </p:anim>
                                    <p:animEffect transition="in" filter="fade">
                                      <p:cBhvr>
                                        <p:cTn id="69" dur="500"/>
                                        <p:tgtEl>
                                          <p:spTgt spid="22"/>
                                        </p:tgtEl>
                                      </p:cBhvr>
                                    </p:animEffect>
                                  </p:childTnLst>
                                </p:cTn>
                              </p:par>
                            </p:childTnLst>
                          </p:cTn>
                        </p:par>
                        <p:par>
                          <p:cTn id="70" fill="hold">
                            <p:stCondLst>
                              <p:cond delay="5500"/>
                            </p:stCondLst>
                            <p:childTnLst>
                              <p:par>
                                <p:cTn id="71" presetID="53" presetClass="entr" presetSubtype="16" fill="hold" nodeType="afterEffect">
                                  <p:stCondLst>
                                    <p:cond delay="0"/>
                                  </p:stCondLst>
                                  <p:childTnLst>
                                    <p:set>
                                      <p:cBhvr>
                                        <p:cTn id="72" dur="1" fill="hold">
                                          <p:stCondLst>
                                            <p:cond delay="0"/>
                                          </p:stCondLst>
                                        </p:cTn>
                                        <p:tgtEl>
                                          <p:spTgt spid="38"/>
                                        </p:tgtEl>
                                        <p:attrNameLst>
                                          <p:attrName>style.visibility</p:attrName>
                                        </p:attrNameLst>
                                      </p:cBhvr>
                                      <p:to>
                                        <p:strVal val="visible"/>
                                      </p:to>
                                    </p:set>
                                    <p:anim calcmode="lin" valueType="num">
                                      <p:cBhvr>
                                        <p:cTn id="73" dur="500" fill="hold"/>
                                        <p:tgtEl>
                                          <p:spTgt spid="38"/>
                                        </p:tgtEl>
                                        <p:attrNameLst>
                                          <p:attrName>ppt_w</p:attrName>
                                        </p:attrNameLst>
                                      </p:cBhvr>
                                      <p:tavLst>
                                        <p:tav tm="0">
                                          <p:val>
                                            <p:fltVal val="0"/>
                                          </p:val>
                                        </p:tav>
                                        <p:tav tm="100000">
                                          <p:val>
                                            <p:strVal val="#ppt_w"/>
                                          </p:val>
                                        </p:tav>
                                      </p:tavLst>
                                    </p:anim>
                                    <p:anim calcmode="lin" valueType="num">
                                      <p:cBhvr>
                                        <p:cTn id="74" dur="500" fill="hold"/>
                                        <p:tgtEl>
                                          <p:spTgt spid="38"/>
                                        </p:tgtEl>
                                        <p:attrNameLst>
                                          <p:attrName>ppt_h</p:attrName>
                                        </p:attrNameLst>
                                      </p:cBhvr>
                                      <p:tavLst>
                                        <p:tav tm="0">
                                          <p:val>
                                            <p:fltVal val="0"/>
                                          </p:val>
                                        </p:tav>
                                        <p:tav tm="100000">
                                          <p:val>
                                            <p:strVal val="#ppt_h"/>
                                          </p:val>
                                        </p:tav>
                                      </p:tavLst>
                                    </p:anim>
                                    <p:animEffect transition="in" filter="fade">
                                      <p:cBhvr>
                                        <p:cTn id="75" dur="500"/>
                                        <p:tgtEl>
                                          <p:spTgt spid="38"/>
                                        </p:tgtEl>
                                      </p:cBhvr>
                                    </p:animEffect>
                                  </p:childTnLst>
                                </p:cTn>
                              </p:par>
                            </p:childTnLst>
                          </p:cTn>
                        </p:par>
                        <p:par>
                          <p:cTn id="76" fill="hold">
                            <p:stCondLst>
                              <p:cond delay="6000"/>
                            </p:stCondLst>
                            <p:childTnLst>
                              <p:par>
                                <p:cTn id="77" presetID="53" presetClass="entr" presetSubtype="16" fill="hold" grpId="0" nodeType="afterEffect">
                                  <p:stCondLst>
                                    <p:cond delay="0"/>
                                  </p:stCondLst>
                                  <p:childTnLst>
                                    <p:set>
                                      <p:cBhvr>
                                        <p:cTn id="78" dur="1" fill="hold">
                                          <p:stCondLst>
                                            <p:cond delay="0"/>
                                          </p:stCondLst>
                                        </p:cTn>
                                        <p:tgtEl>
                                          <p:spTgt spid="41"/>
                                        </p:tgtEl>
                                        <p:attrNameLst>
                                          <p:attrName>style.visibility</p:attrName>
                                        </p:attrNameLst>
                                      </p:cBhvr>
                                      <p:to>
                                        <p:strVal val="visible"/>
                                      </p:to>
                                    </p:set>
                                    <p:anim calcmode="lin" valueType="num">
                                      <p:cBhvr>
                                        <p:cTn id="79" dur="500" fill="hold"/>
                                        <p:tgtEl>
                                          <p:spTgt spid="41"/>
                                        </p:tgtEl>
                                        <p:attrNameLst>
                                          <p:attrName>ppt_w</p:attrName>
                                        </p:attrNameLst>
                                      </p:cBhvr>
                                      <p:tavLst>
                                        <p:tav tm="0">
                                          <p:val>
                                            <p:fltVal val="0"/>
                                          </p:val>
                                        </p:tav>
                                        <p:tav tm="100000">
                                          <p:val>
                                            <p:strVal val="#ppt_w"/>
                                          </p:val>
                                        </p:tav>
                                      </p:tavLst>
                                    </p:anim>
                                    <p:anim calcmode="lin" valueType="num">
                                      <p:cBhvr>
                                        <p:cTn id="80" dur="500" fill="hold"/>
                                        <p:tgtEl>
                                          <p:spTgt spid="41"/>
                                        </p:tgtEl>
                                        <p:attrNameLst>
                                          <p:attrName>ppt_h</p:attrName>
                                        </p:attrNameLst>
                                      </p:cBhvr>
                                      <p:tavLst>
                                        <p:tav tm="0">
                                          <p:val>
                                            <p:fltVal val="0"/>
                                          </p:val>
                                        </p:tav>
                                        <p:tav tm="100000">
                                          <p:val>
                                            <p:strVal val="#ppt_h"/>
                                          </p:val>
                                        </p:tav>
                                      </p:tavLst>
                                    </p:anim>
                                    <p:animEffect transition="in" filter="fade">
                                      <p:cBhvr>
                                        <p:cTn id="81" dur="500"/>
                                        <p:tgtEl>
                                          <p:spTgt spid="41"/>
                                        </p:tgtEl>
                                      </p:cBhvr>
                                    </p:animEffect>
                                  </p:childTnLst>
                                </p:cTn>
                              </p:par>
                            </p:childTnLst>
                          </p:cTn>
                        </p:par>
                        <p:par>
                          <p:cTn id="82" fill="hold">
                            <p:stCondLst>
                              <p:cond delay="6500"/>
                            </p:stCondLst>
                            <p:childTnLst>
                              <p:par>
                                <p:cTn id="83" presetID="53" presetClass="entr" presetSubtype="16" fill="hold" grpId="0" nodeType="afterEffect">
                                  <p:stCondLst>
                                    <p:cond delay="0"/>
                                  </p:stCondLst>
                                  <p:childTnLst>
                                    <p:set>
                                      <p:cBhvr>
                                        <p:cTn id="84" dur="1" fill="hold">
                                          <p:stCondLst>
                                            <p:cond delay="0"/>
                                          </p:stCondLst>
                                        </p:cTn>
                                        <p:tgtEl>
                                          <p:spTgt spid="23"/>
                                        </p:tgtEl>
                                        <p:attrNameLst>
                                          <p:attrName>style.visibility</p:attrName>
                                        </p:attrNameLst>
                                      </p:cBhvr>
                                      <p:to>
                                        <p:strVal val="visible"/>
                                      </p:to>
                                    </p:set>
                                    <p:anim calcmode="lin" valueType="num">
                                      <p:cBhvr>
                                        <p:cTn id="85" dur="500" fill="hold"/>
                                        <p:tgtEl>
                                          <p:spTgt spid="23"/>
                                        </p:tgtEl>
                                        <p:attrNameLst>
                                          <p:attrName>ppt_w</p:attrName>
                                        </p:attrNameLst>
                                      </p:cBhvr>
                                      <p:tavLst>
                                        <p:tav tm="0">
                                          <p:val>
                                            <p:fltVal val="0"/>
                                          </p:val>
                                        </p:tav>
                                        <p:tav tm="100000">
                                          <p:val>
                                            <p:strVal val="#ppt_w"/>
                                          </p:val>
                                        </p:tav>
                                      </p:tavLst>
                                    </p:anim>
                                    <p:anim calcmode="lin" valueType="num">
                                      <p:cBhvr>
                                        <p:cTn id="86" dur="500" fill="hold"/>
                                        <p:tgtEl>
                                          <p:spTgt spid="23"/>
                                        </p:tgtEl>
                                        <p:attrNameLst>
                                          <p:attrName>ppt_h</p:attrName>
                                        </p:attrNameLst>
                                      </p:cBhvr>
                                      <p:tavLst>
                                        <p:tav tm="0">
                                          <p:val>
                                            <p:fltVal val="0"/>
                                          </p:val>
                                        </p:tav>
                                        <p:tav tm="100000">
                                          <p:val>
                                            <p:strVal val="#ppt_h"/>
                                          </p:val>
                                        </p:tav>
                                      </p:tavLst>
                                    </p:anim>
                                    <p:animEffect transition="in" filter="fade">
                                      <p:cBhvr>
                                        <p:cTn id="87" dur="500"/>
                                        <p:tgtEl>
                                          <p:spTgt spid="23"/>
                                        </p:tgtEl>
                                      </p:cBhvr>
                                    </p:animEffect>
                                  </p:childTnLst>
                                </p:cTn>
                              </p:par>
                            </p:childTnLst>
                          </p:cTn>
                        </p:par>
                        <p:par>
                          <p:cTn id="88" fill="hold">
                            <p:stCondLst>
                              <p:cond delay="7000"/>
                            </p:stCondLst>
                            <p:childTnLst>
                              <p:par>
                                <p:cTn id="89" presetID="53" presetClass="entr" presetSubtype="16" fill="hold" nodeType="afterEffect">
                                  <p:stCondLst>
                                    <p:cond delay="0"/>
                                  </p:stCondLst>
                                  <p:childTnLst>
                                    <p:set>
                                      <p:cBhvr>
                                        <p:cTn id="90" dur="1" fill="hold">
                                          <p:stCondLst>
                                            <p:cond delay="0"/>
                                          </p:stCondLst>
                                        </p:cTn>
                                        <p:tgtEl>
                                          <p:spTgt spid="42"/>
                                        </p:tgtEl>
                                        <p:attrNameLst>
                                          <p:attrName>style.visibility</p:attrName>
                                        </p:attrNameLst>
                                      </p:cBhvr>
                                      <p:to>
                                        <p:strVal val="visible"/>
                                      </p:to>
                                    </p:set>
                                    <p:anim calcmode="lin" valueType="num">
                                      <p:cBhvr>
                                        <p:cTn id="91" dur="500" fill="hold"/>
                                        <p:tgtEl>
                                          <p:spTgt spid="42"/>
                                        </p:tgtEl>
                                        <p:attrNameLst>
                                          <p:attrName>ppt_w</p:attrName>
                                        </p:attrNameLst>
                                      </p:cBhvr>
                                      <p:tavLst>
                                        <p:tav tm="0">
                                          <p:val>
                                            <p:fltVal val="0"/>
                                          </p:val>
                                        </p:tav>
                                        <p:tav tm="100000">
                                          <p:val>
                                            <p:strVal val="#ppt_w"/>
                                          </p:val>
                                        </p:tav>
                                      </p:tavLst>
                                    </p:anim>
                                    <p:anim calcmode="lin" valueType="num">
                                      <p:cBhvr>
                                        <p:cTn id="92" dur="500" fill="hold"/>
                                        <p:tgtEl>
                                          <p:spTgt spid="42"/>
                                        </p:tgtEl>
                                        <p:attrNameLst>
                                          <p:attrName>ppt_h</p:attrName>
                                        </p:attrNameLst>
                                      </p:cBhvr>
                                      <p:tavLst>
                                        <p:tav tm="0">
                                          <p:val>
                                            <p:fltVal val="0"/>
                                          </p:val>
                                        </p:tav>
                                        <p:tav tm="100000">
                                          <p:val>
                                            <p:strVal val="#ppt_h"/>
                                          </p:val>
                                        </p:tav>
                                      </p:tavLst>
                                    </p:anim>
                                    <p:animEffect transition="in" filter="fade">
                                      <p:cBhvr>
                                        <p:cTn id="9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animBg="1"/>
      <p:bldP spid="23" grpId="0" animBg="1"/>
      <p:bldP spid="33" grpId="0"/>
      <p:bldP spid="37" grpId="0"/>
      <p:bldP spid="4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4"/>
          <p:cNvGrpSpPr/>
          <p:nvPr/>
        </p:nvGrpSpPr>
        <p:grpSpPr>
          <a:xfrm>
            <a:off x="5379145" y="3062299"/>
            <a:ext cx="1414667" cy="1619124"/>
            <a:chOff x="5379142" y="2991066"/>
            <a:chExt cx="1414667" cy="1619124"/>
          </a:xfrm>
          <a:solidFill>
            <a:schemeClr val="accent1"/>
          </a:solidFill>
        </p:grpSpPr>
        <p:sp>
          <p:nvSpPr>
            <p:cNvPr id="3" name="Shape 1723"/>
            <p:cNvSpPr/>
            <p:nvPr/>
          </p:nvSpPr>
          <p:spPr>
            <a:xfrm rot="18900000">
              <a:off x="5379143" y="2991066"/>
              <a:ext cx="1414666" cy="1414666"/>
            </a:xfrm>
            <a:prstGeom prst="roundRect">
              <a:avLst>
                <a:gd name="adj" fmla="val 15000"/>
              </a:avLst>
            </a:prstGeom>
            <a:solidFill>
              <a:schemeClr val="bg1">
                <a:lumMod val="85000"/>
              </a:schemeClr>
            </a:solidFill>
            <a:ln w="12700">
              <a:noFill/>
              <a:miter lim="400000"/>
            </a:ln>
          </p:spPr>
          <p:txBody>
            <a:bodyPr lIns="67733" tIns="67733" rIns="67733" bIns="67733" anchor="ct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4" name="Shape 1726"/>
            <p:cNvSpPr/>
            <p:nvPr/>
          </p:nvSpPr>
          <p:spPr>
            <a:xfrm rot="18900000">
              <a:off x="5379142" y="3195523"/>
              <a:ext cx="1414666" cy="1414667"/>
            </a:xfrm>
            <a:prstGeom prst="roundRect">
              <a:avLst>
                <a:gd name="adj" fmla="val 15000"/>
              </a:avLst>
            </a:prstGeom>
            <a:grpFill/>
            <a:ln w="38100" cap="flat">
              <a:noFill/>
              <a:miter lim="400000"/>
            </a:ln>
            <a:effectLst/>
          </p:spPr>
          <p:txBody>
            <a:bodyPr wrap="square" lIns="67733" tIns="67733" rIns="67733" bIns="67733" numCol="1" anchor="ctr">
              <a:noAutofit/>
            </a:bodyP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5" name="Group 12"/>
          <p:cNvGrpSpPr/>
          <p:nvPr/>
        </p:nvGrpSpPr>
        <p:grpSpPr>
          <a:xfrm>
            <a:off x="3563873" y="3270643"/>
            <a:ext cx="1414667" cy="1619124"/>
            <a:chOff x="3563871" y="3199409"/>
            <a:chExt cx="1414666" cy="1619124"/>
          </a:xfrm>
          <a:solidFill>
            <a:schemeClr val="accent1"/>
          </a:solidFill>
        </p:grpSpPr>
        <p:sp>
          <p:nvSpPr>
            <p:cNvPr id="6" name="Shape 1722"/>
            <p:cNvSpPr/>
            <p:nvPr/>
          </p:nvSpPr>
          <p:spPr>
            <a:xfrm rot="8100000">
              <a:off x="3563871" y="3403867"/>
              <a:ext cx="1414666" cy="1414666"/>
            </a:xfrm>
            <a:prstGeom prst="roundRect">
              <a:avLst>
                <a:gd name="adj" fmla="val 15000"/>
              </a:avLst>
            </a:prstGeom>
            <a:solidFill>
              <a:schemeClr val="bg1">
                <a:lumMod val="85000"/>
              </a:schemeClr>
            </a:solidFill>
            <a:ln w="12700">
              <a:miter lim="400000"/>
            </a:ln>
          </p:spPr>
          <p:txBody>
            <a:bodyPr lIns="67733" tIns="67733" rIns="67733" bIns="67733" anchor="ct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7" name="Shape 1729"/>
            <p:cNvSpPr/>
            <p:nvPr/>
          </p:nvSpPr>
          <p:spPr>
            <a:xfrm rot="8100000">
              <a:off x="3563871" y="3199409"/>
              <a:ext cx="1414666" cy="1414667"/>
            </a:xfrm>
            <a:prstGeom prst="roundRect">
              <a:avLst>
                <a:gd name="adj" fmla="val 15000"/>
              </a:avLst>
            </a:prstGeom>
            <a:solidFill>
              <a:schemeClr val="accent2"/>
            </a:solidFill>
            <a:ln w="38100" cap="flat">
              <a:noFill/>
              <a:miter lim="400000"/>
            </a:ln>
            <a:effectLst/>
          </p:spPr>
          <p:txBody>
            <a:bodyPr wrap="square" lIns="67733" tIns="67733" rIns="67733" bIns="67733" numCol="1" anchor="ctr">
              <a:noAutofit/>
            </a:bodyP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8" name="Group 11"/>
          <p:cNvGrpSpPr/>
          <p:nvPr/>
        </p:nvGrpSpPr>
        <p:grpSpPr>
          <a:xfrm>
            <a:off x="1674444" y="3045311"/>
            <a:ext cx="1414667" cy="1619124"/>
            <a:chOff x="1743076" y="2991066"/>
            <a:chExt cx="1414666" cy="1619124"/>
          </a:xfrm>
          <a:solidFill>
            <a:schemeClr val="accent1"/>
          </a:solidFill>
        </p:grpSpPr>
        <p:sp>
          <p:nvSpPr>
            <p:cNvPr id="9" name="Shape 1721"/>
            <p:cNvSpPr/>
            <p:nvPr/>
          </p:nvSpPr>
          <p:spPr>
            <a:xfrm rot="18900000">
              <a:off x="1743076" y="2991066"/>
              <a:ext cx="1414666" cy="1414666"/>
            </a:xfrm>
            <a:prstGeom prst="roundRect">
              <a:avLst>
                <a:gd name="adj" fmla="val 15000"/>
              </a:avLst>
            </a:prstGeom>
            <a:solidFill>
              <a:schemeClr val="bg1">
                <a:lumMod val="85000"/>
              </a:schemeClr>
            </a:solidFill>
            <a:ln w="12700">
              <a:miter lim="400000"/>
            </a:ln>
          </p:spPr>
          <p:txBody>
            <a:bodyPr lIns="67733" tIns="67733" rIns="67733" bIns="67733" anchor="ct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0" name="Shape 1732"/>
            <p:cNvSpPr/>
            <p:nvPr/>
          </p:nvSpPr>
          <p:spPr>
            <a:xfrm rot="18900000">
              <a:off x="1743076" y="3195523"/>
              <a:ext cx="1414666" cy="1414667"/>
            </a:xfrm>
            <a:prstGeom prst="roundRect">
              <a:avLst>
                <a:gd name="adj" fmla="val 15000"/>
              </a:avLst>
            </a:prstGeom>
            <a:grpFill/>
            <a:ln w="50800" cap="flat">
              <a:noFill/>
              <a:miter lim="400000"/>
            </a:ln>
            <a:effectLst/>
          </p:spPr>
          <p:txBody>
            <a:bodyPr wrap="square" lIns="67733" tIns="67733" rIns="67733" bIns="67733" numCol="1" anchor="ctr">
              <a:noAutofit/>
            </a:bodyP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11" name="Group 15"/>
          <p:cNvGrpSpPr/>
          <p:nvPr/>
        </p:nvGrpSpPr>
        <p:grpSpPr>
          <a:xfrm>
            <a:off x="7199937" y="3270644"/>
            <a:ext cx="1414667" cy="1619125"/>
            <a:chOff x="7199937" y="3199409"/>
            <a:chExt cx="1414666" cy="1619125"/>
          </a:xfrm>
          <a:solidFill>
            <a:schemeClr val="accent1"/>
          </a:solidFill>
        </p:grpSpPr>
        <p:sp>
          <p:nvSpPr>
            <p:cNvPr id="12" name="Shape 1724"/>
            <p:cNvSpPr/>
            <p:nvPr/>
          </p:nvSpPr>
          <p:spPr>
            <a:xfrm rot="8100000">
              <a:off x="7199937" y="3403868"/>
              <a:ext cx="1414666" cy="1414666"/>
            </a:xfrm>
            <a:prstGeom prst="roundRect">
              <a:avLst>
                <a:gd name="adj" fmla="val 15000"/>
              </a:avLst>
            </a:prstGeom>
            <a:solidFill>
              <a:schemeClr val="bg1">
                <a:lumMod val="85000"/>
              </a:schemeClr>
            </a:solidFill>
            <a:ln w="12700">
              <a:miter lim="400000"/>
            </a:ln>
          </p:spPr>
          <p:txBody>
            <a:bodyPr lIns="67733" tIns="67733" rIns="67733" bIns="67733" anchor="ct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 name="Shape 1735"/>
            <p:cNvSpPr/>
            <p:nvPr/>
          </p:nvSpPr>
          <p:spPr>
            <a:xfrm rot="8100000">
              <a:off x="7199937" y="3199409"/>
              <a:ext cx="1414666" cy="1414667"/>
            </a:xfrm>
            <a:prstGeom prst="roundRect">
              <a:avLst>
                <a:gd name="adj" fmla="val 15000"/>
              </a:avLst>
            </a:prstGeom>
            <a:solidFill>
              <a:schemeClr val="accent2"/>
            </a:solidFill>
            <a:ln w="38100" cap="flat">
              <a:noFill/>
              <a:miter lim="400000"/>
            </a:ln>
            <a:effectLst/>
          </p:spPr>
          <p:txBody>
            <a:bodyPr wrap="square" lIns="67733" tIns="67733" rIns="67733" bIns="67733" numCol="1" anchor="ctr">
              <a:noAutofit/>
            </a:bodyP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14" name="Group 16"/>
          <p:cNvGrpSpPr/>
          <p:nvPr/>
        </p:nvGrpSpPr>
        <p:grpSpPr>
          <a:xfrm>
            <a:off x="9015209" y="3062299"/>
            <a:ext cx="1414667" cy="1619124"/>
            <a:chOff x="9015209" y="2991066"/>
            <a:chExt cx="1414666" cy="1619124"/>
          </a:xfrm>
          <a:solidFill>
            <a:schemeClr val="accent1"/>
          </a:solidFill>
        </p:grpSpPr>
        <p:sp>
          <p:nvSpPr>
            <p:cNvPr id="15" name="Shape 1725"/>
            <p:cNvSpPr/>
            <p:nvPr/>
          </p:nvSpPr>
          <p:spPr>
            <a:xfrm rot="18900000">
              <a:off x="9015209" y="2991066"/>
              <a:ext cx="1414666" cy="1414666"/>
            </a:xfrm>
            <a:prstGeom prst="roundRect">
              <a:avLst>
                <a:gd name="adj" fmla="val 15000"/>
              </a:avLst>
            </a:prstGeom>
            <a:solidFill>
              <a:schemeClr val="bg1">
                <a:lumMod val="85000"/>
              </a:schemeClr>
            </a:solidFill>
            <a:ln w="12700">
              <a:noFill/>
              <a:miter lim="400000"/>
            </a:ln>
          </p:spPr>
          <p:txBody>
            <a:bodyPr lIns="67733" tIns="67733" rIns="67733" bIns="67733" anchor="ct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6" name="Shape 1738"/>
            <p:cNvSpPr/>
            <p:nvPr/>
          </p:nvSpPr>
          <p:spPr>
            <a:xfrm rot="18900000">
              <a:off x="9015209" y="3195523"/>
              <a:ext cx="1414666" cy="1414667"/>
            </a:xfrm>
            <a:prstGeom prst="roundRect">
              <a:avLst>
                <a:gd name="adj" fmla="val 15000"/>
              </a:avLst>
            </a:prstGeom>
            <a:grpFill/>
            <a:ln w="38100" cap="flat">
              <a:noFill/>
              <a:miter lim="400000"/>
            </a:ln>
            <a:effectLst/>
          </p:spPr>
          <p:txBody>
            <a:bodyPr wrap="square" lIns="67733" tIns="67733" rIns="67733" bIns="67733" numCol="1" anchor="ctr">
              <a:noAutofit/>
            </a:bodyP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17" name="Text Placeholder 4"/>
          <p:cNvSpPr txBox="1"/>
          <p:nvPr/>
        </p:nvSpPr>
        <p:spPr>
          <a:xfrm>
            <a:off x="1781433" y="3840207"/>
            <a:ext cx="1210819" cy="26776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点击输入标题内容</a:t>
            </a:r>
            <a:endParaRPr lang="en-GB" altLang="zh-CN"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8" name="Text Placeholder 4"/>
          <p:cNvSpPr txBox="1"/>
          <p:nvPr/>
        </p:nvSpPr>
        <p:spPr>
          <a:xfrm>
            <a:off x="3663033" y="3840207"/>
            <a:ext cx="1210819" cy="26776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点击输入标题内容</a:t>
            </a:r>
            <a:endParaRPr lang="en-GB" altLang="zh-CN"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9" name="Text Placeholder 4"/>
          <p:cNvSpPr txBox="1"/>
          <p:nvPr/>
        </p:nvSpPr>
        <p:spPr>
          <a:xfrm>
            <a:off x="5480353" y="3840207"/>
            <a:ext cx="1210819" cy="26776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点击输入标题内容</a:t>
            </a:r>
            <a:endParaRPr lang="en-GB" altLang="zh-CN"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0" name="Text Placeholder 4"/>
          <p:cNvSpPr txBox="1"/>
          <p:nvPr/>
        </p:nvSpPr>
        <p:spPr>
          <a:xfrm>
            <a:off x="7298385" y="3840207"/>
            <a:ext cx="1210819" cy="26776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点击输入标题内容</a:t>
            </a:r>
            <a:endParaRPr lang="en-GB" altLang="zh-CN"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1" name="Text Placeholder 4"/>
          <p:cNvSpPr txBox="1"/>
          <p:nvPr/>
        </p:nvSpPr>
        <p:spPr>
          <a:xfrm>
            <a:off x="9117133" y="3840207"/>
            <a:ext cx="1210819" cy="26776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点击输入标题内容</a:t>
            </a:r>
            <a:endParaRPr lang="en-GB" altLang="zh-CN"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2" name="TextBox 127"/>
          <p:cNvSpPr txBox="1"/>
          <p:nvPr/>
        </p:nvSpPr>
        <p:spPr>
          <a:xfrm>
            <a:off x="1295470" y="1747264"/>
            <a:ext cx="2328369" cy="986167"/>
          </a:xfrm>
          <a:prstGeom prst="rect">
            <a:avLst/>
          </a:prstGeom>
          <a:noFill/>
        </p:spPr>
        <p:txBody>
          <a:bodyPr wrap="square" lIns="0" tIns="0" rIns="0" bIns="0" rtlCol="0">
            <a:spAutoFit/>
          </a:bodyPr>
          <a:lstStyle/>
          <a:p>
            <a:pPr algn="just">
              <a:lnSpc>
                <a:spcPct val="120000"/>
              </a:lnSpc>
            </a:pPr>
            <a:r>
              <a:rPr lang="zh-CN" altLang="en-US"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详写内容</a:t>
            </a:r>
            <a:r>
              <a:rPr lang="en-US" altLang="zh-CN"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a:t>
            </a:r>
            <a:r>
              <a:rPr lang="zh-CN" altLang="en-US"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点击输入本栏的具体文字，简明扼要的说明分项内容，此为概念图解，请根据您的具体内容酌情修改。</a:t>
            </a:r>
            <a:endParaRPr lang="en-US" altLang="zh-CN"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3" name="TextBox 128"/>
          <p:cNvSpPr txBox="1"/>
          <p:nvPr/>
        </p:nvSpPr>
        <p:spPr>
          <a:xfrm>
            <a:off x="3119673" y="5228424"/>
            <a:ext cx="2328369" cy="986167"/>
          </a:xfrm>
          <a:prstGeom prst="rect">
            <a:avLst/>
          </a:prstGeom>
          <a:noFill/>
        </p:spPr>
        <p:txBody>
          <a:bodyPr wrap="square" lIns="0" tIns="0" rIns="0" bIns="0" rtlCol="0">
            <a:spAutoFit/>
          </a:bodyPr>
          <a:lstStyle/>
          <a:p>
            <a:pPr algn="just">
              <a:lnSpc>
                <a:spcPct val="120000"/>
              </a:lnSpc>
            </a:pPr>
            <a:r>
              <a:rPr lang="zh-CN" altLang="en-US"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详写内容</a:t>
            </a:r>
            <a:r>
              <a:rPr lang="en-US" altLang="zh-CN"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a:t>
            </a:r>
            <a:r>
              <a:rPr lang="zh-CN" altLang="en-US"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点击输入本栏的具体文字，简明扼要的说明分项内容，此为概念图解，请根据您的具体内容酌情修改。</a:t>
            </a:r>
            <a:endParaRPr lang="en-US" altLang="zh-CN"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4" name="TextBox 129"/>
          <p:cNvSpPr txBox="1"/>
          <p:nvPr/>
        </p:nvSpPr>
        <p:spPr>
          <a:xfrm>
            <a:off x="4936090" y="1747264"/>
            <a:ext cx="2328369" cy="986167"/>
          </a:xfrm>
          <a:prstGeom prst="rect">
            <a:avLst/>
          </a:prstGeom>
          <a:noFill/>
        </p:spPr>
        <p:txBody>
          <a:bodyPr wrap="square" lIns="0" tIns="0" rIns="0" bIns="0" rtlCol="0">
            <a:spAutoFit/>
          </a:bodyPr>
          <a:lstStyle/>
          <a:p>
            <a:pPr algn="just">
              <a:lnSpc>
                <a:spcPct val="120000"/>
              </a:lnSpc>
            </a:pPr>
            <a:r>
              <a:rPr lang="zh-CN" altLang="en-US"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详写内容</a:t>
            </a:r>
            <a:r>
              <a:rPr lang="en-US" altLang="zh-CN"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a:t>
            </a:r>
            <a:r>
              <a:rPr lang="zh-CN" altLang="en-US"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点击输入本栏的具体文字，简明扼要的说明分项内容，此为概念图解，请根据您的具体内容酌情修改。</a:t>
            </a:r>
            <a:endParaRPr lang="en-US" altLang="zh-CN"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5" name="TextBox 130"/>
          <p:cNvSpPr txBox="1"/>
          <p:nvPr/>
        </p:nvSpPr>
        <p:spPr>
          <a:xfrm>
            <a:off x="6753877" y="5228424"/>
            <a:ext cx="2328369" cy="986167"/>
          </a:xfrm>
          <a:prstGeom prst="rect">
            <a:avLst/>
          </a:prstGeom>
          <a:noFill/>
        </p:spPr>
        <p:txBody>
          <a:bodyPr wrap="square" lIns="0" tIns="0" rIns="0" bIns="0" rtlCol="0">
            <a:spAutoFit/>
          </a:bodyPr>
          <a:lstStyle/>
          <a:p>
            <a:pPr algn="just">
              <a:lnSpc>
                <a:spcPct val="120000"/>
              </a:lnSpc>
            </a:pPr>
            <a:r>
              <a:rPr lang="zh-CN" altLang="en-US"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详写内容</a:t>
            </a:r>
            <a:r>
              <a:rPr lang="en-US" altLang="zh-CN"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a:t>
            </a:r>
            <a:r>
              <a:rPr lang="zh-CN" altLang="en-US"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点击输入本栏的具体文字，简明扼要的说明分项内容，此为概念图解，请根据您的具体内容酌情修改。</a:t>
            </a:r>
            <a:endParaRPr lang="en-US" altLang="zh-CN"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6" name="TextBox 131"/>
          <p:cNvSpPr txBox="1"/>
          <p:nvPr/>
        </p:nvSpPr>
        <p:spPr>
          <a:xfrm>
            <a:off x="8552760" y="1747264"/>
            <a:ext cx="2328369" cy="986167"/>
          </a:xfrm>
          <a:prstGeom prst="rect">
            <a:avLst/>
          </a:prstGeom>
          <a:noFill/>
        </p:spPr>
        <p:txBody>
          <a:bodyPr wrap="square" lIns="0" tIns="0" rIns="0" bIns="0" rtlCol="0">
            <a:spAutoFit/>
          </a:bodyPr>
          <a:lstStyle/>
          <a:p>
            <a:pPr algn="just">
              <a:lnSpc>
                <a:spcPct val="120000"/>
              </a:lnSpc>
            </a:pPr>
            <a:r>
              <a:rPr lang="zh-CN" altLang="en-US"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详写内容</a:t>
            </a:r>
            <a:r>
              <a:rPr lang="en-US" altLang="zh-CN"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a:t>
            </a:r>
            <a:r>
              <a:rPr lang="zh-CN" altLang="en-US"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点击输入本栏的具体文字，简明扼要的说明分项内容，此为概念图解，请根据您的具体内容酌情修改。</a:t>
            </a:r>
            <a:endParaRPr lang="en-US" altLang="zh-CN"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27" name="组合 26">
            <a:extLst>
              <a:ext uri="{FF2B5EF4-FFF2-40B4-BE49-F238E27FC236}">
                <a16:creationId xmlns:a16="http://schemas.microsoft.com/office/drawing/2014/main" id="{6B10E724-3B3C-4301-8F20-6928748DD85E}"/>
              </a:ext>
            </a:extLst>
          </p:cNvPr>
          <p:cNvGrpSpPr/>
          <p:nvPr/>
        </p:nvGrpSpPr>
        <p:grpSpPr>
          <a:xfrm>
            <a:off x="3424460" y="220234"/>
            <a:ext cx="5544407" cy="617980"/>
            <a:chOff x="551593" y="497013"/>
            <a:chExt cx="5544407" cy="617980"/>
          </a:xfrm>
        </p:grpSpPr>
        <p:sp>
          <p:nvSpPr>
            <p:cNvPr id="28" name="矩形 27">
              <a:extLst>
                <a:ext uri="{FF2B5EF4-FFF2-40B4-BE49-F238E27FC236}">
                  <a16:creationId xmlns:a16="http://schemas.microsoft.com/office/drawing/2014/main" id="{FDC3945B-D3C4-46E0-B987-B8B05F87C8A3}"/>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29" name="0 _4">
              <a:extLst>
                <a:ext uri="{FF2B5EF4-FFF2-40B4-BE49-F238E27FC236}">
                  <a16:creationId xmlns:a16="http://schemas.microsoft.com/office/drawing/2014/main" id="{152CEC40-56BD-47AA-94AA-3D7B6E2FDFF3}"/>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p:cTn id="13" dur="500" fill="hold"/>
                                        <p:tgtEl>
                                          <p:spTgt spid="17"/>
                                        </p:tgtEl>
                                        <p:attrNameLst>
                                          <p:attrName>ppt_w</p:attrName>
                                        </p:attrNameLst>
                                      </p:cBhvr>
                                      <p:tavLst>
                                        <p:tav tm="0">
                                          <p:val>
                                            <p:fltVal val="0"/>
                                          </p:val>
                                        </p:tav>
                                        <p:tav tm="100000">
                                          <p:val>
                                            <p:strVal val="#ppt_w"/>
                                          </p:val>
                                        </p:tav>
                                      </p:tavLst>
                                    </p:anim>
                                    <p:anim calcmode="lin" valueType="num">
                                      <p:cBhvr>
                                        <p:cTn id="14" dur="500" fill="hold"/>
                                        <p:tgtEl>
                                          <p:spTgt spid="17"/>
                                        </p:tgtEl>
                                        <p:attrNameLst>
                                          <p:attrName>ppt_h</p:attrName>
                                        </p:attrNameLst>
                                      </p:cBhvr>
                                      <p:tavLst>
                                        <p:tav tm="0">
                                          <p:val>
                                            <p:fltVal val="0"/>
                                          </p:val>
                                        </p:tav>
                                        <p:tav tm="100000">
                                          <p:val>
                                            <p:strVal val="#ppt_h"/>
                                          </p:val>
                                        </p:tav>
                                      </p:tavLst>
                                    </p:anim>
                                    <p:animEffect transition="in" filter="fade">
                                      <p:cBhvr>
                                        <p:cTn id="15" dur="500"/>
                                        <p:tgtEl>
                                          <p:spTgt spid="17"/>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p:cTn id="19" dur="500" fill="hold"/>
                                        <p:tgtEl>
                                          <p:spTgt spid="22"/>
                                        </p:tgtEl>
                                        <p:attrNameLst>
                                          <p:attrName>ppt_w</p:attrName>
                                        </p:attrNameLst>
                                      </p:cBhvr>
                                      <p:tavLst>
                                        <p:tav tm="0">
                                          <p:val>
                                            <p:fltVal val="0"/>
                                          </p:val>
                                        </p:tav>
                                        <p:tav tm="100000">
                                          <p:val>
                                            <p:strVal val="#ppt_w"/>
                                          </p:val>
                                        </p:tav>
                                      </p:tavLst>
                                    </p:anim>
                                    <p:anim calcmode="lin" valueType="num">
                                      <p:cBhvr>
                                        <p:cTn id="20" dur="500" fill="hold"/>
                                        <p:tgtEl>
                                          <p:spTgt spid="22"/>
                                        </p:tgtEl>
                                        <p:attrNameLst>
                                          <p:attrName>ppt_h</p:attrName>
                                        </p:attrNameLst>
                                      </p:cBhvr>
                                      <p:tavLst>
                                        <p:tav tm="0">
                                          <p:val>
                                            <p:fltVal val="0"/>
                                          </p:val>
                                        </p:tav>
                                        <p:tav tm="100000">
                                          <p:val>
                                            <p:strVal val="#ppt_h"/>
                                          </p:val>
                                        </p:tav>
                                      </p:tavLst>
                                    </p:anim>
                                    <p:animEffect transition="in" filter="fade">
                                      <p:cBhvr>
                                        <p:cTn id="21" dur="500"/>
                                        <p:tgtEl>
                                          <p:spTgt spid="22"/>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ppt_w</p:attrName>
                                        </p:attrNameLst>
                                      </p:cBhvr>
                                      <p:tavLst>
                                        <p:tav tm="0">
                                          <p:val>
                                            <p:fltVal val="0"/>
                                          </p:val>
                                        </p:tav>
                                        <p:tav tm="100000">
                                          <p:val>
                                            <p:strVal val="#ppt_w"/>
                                          </p:val>
                                        </p:tav>
                                      </p:tavLst>
                                    </p:anim>
                                    <p:anim calcmode="lin" valueType="num">
                                      <p:cBhvr>
                                        <p:cTn id="26" dur="500" fill="hold"/>
                                        <p:tgtEl>
                                          <p:spTgt spid="5"/>
                                        </p:tgtEl>
                                        <p:attrNameLst>
                                          <p:attrName>ppt_h</p:attrName>
                                        </p:attrNameLst>
                                      </p:cBhvr>
                                      <p:tavLst>
                                        <p:tav tm="0">
                                          <p:val>
                                            <p:fltVal val="0"/>
                                          </p:val>
                                        </p:tav>
                                        <p:tav tm="100000">
                                          <p:val>
                                            <p:strVal val="#ppt_h"/>
                                          </p:val>
                                        </p:tav>
                                      </p:tavLst>
                                    </p:anim>
                                    <p:animEffect transition="in" filter="fade">
                                      <p:cBhvr>
                                        <p:cTn id="27" dur="500"/>
                                        <p:tgtEl>
                                          <p:spTgt spid="5"/>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p:cTn id="37" dur="500" fill="hold"/>
                                        <p:tgtEl>
                                          <p:spTgt spid="23"/>
                                        </p:tgtEl>
                                        <p:attrNameLst>
                                          <p:attrName>ppt_w</p:attrName>
                                        </p:attrNameLst>
                                      </p:cBhvr>
                                      <p:tavLst>
                                        <p:tav tm="0">
                                          <p:val>
                                            <p:fltVal val="0"/>
                                          </p:val>
                                        </p:tav>
                                        <p:tav tm="100000">
                                          <p:val>
                                            <p:strVal val="#ppt_w"/>
                                          </p:val>
                                        </p:tav>
                                      </p:tavLst>
                                    </p:anim>
                                    <p:anim calcmode="lin" valueType="num">
                                      <p:cBhvr>
                                        <p:cTn id="38" dur="500" fill="hold"/>
                                        <p:tgtEl>
                                          <p:spTgt spid="23"/>
                                        </p:tgtEl>
                                        <p:attrNameLst>
                                          <p:attrName>ppt_h</p:attrName>
                                        </p:attrNameLst>
                                      </p:cBhvr>
                                      <p:tavLst>
                                        <p:tav tm="0">
                                          <p:val>
                                            <p:fltVal val="0"/>
                                          </p:val>
                                        </p:tav>
                                        <p:tav tm="100000">
                                          <p:val>
                                            <p:strVal val="#ppt_h"/>
                                          </p:val>
                                        </p:tav>
                                      </p:tavLst>
                                    </p:anim>
                                    <p:animEffect transition="in" filter="fade">
                                      <p:cBhvr>
                                        <p:cTn id="39" dur="500"/>
                                        <p:tgtEl>
                                          <p:spTgt spid="23"/>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p:cTn id="43" dur="500" fill="hold"/>
                                        <p:tgtEl>
                                          <p:spTgt spid="2"/>
                                        </p:tgtEl>
                                        <p:attrNameLst>
                                          <p:attrName>ppt_w</p:attrName>
                                        </p:attrNameLst>
                                      </p:cBhvr>
                                      <p:tavLst>
                                        <p:tav tm="0">
                                          <p:val>
                                            <p:fltVal val="0"/>
                                          </p:val>
                                        </p:tav>
                                        <p:tav tm="100000">
                                          <p:val>
                                            <p:strVal val="#ppt_w"/>
                                          </p:val>
                                        </p:tav>
                                      </p:tavLst>
                                    </p:anim>
                                    <p:anim calcmode="lin" valueType="num">
                                      <p:cBhvr>
                                        <p:cTn id="44" dur="500" fill="hold"/>
                                        <p:tgtEl>
                                          <p:spTgt spid="2"/>
                                        </p:tgtEl>
                                        <p:attrNameLst>
                                          <p:attrName>ppt_h</p:attrName>
                                        </p:attrNameLst>
                                      </p:cBhvr>
                                      <p:tavLst>
                                        <p:tav tm="0">
                                          <p:val>
                                            <p:fltVal val="0"/>
                                          </p:val>
                                        </p:tav>
                                        <p:tav tm="100000">
                                          <p:val>
                                            <p:strVal val="#ppt_h"/>
                                          </p:val>
                                        </p:tav>
                                      </p:tavLst>
                                    </p:anim>
                                    <p:animEffect transition="in" filter="fade">
                                      <p:cBhvr>
                                        <p:cTn id="45" dur="500"/>
                                        <p:tgtEl>
                                          <p:spTgt spid="2"/>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p:cTn id="49" dur="500" fill="hold"/>
                                        <p:tgtEl>
                                          <p:spTgt spid="19"/>
                                        </p:tgtEl>
                                        <p:attrNameLst>
                                          <p:attrName>ppt_w</p:attrName>
                                        </p:attrNameLst>
                                      </p:cBhvr>
                                      <p:tavLst>
                                        <p:tav tm="0">
                                          <p:val>
                                            <p:fltVal val="0"/>
                                          </p:val>
                                        </p:tav>
                                        <p:tav tm="100000">
                                          <p:val>
                                            <p:strVal val="#ppt_w"/>
                                          </p:val>
                                        </p:tav>
                                      </p:tavLst>
                                    </p:anim>
                                    <p:anim calcmode="lin" valueType="num">
                                      <p:cBhvr>
                                        <p:cTn id="50" dur="500" fill="hold"/>
                                        <p:tgtEl>
                                          <p:spTgt spid="19"/>
                                        </p:tgtEl>
                                        <p:attrNameLst>
                                          <p:attrName>ppt_h</p:attrName>
                                        </p:attrNameLst>
                                      </p:cBhvr>
                                      <p:tavLst>
                                        <p:tav tm="0">
                                          <p:val>
                                            <p:fltVal val="0"/>
                                          </p:val>
                                        </p:tav>
                                        <p:tav tm="100000">
                                          <p:val>
                                            <p:strVal val="#ppt_h"/>
                                          </p:val>
                                        </p:tav>
                                      </p:tavLst>
                                    </p:anim>
                                    <p:animEffect transition="in" filter="fade">
                                      <p:cBhvr>
                                        <p:cTn id="51" dur="500"/>
                                        <p:tgtEl>
                                          <p:spTgt spid="19"/>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24"/>
                                        </p:tgtEl>
                                        <p:attrNameLst>
                                          <p:attrName>style.visibility</p:attrName>
                                        </p:attrNameLst>
                                      </p:cBhvr>
                                      <p:to>
                                        <p:strVal val="visible"/>
                                      </p:to>
                                    </p:set>
                                    <p:anim calcmode="lin" valueType="num">
                                      <p:cBhvr>
                                        <p:cTn id="55" dur="500" fill="hold"/>
                                        <p:tgtEl>
                                          <p:spTgt spid="24"/>
                                        </p:tgtEl>
                                        <p:attrNameLst>
                                          <p:attrName>ppt_w</p:attrName>
                                        </p:attrNameLst>
                                      </p:cBhvr>
                                      <p:tavLst>
                                        <p:tav tm="0">
                                          <p:val>
                                            <p:fltVal val="0"/>
                                          </p:val>
                                        </p:tav>
                                        <p:tav tm="100000">
                                          <p:val>
                                            <p:strVal val="#ppt_w"/>
                                          </p:val>
                                        </p:tav>
                                      </p:tavLst>
                                    </p:anim>
                                    <p:anim calcmode="lin" valueType="num">
                                      <p:cBhvr>
                                        <p:cTn id="56" dur="500" fill="hold"/>
                                        <p:tgtEl>
                                          <p:spTgt spid="24"/>
                                        </p:tgtEl>
                                        <p:attrNameLst>
                                          <p:attrName>ppt_h</p:attrName>
                                        </p:attrNameLst>
                                      </p:cBhvr>
                                      <p:tavLst>
                                        <p:tav tm="0">
                                          <p:val>
                                            <p:fltVal val="0"/>
                                          </p:val>
                                        </p:tav>
                                        <p:tav tm="100000">
                                          <p:val>
                                            <p:strVal val="#ppt_h"/>
                                          </p:val>
                                        </p:tav>
                                      </p:tavLst>
                                    </p:anim>
                                    <p:animEffect transition="in" filter="fade">
                                      <p:cBhvr>
                                        <p:cTn id="57" dur="500"/>
                                        <p:tgtEl>
                                          <p:spTgt spid="24"/>
                                        </p:tgtEl>
                                      </p:cBhvr>
                                    </p:animEffect>
                                  </p:childTnLst>
                                </p:cTn>
                              </p:par>
                            </p:childTnLst>
                          </p:cTn>
                        </p:par>
                        <p:par>
                          <p:cTn id="58" fill="hold">
                            <p:stCondLst>
                              <p:cond delay="4500"/>
                            </p:stCondLst>
                            <p:childTnLst>
                              <p:par>
                                <p:cTn id="59" presetID="53" presetClass="entr" presetSubtype="16" fill="hold" nodeType="afterEffect">
                                  <p:stCondLst>
                                    <p:cond delay="0"/>
                                  </p:stCondLst>
                                  <p:childTnLst>
                                    <p:set>
                                      <p:cBhvr>
                                        <p:cTn id="60" dur="1" fill="hold">
                                          <p:stCondLst>
                                            <p:cond delay="0"/>
                                          </p:stCondLst>
                                        </p:cTn>
                                        <p:tgtEl>
                                          <p:spTgt spid="11"/>
                                        </p:tgtEl>
                                        <p:attrNameLst>
                                          <p:attrName>style.visibility</p:attrName>
                                        </p:attrNameLst>
                                      </p:cBhvr>
                                      <p:to>
                                        <p:strVal val="visible"/>
                                      </p:to>
                                    </p:set>
                                    <p:anim calcmode="lin" valueType="num">
                                      <p:cBhvr>
                                        <p:cTn id="61" dur="500" fill="hold"/>
                                        <p:tgtEl>
                                          <p:spTgt spid="11"/>
                                        </p:tgtEl>
                                        <p:attrNameLst>
                                          <p:attrName>ppt_w</p:attrName>
                                        </p:attrNameLst>
                                      </p:cBhvr>
                                      <p:tavLst>
                                        <p:tav tm="0">
                                          <p:val>
                                            <p:fltVal val="0"/>
                                          </p:val>
                                        </p:tav>
                                        <p:tav tm="100000">
                                          <p:val>
                                            <p:strVal val="#ppt_w"/>
                                          </p:val>
                                        </p:tav>
                                      </p:tavLst>
                                    </p:anim>
                                    <p:anim calcmode="lin" valueType="num">
                                      <p:cBhvr>
                                        <p:cTn id="62" dur="500" fill="hold"/>
                                        <p:tgtEl>
                                          <p:spTgt spid="11"/>
                                        </p:tgtEl>
                                        <p:attrNameLst>
                                          <p:attrName>ppt_h</p:attrName>
                                        </p:attrNameLst>
                                      </p:cBhvr>
                                      <p:tavLst>
                                        <p:tav tm="0">
                                          <p:val>
                                            <p:fltVal val="0"/>
                                          </p:val>
                                        </p:tav>
                                        <p:tav tm="100000">
                                          <p:val>
                                            <p:strVal val="#ppt_h"/>
                                          </p:val>
                                        </p:tav>
                                      </p:tavLst>
                                    </p:anim>
                                    <p:animEffect transition="in" filter="fade">
                                      <p:cBhvr>
                                        <p:cTn id="63" dur="500"/>
                                        <p:tgtEl>
                                          <p:spTgt spid="11"/>
                                        </p:tgtEl>
                                      </p:cBhvr>
                                    </p:animEffect>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p:cTn id="67" dur="500" fill="hold"/>
                                        <p:tgtEl>
                                          <p:spTgt spid="20"/>
                                        </p:tgtEl>
                                        <p:attrNameLst>
                                          <p:attrName>ppt_w</p:attrName>
                                        </p:attrNameLst>
                                      </p:cBhvr>
                                      <p:tavLst>
                                        <p:tav tm="0">
                                          <p:val>
                                            <p:fltVal val="0"/>
                                          </p:val>
                                        </p:tav>
                                        <p:tav tm="100000">
                                          <p:val>
                                            <p:strVal val="#ppt_w"/>
                                          </p:val>
                                        </p:tav>
                                      </p:tavLst>
                                    </p:anim>
                                    <p:anim calcmode="lin" valueType="num">
                                      <p:cBhvr>
                                        <p:cTn id="68" dur="500" fill="hold"/>
                                        <p:tgtEl>
                                          <p:spTgt spid="20"/>
                                        </p:tgtEl>
                                        <p:attrNameLst>
                                          <p:attrName>ppt_h</p:attrName>
                                        </p:attrNameLst>
                                      </p:cBhvr>
                                      <p:tavLst>
                                        <p:tav tm="0">
                                          <p:val>
                                            <p:fltVal val="0"/>
                                          </p:val>
                                        </p:tav>
                                        <p:tav tm="100000">
                                          <p:val>
                                            <p:strVal val="#ppt_h"/>
                                          </p:val>
                                        </p:tav>
                                      </p:tavLst>
                                    </p:anim>
                                    <p:animEffect transition="in" filter="fade">
                                      <p:cBhvr>
                                        <p:cTn id="69" dur="500"/>
                                        <p:tgtEl>
                                          <p:spTgt spid="20"/>
                                        </p:tgtEl>
                                      </p:cBhvr>
                                    </p:animEffect>
                                  </p:childTnLst>
                                </p:cTn>
                              </p:par>
                            </p:childTnLst>
                          </p:cTn>
                        </p:par>
                        <p:par>
                          <p:cTn id="70" fill="hold">
                            <p:stCondLst>
                              <p:cond delay="5500"/>
                            </p:stCondLst>
                            <p:childTnLst>
                              <p:par>
                                <p:cTn id="71" presetID="53" presetClass="entr" presetSubtype="16" fill="hold" grpId="0" nodeType="afterEffect">
                                  <p:stCondLst>
                                    <p:cond delay="0"/>
                                  </p:stCondLst>
                                  <p:childTnLst>
                                    <p:set>
                                      <p:cBhvr>
                                        <p:cTn id="72" dur="1" fill="hold">
                                          <p:stCondLst>
                                            <p:cond delay="0"/>
                                          </p:stCondLst>
                                        </p:cTn>
                                        <p:tgtEl>
                                          <p:spTgt spid="25"/>
                                        </p:tgtEl>
                                        <p:attrNameLst>
                                          <p:attrName>style.visibility</p:attrName>
                                        </p:attrNameLst>
                                      </p:cBhvr>
                                      <p:to>
                                        <p:strVal val="visible"/>
                                      </p:to>
                                    </p:set>
                                    <p:anim calcmode="lin" valueType="num">
                                      <p:cBhvr>
                                        <p:cTn id="73" dur="500" fill="hold"/>
                                        <p:tgtEl>
                                          <p:spTgt spid="25"/>
                                        </p:tgtEl>
                                        <p:attrNameLst>
                                          <p:attrName>ppt_w</p:attrName>
                                        </p:attrNameLst>
                                      </p:cBhvr>
                                      <p:tavLst>
                                        <p:tav tm="0">
                                          <p:val>
                                            <p:fltVal val="0"/>
                                          </p:val>
                                        </p:tav>
                                        <p:tav tm="100000">
                                          <p:val>
                                            <p:strVal val="#ppt_w"/>
                                          </p:val>
                                        </p:tav>
                                      </p:tavLst>
                                    </p:anim>
                                    <p:anim calcmode="lin" valueType="num">
                                      <p:cBhvr>
                                        <p:cTn id="74" dur="500" fill="hold"/>
                                        <p:tgtEl>
                                          <p:spTgt spid="25"/>
                                        </p:tgtEl>
                                        <p:attrNameLst>
                                          <p:attrName>ppt_h</p:attrName>
                                        </p:attrNameLst>
                                      </p:cBhvr>
                                      <p:tavLst>
                                        <p:tav tm="0">
                                          <p:val>
                                            <p:fltVal val="0"/>
                                          </p:val>
                                        </p:tav>
                                        <p:tav tm="100000">
                                          <p:val>
                                            <p:strVal val="#ppt_h"/>
                                          </p:val>
                                        </p:tav>
                                      </p:tavLst>
                                    </p:anim>
                                    <p:animEffect transition="in" filter="fade">
                                      <p:cBhvr>
                                        <p:cTn id="75" dur="500"/>
                                        <p:tgtEl>
                                          <p:spTgt spid="25"/>
                                        </p:tgtEl>
                                      </p:cBhvr>
                                    </p:animEffect>
                                  </p:childTnLst>
                                </p:cTn>
                              </p:par>
                            </p:childTnLst>
                          </p:cTn>
                        </p:par>
                        <p:par>
                          <p:cTn id="76" fill="hold">
                            <p:stCondLst>
                              <p:cond delay="6000"/>
                            </p:stCondLst>
                            <p:childTnLst>
                              <p:par>
                                <p:cTn id="77" presetID="53" presetClass="entr" presetSubtype="16" fill="hold" nodeType="afterEffect">
                                  <p:stCondLst>
                                    <p:cond delay="0"/>
                                  </p:stCondLst>
                                  <p:childTnLst>
                                    <p:set>
                                      <p:cBhvr>
                                        <p:cTn id="78" dur="1" fill="hold">
                                          <p:stCondLst>
                                            <p:cond delay="0"/>
                                          </p:stCondLst>
                                        </p:cTn>
                                        <p:tgtEl>
                                          <p:spTgt spid="14"/>
                                        </p:tgtEl>
                                        <p:attrNameLst>
                                          <p:attrName>style.visibility</p:attrName>
                                        </p:attrNameLst>
                                      </p:cBhvr>
                                      <p:to>
                                        <p:strVal val="visible"/>
                                      </p:to>
                                    </p:set>
                                    <p:anim calcmode="lin" valueType="num">
                                      <p:cBhvr>
                                        <p:cTn id="79" dur="500" fill="hold"/>
                                        <p:tgtEl>
                                          <p:spTgt spid="14"/>
                                        </p:tgtEl>
                                        <p:attrNameLst>
                                          <p:attrName>ppt_w</p:attrName>
                                        </p:attrNameLst>
                                      </p:cBhvr>
                                      <p:tavLst>
                                        <p:tav tm="0">
                                          <p:val>
                                            <p:fltVal val="0"/>
                                          </p:val>
                                        </p:tav>
                                        <p:tav tm="100000">
                                          <p:val>
                                            <p:strVal val="#ppt_w"/>
                                          </p:val>
                                        </p:tav>
                                      </p:tavLst>
                                    </p:anim>
                                    <p:anim calcmode="lin" valueType="num">
                                      <p:cBhvr>
                                        <p:cTn id="80" dur="500" fill="hold"/>
                                        <p:tgtEl>
                                          <p:spTgt spid="14"/>
                                        </p:tgtEl>
                                        <p:attrNameLst>
                                          <p:attrName>ppt_h</p:attrName>
                                        </p:attrNameLst>
                                      </p:cBhvr>
                                      <p:tavLst>
                                        <p:tav tm="0">
                                          <p:val>
                                            <p:fltVal val="0"/>
                                          </p:val>
                                        </p:tav>
                                        <p:tav tm="100000">
                                          <p:val>
                                            <p:strVal val="#ppt_h"/>
                                          </p:val>
                                        </p:tav>
                                      </p:tavLst>
                                    </p:anim>
                                    <p:animEffect transition="in" filter="fade">
                                      <p:cBhvr>
                                        <p:cTn id="81" dur="500"/>
                                        <p:tgtEl>
                                          <p:spTgt spid="14"/>
                                        </p:tgtEl>
                                      </p:cBhvr>
                                    </p:animEffect>
                                  </p:childTnLst>
                                </p:cTn>
                              </p:par>
                            </p:childTnLst>
                          </p:cTn>
                        </p:par>
                        <p:par>
                          <p:cTn id="82" fill="hold">
                            <p:stCondLst>
                              <p:cond delay="6500"/>
                            </p:stCondLst>
                            <p:childTnLst>
                              <p:par>
                                <p:cTn id="83" presetID="53" presetClass="entr" presetSubtype="16" fill="hold" grpId="0" nodeType="afterEffect">
                                  <p:stCondLst>
                                    <p:cond delay="0"/>
                                  </p:stCondLst>
                                  <p:childTnLst>
                                    <p:set>
                                      <p:cBhvr>
                                        <p:cTn id="84" dur="1" fill="hold">
                                          <p:stCondLst>
                                            <p:cond delay="0"/>
                                          </p:stCondLst>
                                        </p:cTn>
                                        <p:tgtEl>
                                          <p:spTgt spid="21"/>
                                        </p:tgtEl>
                                        <p:attrNameLst>
                                          <p:attrName>style.visibility</p:attrName>
                                        </p:attrNameLst>
                                      </p:cBhvr>
                                      <p:to>
                                        <p:strVal val="visible"/>
                                      </p:to>
                                    </p:set>
                                    <p:anim calcmode="lin" valueType="num">
                                      <p:cBhvr>
                                        <p:cTn id="85" dur="500" fill="hold"/>
                                        <p:tgtEl>
                                          <p:spTgt spid="21"/>
                                        </p:tgtEl>
                                        <p:attrNameLst>
                                          <p:attrName>ppt_w</p:attrName>
                                        </p:attrNameLst>
                                      </p:cBhvr>
                                      <p:tavLst>
                                        <p:tav tm="0">
                                          <p:val>
                                            <p:fltVal val="0"/>
                                          </p:val>
                                        </p:tav>
                                        <p:tav tm="100000">
                                          <p:val>
                                            <p:strVal val="#ppt_w"/>
                                          </p:val>
                                        </p:tav>
                                      </p:tavLst>
                                    </p:anim>
                                    <p:anim calcmode="lin" valueType="num">
                                      <p:cBhvr>
                                        <p:cTn id="86" dur="500" fill="hold"/>
                                        <p:tgtEl>
                                          <p:spTgt spid="21"/>
                                        </p:tgtEl>
                                        <p:attrNameLst>
                                          <p:attrName>ppt_h</p:attrName>
                                        </p:attrNameLst>
                                      </p:cBhvr>
                                      <p:tavLst>
                                        <p:tav tm="0">
                                          <p:val>
                                            <p:fltVal val="0"/>
                                          </p:val>
                                        </p:tav>
                                        <p:tav tm="100000">
                                          <p:val>
                                            <p:strVal val="#ppt_h"/>
                                          </p:val>
                                        </p:tav>
                                      </p:tavLst>
                                    </p:anim>
                                    <p:animEffect transition="in" filter="fade">
                                      <p:cBhvr>
                                        <p:cTn id="87" dur="500"/>
                                        <p:tgtEl>
                                          <p:spTgt spid="21"/>
                                        </p:tgtEl>
                                      </p:cBhvr>
                                    </p:animEffect>
                                  </p:childTnLst>
                                </p:cTn>
                              </p:par>
                            </p:childTnLst>
                          </p:cTn>
                        </p:par>
                        <p:par>
                          <p:cTn id="88" fill="hold">
                            <p:stCondLst>
                              <p:cond delay="7000"/>
                            </p:stCondLst>
                            <p:childTnLst>
                              <p:par>
                                <p:cTn id="89" presetID="53" presetClass="entr" presetSubtype="16" fill="hold" grpId="0" nodeType="afterEffect">
                                  <p:stCondLst>
                                    <p:cond delay="0"/>
                                  </p:stCondLst>
                                  <p:childTnLst>
                                    <p:set>
                                      <p:cBhvr>
                                        <p:cTn id="90" dur="1" fill="hold">
                                          <p:stCondLst>
                                            <p:cond delay="0"/>
                                          </p:stCondLst>
                                        </p:cTn>
                                        <p:tgtEl>
                                          <p:spTgt spid="26"/>
                                        </p:tgtEl>
                                        <p:attrNameLst>
                                          <p:attrName>style.visibility</p:attrName>
                                        </p:attrNameLst>
                                      </p:cBhvr>
                                      <p:to>
                                        <p:strVal val="visible"/>
                                      </p:to>
                                    </p:set>
                                    <p:anim calcmode="lin" valueType="num">
                                      <p:cBhvr>
                                        <p:cTn id="91" dur="500" fill="hold"/>
                                        <p:tgtEl>
                                          <p:spTgt spid="26"/>
                                        </p:tgtEl>
                                        <p:attrNameLst>
                                          <p:attrName>ppt_w</p:attrName>
                                        </p:attrNameLst>
                                      </p:cBhvr>
                                      <p:tavLst>
                                        <p:tav tm="0">
                                          <p:val>
                                            <p:fltVal val="0"/>
                                          </p:val>
                                        </p:tav>
                                        <p:tav tm="100000">
                                          <p:val>
                                            <p:strVal val="#ppt_w"/>
                                          </p:val>
                                        </p:tav>
                                      </p:tavLst>
                                    </p:anim>
                                    <p:anim calcmode="lin" valueType="num">
                                      <p:cBhvr>
                                        <p:cTn id="92" dur="500" fill="hold"/>
                                        <p:tgtEl>
                                          <p:spTgt spid="26"/>
                                        </p:tgtEl>
                                        <p:attrNameLst>
                                          <p:attrName>ppt_h</p:attrName>
                                        </p:attrNameLst>
                                      </p:cBhvr>
                                      <p:tavLst>
                                        <p:tav tm="0">
                                          <p:val>
                                            <p:fltVal val="0"/>
                                          </p:val>
                                        </p:tav>
                                        <p:tav tm="100000">
                                          <p:val>
                                            <p:strVal val="#ppt_h"/>
                                          </p:val>
                                        </p:tav>
                                      </p:tavLst>
                                    </p:anim>
                                    <p:animEffect transition="in" filter="fade">
                                      <p:cBhvr>
                                        <p:cTn id="93" dur="500"/>
                                        <p:tgtEl>
                                          <p:spTgt spid="26"/>
                                        </p:tgtEl>
                                      </p:cBhvr>
                                    </p:animEffect>
                                  </p:childTnLst>
                                </p:cTn>
                              </p:par>
                            </p:childTnLst>
                          </p:cTn>
                        </p:par>
                        <p:par>
                          <p:cTn id="94" fill="hold">
                            <p:stCondLst>
                              <p:cond delay="7500"/>
                            </p:stCondLst>
                            <p:childTnLst>
                              <p:par>
                                <p:cTn id="95" presetID="53" presetClass="entr" presetSubtype="16" fill="hold" nodeType="afterEffect">
                                  <p:stCondLst>
                                    <p:cond delay="0"/>
                                  </p:stCondLst>
                                  <p:childTnLst>
                                    <p:set>
                                      <p:cBhvr>
                                        <p:cTn id="96" dur="1" fill="hold">
                                          <p:stCondLst>
                                            <p:cond delay="0"/>
                                          </p:stCondLst>
                                        </p:cTn>
                                        <p:tgtEl>
                                          <p:spTgt spid="27"/>
                                        </p:tgtEl>
                                        <p:attrNameLst>
                                          <p:attrName>style.visibility</p:attrName>
                                        </p:attrNameLst>
                                      </p:cBhvr>
                                      <p:to>
                                        <p:strVal val="visible"/>
                                      </p:to>
                                    </p:set>
                                    <p:anim calcmode="lin" valueType="num">
                                      <p:cBhvr>
                                        <p:cTn id="97" dur="500" fill="hold"/>
                                        <p:tgtEl>
                                          <p:spTgt spid="27"/>
                                        </p:tgtEl>
                                        <p:attrNameLst>
                                          <p:attrName>ppt_w</p:attrName>
                                        </p:attrNameLst>
                                      </p:cBhvr>
                                      <p:tavLst>
                                        <p:tav tm="0">
                                          <p:val>
                                            <p:fltVal val="0"/>
                                          </p:val>
                                        </p:tav>
                                        <p:tav tm="100000">
                                          <p:val>
                                            <p:strVal val="#ppt_w"/>
                                          </p:val>
                                        </p:tav>
                                      </p:tavLst>
                                    </p:anim>
                                    <p:anim calcmode="lin" valueType="num">
                                      <p:cBhvr>
                                        <p:cTn id="98" dur="500" fill="hold"/>
                                        <p:tgtEl>
                                          <p:spTgt spid="27"/>
                                        </p:tgtEl>
                                        <p:attrNameLst>
                                          <p:attrName>ppt_h</p:attrName>
                                        </p:attrNameLst>
                                      </p:cBhvr>
                                      <p:tavLst>
                                        <p:tav tm="0">
                                          <p:val>
                                            <p:fltVal val="0"/>
                                          </p:val>
                                        </p:tav>
                                        <p:tav tm="100000">
                                          <p:val>
                                            <p:strVal val="#ppt_h"/>
                                          </p:val>
                                        </p:tav>
                                      </p:tavLst>
                                    </p:anim>
                                    <p:animEffect transition="in" filter="fade">
                                      <p:cBhvr>
                                        <p:cTn id="9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P spid="22" grpId="0"/>
      <p:bldP spid="23" grpId="0"/>
      <p:bldP spid="24" grpId="0"/>
      <p:bldP spid="25" grpId="0"/>
      <p:bldP spid="2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饼形 171"/>
          <p:cNvSpPr/>
          <p:nvPr/>
        </p:nvSpPr>
        <p:spPr>
          <a:xfrm>
            <a:off x="1539913" y="2616685"/>
            <a:ext cx="2086475" cy="2088667"/>
          </a:xfrm>
          <a:prstGeom prst="pie">
            <a:avLst>
              <a:gd name="adj1" fmla="val 0"/>
              <a:gd name="adj2" fmla="val 17817387"/>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anchor="ctr"/>
          <a:lstStyle/>
          <a:p>
            <a:pPr algn="ctr">
              <a:defRPr/>
            </a:pPr>
            <a:endParaRPr lang="zh-CN" altLang="en-US" sz="2400" dirty="0">
              <a:solidFill>
                <a:schemeClr val="accent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3" name="饼形 172"/>
          <p:cNvSpPr/>
          <p:nvPr/>
        </p:nvSpPr>
        <p:spPr>
          <a:xfrm rot="17792835">
            <a:off x="1359421" y="2214741"/>
            <a:ext cx="2798115" cy="2700519"/>
          </a:xfrm>
          <a:prstGeom prst="pie">
            <a:avLst>
              <a:gd name="adj1" fmla="val 0"/>
              <a:gd name="adj2" fmla="val 3873493"/>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anchor="ctr"/>
          <a:lstStyle/>
          <a:p>
            <a:pPr algn="ctr">
              <a:defRPr/>
            </a:pPr>
            <a:endParaRPr lang="zh-CN" altLang="en-US" sz="2400" dirty="0">
              <a:solidFill>
                <a:schemeClr val="tx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4" name="饼形 173"/>
          <p:cNvSpPr/>
          <p:nvPr/>
        </p:nvSpPr>
        <p:spPr>
          <a:xfrm>
            <a:off x="4979823" y="2621450"/>
            <a:ext cx="2088063" cy="2087079"/>
          </a:xfrm>
          <a:prstGeom prst="pie">
            <a:avLst>
              <a:gd name="adj1" fmla="val 0"/>
              <a:gd name="adj2" fmla="val 15031858"/>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anchor="ctr"/>
          <a:lstStyle/>
          <a:p>
            <a:pPr algn="ctr">
              <a:defRPr/>
            </a:pPr>
            <a:endParaRPr lang="zh-CN" altLang="en-US" sz="2400" dirty="0">
              <a:solidFill>
                <a:schemeClr val="accent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5" name="饼形 174"/>
          <p:cNvSpPr/>
          <p:nvPr/>
        </p:nvSpPr>
        <p:spPr>
          <a:xfrm rot="17792835">
            <a:off x="4711269" y="2194902"/>
            <a:ext cx="2798115" cy="2702105"/>
          </a:xfrm>
          <a:prstGeom prst="pie">
            <a:avLst>
              <a:gd name="adj1" fmla="val 18826865"/>
              <a:gd name="adj2" fmla="val 3873493"/>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anchor="ctr"/>
          <a:lstStyle/>
          <a:p>
            <a:pPr algn="ctr">
              <a:defRPr/>
            </a:pPr>
            <a:endParaRPr lang="zh-CN" altLang="en-US" sz="2400" dirty="0">
              <a:solidFill>
                <a:schemeClr val="tx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6" name="文本框 24"/>
          <p:cNvSpPr txBox="1">
            <a:spLocks noChangeArrowheads="1"/>
          </p:cNvSpPr>
          <p:nvPr/>
        </p:nvSpPr>
        <p:spPr bwMode="auto">
          <a:xfrm>
            <a:off x="1960633" y="3683912"/>
            <a:ext cx="1513561" cy="667055"/>
          </a:xfrm>
          <a:prstGeom prst="rect">
            <a:avLst/>
          </a:prstGeom>
          <a:noFill/>
          <a:ln w="9525">
            <a:noFill/>
            <a:miter lim="800000"/>
          </a:ln>
        </p:spPr>
        <p:txBody>
          <a:bodyPr wrap="square" lIns="91388" tIns="45695" rIns="91388" bIns="45695">
            <a:spAutoFit/>
          </a:bodyPr>
          <a:lstStyle/>
          <a:p>
            <a:pPr algn="ctr"/>
            <a:r>
              <a:rPr lang="en-US" altLang="zh-CN" sz="37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17%</a:t>
            </a:r>
            <a:endParaRPr lang="zh-CN" altLang="en-US" sz="37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7" name="文本框 25"/>
          <p:cNvSpPr txBox="1">
            <a:spLocks noChangeArrowheads="1"/>
          </p:cNvSpPr>
          <p:nvPr/>
        </p:nvSpPr>
        <p:spPr bwMode="auto">
          <a:xfrm>
            <a:off x="5406798" y="3683912"/>
            <a:ext cx="1680287" cy="667055"/>
          </a:xfrm>
          <a:prstGeom prst="rect">
            <a:avLst/>
          </a:prstGeom>
          <a:noFill/>
          <a:ln w="9525">
            <a:noFill/>
            <a:miter lim="800000"/>
          </a:ln>
        </p:spPr>
        <p:txBody>
          <a:bodyPr wrap="square" lIns="91388" tIns="45695" rIns="91388" bIns="45695">
            <a:spAutoFit/>
          </a:bodyPr>
          <a:lstStyle>
            <a:defPPr>
              <a:defRPr lang="zh-CN"/>
            </a:defPPr>
            <a:lvl1pPr>
              <a:defRPr sz="44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defRPr>
            </a:lvl1pPr>
          </a:lstStyle>
          <a:p>
            <a:pPr algn="ctr"/>
            <a:r>
              <a:rPr lang="en-US" altLang="zh-CN" sz="3735" dirty="0">
                <a:solidFill>
                  <a:schemeClr val="bg1"/>
                </a:solidFill>
                <a:sym typeface="Source Han Serif SC" panose="02020400000000000000" pitchFamily="18" charset="-122"/>
              </a:rPr>
              <a:t>32%</a:t>
            </a:r>
            <a:endParaRPr lang="zh-CN" altLang="en-US" sz="3735" dirty="0">
              <a:solidFill>
                <a:schemeClr val="bg1"/>
              </a:solidFill>
              <a:sym typeface="Source Han Serif SC" panose="02020400000000000000" pitchFamily="18" charset="-122"/>
            </a:endParaRPr>
          </a:p>
        </p:txBody>
      </p:sp>
      <p:sp>
        <p:nvSpPr>
          <p:cNvPr id="178" name="饼形 177"/>
          <p:cNvSpPr/>
          <p:nvPr/>
        </p:nvSpPr>
        <p:spPr>
          <a:xfrm>
            <a:off x="8362611" y="2661125"/>
            <a:ext cx="2088063" cy="2088667"/>
          </a:xfrm>
          <a:prstGeom prst="pie">
            <a:avLst>
              <a:gd name="adj1" fmla="val 0"/>
              <a:gd name="adj2" fmla="val 19042771"/>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anchor="ctr"/>
          <a:lstStyle/>
          <a:p>
            <a:pPr algn="ctr">
              <a:defRPr/>
            </a:pPr>
            <a:endParaRPr lang="zh-CN" altLang="en-US" sz="2400" dirty="0">
              <a:solidFill>
                <a:schemeClr val="accent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9" name="饼形 178"/>
          <p:cNvSpPr/>
          <p:nvPr/>
        </p:nvSpPr>
        <p:spPr>
          <a:xfrm rot="16431819">
            <a:off x="8540789" y="2592383"/>
            <a:ext cx="2217224" cy="2053156"/>
          </a:xfrm>
          <a:prstGeom prst="pie">
            <a:avLst>
              <a:gd name="adj1" fmla="val 2758241"/>
              <a:gd name="adj2" fmla="val 5162176"/>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anchor="ctr"/>
          <a:lstStyle/>
          <a:p>
            <a:pPr algn="ctr">
              <a:defRPr/>
            </a:pPr>
            <a:endParaRPr lang="zh-CN" altLang="en-US" sz="2400" dirty="0">
              <a:solidFill>
                <a:schemeClr val="tx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80" name="文本框 30"/>
          <p:cNvSpPr txBox="1">
            <a:spLocks noChangeArrowheads="1"/>
          </p:cNvSpPr>
          <p:nvPr/>
        </p:nvSpPr>
        <p:spPr bwMode="auto">
          <a:xfrm>
            <a:off x="8790511" y="3683912"/>
            <a:ext cx="1543244" cy="667055"/>
          </a:xfrm>
          <a:prstGeom prst="rect">
            <a:avLst/>
          </a:prstGeom>
          <a:noFill/>
          <a:ln w="9525">
            <a:noFill/>
            <a:miter lim="800000"/>
          </a:ln>
        </p:spPr>
        <p:txBody>
          <a:bodyPr wrap="square" lIns="91388" tIns="45695" rIns="91388" bIns="45695">
            <a:spAutoFit/>
          </a:bodyPr>
          <a:lstStyle>
            <a:defPPr>
              <a:defRPr lang="zh-CN"/>
            </a:defPPr>
            <a:lvl1pPr>
              <a:defRPr sz="44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defRPr>
            </a:lvl1pPr>
          </a:lstStyle>
          <a:p>
            <a:pPr algn="ctr"/>
            <a:r>
              <a:rPr lang="en-US" altLang="zh-CN" sz="3735" dirty="0">
                <a:solidFill>
                  <a:schemeClr val="bg1"/>
                </a:solidFill>
                <a:sym typeface="Source Han Serif SC" panose="02020400000000000000" pitchFamily="18" charset="-122"/>
              </a:rPr>
              <a:t>13%</a:t>
            </a:r>
            <a:endParaRPr lang="zh-CN" altLang="en-US" sz="3735" dirty="0">
              <a:solidFill>
                <a:schemeClr val="bg1"/>
              </a:solidFill>
              <a:sym typeface="Source Han Serif SC" panose="02020400000000000000" pitchFamily="18" charset="-122"/>
            </a:endParaRPr>
          </a:p>
        </p:txBody>
      </p:sp>
      <p:sp>
        <p:nvSpPr>
          <p:cNvPr id="181" name="文本框 34"/>
          <p:cNvSpPr txBox="1">
            <a:spLocks noChangeArrowheads="1"/>
          </p:cNvSpPr>
          <p:nvPr/>
        </p:nvSpPr>
        <p:spPr bwMode="auto">
          <a:xfrm>
            <a:off x="1454745" y="5236602"/>
            <a:ext cx="2367483" cy="626275"/>
          </a:xfrm>
          <a:prstGeom prst="rect">
            <a:avLst/>
          </a:prstGeom>
          <a:noFill/>
          <a:ln w="9525">
            <a:noFill/>
            <a:miter lim="800000"/>
          </a:ln>
        </p:spPr>
        <p:txBody>
          <a:bodyPr wrap="square" lIns="91388" tIns="45695" rIns="91388" bIns="45695">
            <a:spAutoFit/>
          </a:bodyPr>
          <a:lstStyle/>
          <a:p>
            <a:r>
              <a:rPr lang="zh-CN" altLang="en-US" sz="1735" dirty="0">
                <a:solidFill>
                  <a:schemeClr val="tx2"/>
                </a:solidFill>
                <a:latin typeface="微软雅黑" panose="020B0503020204020204" pitchFamily="34" charset="-122"/>
                <a:ea typeface="微软雅黑" panose="020B0503020204020204" pitchFamily="34" charset="-122"/>
                <a:cs typeface="造字工房悦黑体验版常规体"/>
                <a:sym typeface="Source Han Serif SC" panose="02020400000000000000" pitchFamily="18" charset="-122"/>
              </a:rPr>
              <a:t>请输入您想要的文字</a:t>
            </a:r>
            <a:endParaRPr lang="en-US" altLang="zh-CN" sz="1735" dirty="0">
              <a:solidFill>
                <a:schemeClr val="tx2"/>
              </a:solidFill>
              <a:latin typeface="微软雅黑" panose="020B0503020204020204" pitchFamily="34" charset="-122"/>
              <a:ea typeface="微软雅黑" panose="020B0503020204020204" pitchFamily="34" charset="-122"/>
              <a:cs typeface="造字工房悦黑体验版常规体"/>
              <a:sym typeface="Source Han Serif SC" panose="02020400000000000000" pitchFamily="18" charset="-122"/>
            </a:endParaRPr>
          </a:p>
          <a:p>
            <a:r>
              <a:rPr lang="zh-CN" altLang="en-US" sz="1735" dirty="0">
                <a:solidFill>
                  <a:schemeClr val="tx2"/>
                </a:solidFill>
                <a:latin typeface="微软雅黑" panose="020B0503020204020204" pitchFamily="34" charset="-122"/>
                <a:ea typeface="微软雅黑" panose="020B0503020204020204" pitchFamily="34" charset="-122"/>
                <a:cs typeface="造字工房悦黑体验版常规体"/>
                <a:sym typeface="Source Han Serif SC" panose="02020400000000000000" pitchFamily="18" charset="-122"/>
              </a:rPr>
              <a:t>请输入您想要的文字</a:t>
            </a:r>
          </a:p>
        </p:txBody>
      </p:sp>
      <p:sp>
        <p:nvSpPr>
          <p:cNvPr id="182" name="文本框 36"/>
          <p:cNvSpPr txBox="1">
            <a:spLocks noChangeArrowheads="1"/>
          </p:cNvSpPr>
          <p:nvPr/>
        </p:nvSpPr>
        <p:spPr bwMode="auto">
          <a:xfrm>
            <a:off x="4924803" y="5233428"/>
            <a:ext cx="2351508" cy="626275"/>
          </a:xfrm>
          <a:prstGeom prst="rect">
            <a:avLst/>
          </a:prstGeom>
          <a:noFill/>
          <a:ln w="9525">
            <a:noFill/>
            <a:miter lim="800000"/>
          </a:ln>
        </p:spPr>
        <p:txBody>
          <a:bodyPr wrap="square" lIns="91388" tIns="45695" rIns="91388" bIns="45695">
            <a:spAutoFit/>
          </a:bodyPr>
          <a:lstStyle>
            <a:defPPr>
              <a:defRPr lang="zh-CN"/>
            </a:defPPr>
            <a:lvl1pPr>
              <a:defRPr>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cs typeface="造字工房悦黑体验版常规体"/>
              </a:defRPr>
            </a:lvl1pPr>
          </a:lstStyle>
          <a:p>
            <a:r>
              <a:rPr lang="zh-CN" altLang="en-US" sz="1735" dirty="0">
                <a:solidFill>
                  <a:schemeClr val="tx2"/>
                </a:solidFill>
                <a:sym typeface="Source Han Serif SC" panose="02020400000000000000" pitchFamily="18" charset="-122"/>
              </a:rPr>
              <a:t>请输入您想要的文字</a:t>
            </a:r>
            <a:endParaRPr lang="en-US" altLang="zh-CN" sz="1735" dirty="0">
              <a:solidFill>
                <a:schemeClr val="tx2"/>
              </a:solidFill>
              <a:sym typeface="Source Han Serif SC" panose="02020400000000000000" pitchFamily="18" charset="-122"/>
            </a:endParaRPr>
          </a:p>
          <a:p>
            <a:r>
              <a:rPr lang="zh-CN" altLang="en-US" sz="1735" dirty="0">
                <a:solidFill>
                  <a:schemeClr val="tx2"/>
                </a:solidFill>
                <a:sym typeface="Source Han Serif SC" panose="02020400000000000000" pitchFamily="18" charset="-122"/>
              </a:rPr>
              <a:t>请输入您想要的文字</a:t>
            </a:r>
          </a:p>
        </p:txBody>
      </p:sp>
      <p:sp>
        <p:nvSpPr>
          <p:cNvPr id="183" name="文本框 38"/>
          <p:cNvSpPr txBox="1">
            <a:spLocks noChangeArrowheads="1"/>
          </p:cNvSpPr>
          <p:nvPr/>
        </p:nvSpPr>
        <p:spPr bwMode="auto">
          <a:xfrm>
            <a:off x="8451975" y="5227079"/>
            <a:ext cx="2322108" cy="626275"/>
          </a:xfrm>
          <a:prstGeom prst="rect">
            <a:avLst/>
          </a:prstGeom>
          <a:noFill/>
          <a:ln w="9525">
            <a:noFill/>
            <a:miter lim="800000"/>
          </a:ln>
        </p:spPr>
        <p:txBody>
          <a:bodyPr wrap="square" lIns="91388" tIns="45695" rIns="91388" bIns="45695">
            <a:spAutoFit/>
          </a:bodyPr>
          <a:lstStyle>
            <a:defPPr>
              <a:defRPr lang="zh-CN"/>
            </a:defPPr>
            <a:lvl1pPr>
              <a:defRPr>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cs typeface="造字工房悦黑体验版常规体"/>
              </a:defRPr>
            </a:lvl1pPr>
          </a:lstStyle>
          <a:p>
            <a:r>
              <a:rPr lang="zh-CN" altLang="en-US" sz="1735" dirty="0">
                <a:solidFill>
                  <a:schemeClr val="tx2"/>
                </a:solidFill>
                <a:sym typeface="Source Han Serif SC" panose="02020400000000000000" pitchFamily="18" charset="-122"/>
              </a:rPr>
              <a:t>请输入您想要的文字</a:t>
            </a:r>
            <a:endParaRPr lang="en-US" altLang="zh-CN" sz="1735" dirty="0">
              <a:solidFill>
                <a:schemeClr val="tx2"/>
              </a:solidFill>
              <a:sym typeface="Source Han Serif SC" panose="02020400000000000000" pitchFamily="18" charset="-122"/>
            </a:endParaRPr>
          </a:p>
          <a:p>
            <a:r>
              <a:rPr lang="zh-CN" altLang="en-US" sz="1735" dirty="0">
                <a:solidFill>
                  <a:schemeClr val="tx2"/>
                </a:solidFill>
                <a:sym typeface="Source Han Serif SC" panose="02020400000000000000" pitchFamily="18" charset="-122"/>
              </a:rPr>
              <a:t>请输入您想要的文字</a:t>
            </a:r>
          </a:p>
        </p:txBody>
      </p:sp>
      <p:grpSp>
        <p:nvGrpSpPr>
          <p:cNvPr id="14" name="组合 13">
            <a:extLst>
              <a:ext uri="{FF2B5EF4-FFF2-40B4-BE49-F238E27FC236}">
                <a16:creationId xmlns:a16="http://schemas.microsoft.com/office/drawing/2014/main" id="{885CBC61-B9EB-49F6-BA68-4CBF7F8236D4}"/>
              </a:ext>
            </a:extLst>
          </p:cNvPr>
          <p:cNvGrpSpPr/>
          <p:nvPr/>
        </p:nvGrpSpPr>
        <p:grpSpPr>
          <a:xfrm>
            <a:off x="3424460" y="220234"/>
            <a:ext cx="5544407" cy="617980"/>
            <a:chOff x="551593" y="497013"/>
            <a:chExt cx="5544407" cy="617980"/>
          </a:xfrm>
        </p:grpSpPr>
        <p:sp>
          <p:nvSpPr>
            <p:cNvPr id="15" name="矩形 14">
              <a:extLst>
                <a:ext uri="{FF2B5EF4-FFF2-40B4-BE49-F238E27FC236}">
                  <a16:creationId xmlns:a16="http://schemas.microsoft.com/office/drawing/2014/main" id="{FDE064BF-BE6E-4760-A776-4DB31793F5A3}"/>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16" name="0 _4">
              <a:extLst>
                <a:ext uri="{FF2B5EF4-FFF2-40B4-BE49-F238E27FC236}">
                  <a16:creationId xmlns:a16="http://schemas.microsoft.com/office/drawing/2014/main" id="{9262B832-338C-48F9-AFFE-FFBF297028E9}"/>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72"/>
                                        </p:tgtEl>
                                        <p:attrNameLst>
                                          <p:attrName>style.visibility</p:attrName>
                                        </p:attrNameLst>
                                      </p:cBhvr>
                                      <p:to>
                                        <p:strVal val="visible"/>
                                      </p:to>
                                    </p:set>
                                    <p:anim calcmode="lin" valueType="num">
                                      <p:cBhvr>
                                        <p:cTn id="7" dur="500" fill="hold"/>
                                        <p:tgtEl>
                                          <p:spTgt spid="172"/>
                                        </p:tgtEl>
                                        <p:attrNameLst>
                                          <p:attrName>ppt_w</p:attrName>
                                        </p:attrNameLst>
                                      </p:cBhvr>
                                      <p:tavLst>
                                        <p:tav tm="0">
                                          <p:val>
                                            <p:fltVal val="0"/>
                                          </p:val>
                                        </p:tav>
                                        <p:tav tm="100000">
                                          <p:val>
                                            <p:strVal val="#ppt_w"/>
                                          </p:val>
                                        </p:tav>
                                      </p:tavLst>
                                    </p:anim>
                                    <p:anim calcmode="lin" valueType="num">
                                      <p:cBhvr>
                                        <p:cTn id="8" dur="500" fill="hold"/>
                                        <p:tgtEl>
                                          <p:spTgt spid="172"/>
                                        </p:tgtEl>
                                        <p:attrNameLst>
                                          <p:attrName>ppt_h</p:attrName>
                                        </p:attrNameLst>
                                      </p:cBhvr>
                                      <p:tavLst>
                                        <p:tav tm="0">
                                          <p:val>
                                            <p:fltVal val="0"/>
                                          </p:val>
                                        </p:tav>
                                        <p:tav tm="100000">
                                          <p:val>
                                            <p:strVal val="#ppt_h"/>
                                          </p:val>
                                        </p:tav>
                                      </p:tavLst>
                                    </p:anim>
                                    <p:animEffect transition="in" filter="fade">
                                      <p:cBhvr>
                                        <p:cTn id="9" dur="500"/>
                                        <p:tgtEl>
                                          <p:spTgt spid="17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73"/>
                                        </p:tgtEl>
                                        <p:attrNameLst>
                                          <p:attrName>style.visibility</p:attrName>
                                        </p:attrNameLst>
                                      </p:cBhvr>
                                      <p:to>
                                        <p:strVal val="visible"/>
                                      </p:to>
                                    </p:set>
                                    <p:anim calcmode="lin" valueType="num">
                                      <p:cBhvr>
                                        <p:cTn id="13" dur="500" fill="hold"/>
                                        <p:tgtEl>
                                          <p:spTgt spid="173"/>
                                        </p:tgtEl>
                                        <p:attrNameLst>
                                          <p:attrName>ppt_w</p:attrName>
                                        </p:attrNameLst>
                                      </p:cBhvr>
                                      <p:tavLst>
                                        <p:tav tm="0">
                                          <p:val>
                                            <p:fltVal val="0"/>
                                          </p:val>
                                        </p:tav>
                                        <p:tav tm="100000">
                                          <p:val>
                                            <p:strVal val="#ppt_w"/>
                                          </p:val>
                                        </p:tav>
                                      </p:tavLst>
                                    </p:anim>
                                    <p:anim calcmode="lin" valueType="num">
                                      <p:cBhvr>
                                        <p:cTn id="14" dur="500" fill="hold"/>
                                        <p:tgtEl>
                                          <p:spTgt spid="173"/>
                                        </p:tgtEl>
                                        <p:attrNameLst>
                                          <p:attrName>ppt_h</p:attrName>
                                        </p:attrNameLst>
                                      </p:cBhvr>
                                      <p:tavLst>
                                        <p:tav tm="0">
                                          <p:val>
                                            <p:fltVal val="0"/>
                                          </p:val>
                                        </p:tav>
                                        <p:tav tm="100000">
                                          <p:val>
                                            <p:strVal val="#ppt_h"/>
                                          </p:val>
                                        </p:tav>
                                      </p:tavLst>
                                    </p:anim>
                                    <p:animEffect transition="in" filter="fade">
                                      <p:cBhvr>
                                        <p:cTn id="15" dur="500"/>
                                        <p:tgtEl>
                                          <p:spTgt spid="17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76"/>
                                        </p:tgtEl>
                                        <p:attrNameLst>
                                          <p:attrName>style.visibility</p:attrName>
                                        </p:attrNameLst>
                                      </p:cBhvr>
                                      <p:to>
                                        <p:strVal val="visible"/>
                                      </p:to>
                                    </p:set>
                                    <p:anim calcmode="lin" valueType="num">
                                      <p:cBhvr>
                                        <p:cTn id="19" dur="500" fill="hold"/>
                                        <p:tgtEl>
                                          <p:spTgt spid="176"/>
                                        </p:tgtEl>
                                        <p:attrNameLst>
                                          <p:attrName>ppt_w</p:attrName>
                                        </p:attrNameLst>
                                      </p:cBhvr>
                                      <p:tavLst>
                                        <p:tav tm="0">
                                          <p:val>
                                            <p:fltVal val="0"/>
                                          </p:val>
                                        </p:tav>
                                        <p:tav tm="100000">
                                          <p:val>
                                            <p:strVal val="#ppt_w"/>
                                          </p:val>
                                        </p:tav>
                                      </p:tavLst>
                                    </p:anim>
                                    <p:anim calcmode="lin" valueType="num">
                                      <p:cBhvr>
                                        <p:cTn id="20" dur="500" fill="hold"/>
                                        <p:tgtEl>
                                          <p:spTgt spid="176"/>
                                        </p:tgtEl>
                                        <p:attrNameLst>
                                          <p:attrName>ppt_h</p:attrName>
                                        </p:attrNameLst>
                                      </p:cBhvr>
                                      <p:tavLst>
                                        <p:tav tm="0">
                                          <p:val>
                                            <p:fltVal val="0"/>
                                          </p:val>
                                        </p:tav>
                                        <p:tav tm="100000">
                                          <p:val>
                                            <p:strVal val="#ppt_h"/>
                                          </p:val>
                                        </p:tav>
                                      </p:tavLst>
                                    </p:anim>
                                    <p:animEffect transition="in" filter="fade">
                                      <p:cBhvr>
                                        <p:cTn id="21" dur="500"/>
                                        <p:tgtEl>
                                          <p:spTgt spid="176"/>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81"/>
                                        </p:tgtEl>
                                        <p:attrNameLst>
                                          <p:attrName>style.visibility</p:attrName>
                                        </p:attrNameLst>
                                      </p:cBhvr>
                                      <p:to>
                                        <p:strVal val="visible"/>
                                      </p:to>
                                    </p:set>
                                    <p:anim calcmode="lin" valueType="num">
                                      <p:cBhvr>
                                        <p:cTn id="25" dur="500" fill="hold"/>
                                        <p:tgtEl>
                                          <p:spTgt spid="181"/>
                                        </p:tgtEl>
                                        <p:attrNameLst>
                                          <p:attrName>ppt_w</p:attrName>
                                        </p:attrNameLst>
                                      </p:cBhvr>
                                      <p:tavLst>
                                        <p:tav tm="0">
                                          <p:val>
                                            <p:fltVal val="0"/>
                                          </p:val>
                                        </p:tav>
                                        <p:tav tm="100000">
                                          <p:val>
                                            <p:strVal val="#ppt_w"/>
                                          </p:val>
                                        </p:tav>
                                      </p:tavLst>
                                    </p:anim>
                                    <p:anim calcmode="lin" valueType="num">
                                      <p:cBhvr>
                                        <p:cTn id="26" dur="500" fill="hold"/>
                                        <p:tgtEl>
                                          <p:spTgt spid="181"/>
                                        </p:tgtEl>
                                        <p:attrNameLst>
                                          <p:attrName>ppt_h</p:attrName>
                                        </p:attrNameLst>
                                      </p:cBhvr>
                                      <p:tavLst>
                                        <p:tav tm="0">
                                          <p:val>
                                            <p:fltVal val="0"/>
                                          </p:val>
                                        </p:tav>
                                        <p:tav tm="100000">
                                          <p:val>
                                            <p:strVal val="#ppt_h"/>
                                          </p:val>
                                        </p:tav>
                                      </p:tavLst>
                                    </p:anim>
                                    <p:animEffect transition="in" filter="fade">
                                      <p:cBhvr>
                                        <p:cTn id="27" dur="500"/>
                                        <p:tgtEl>
                                          <p:spTgt spid="181"/>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74"/>
                                        </p:tgtEl>
                                        <p:attrNameLst>
                                          <p:attrName>style.visibility</p:attrName>
                                        </p:attrNameLst>
                                      </p:cBhvr>
                                      <p:to>
                                        <p:strVal val="visible"/>
                                      </p:to>
                                    </p:set>
                                    <p:anim calcmode="lin" valueType="num">
                                      <p:cBhvr>
                                        <p:cTn id="31" dur="500" fill="hold"/>
                                        <p:tgtEl>
                                          <p:spTgt spid="174"/>
                                        </p:tgtEl>
                                        <p:attrNameLst>
                                          <p:attrName>ppt_w</p:attrName>
                                        </p:attrNameLst>
                                      </p:cBhvr>
                                      <p:tavLst>
                                        <p:tav tm="0">
                                          <p:val>
                                            <p:fltVal val="0"/>
                                          </p:val>
                                        </p:tav>
                                        <p:tav tm="100000">
                                          <p:val>
                                            <p:strVal val="#ppt_w"/>
                                          </p:val>
                                        </p:tav>
                                      </p:tavLst>
                                    </p:anim>
                                    <p:anim calcmode="lin" valueType="num">
                                      <p:cBhvr>
                                        <p:cTn id="32" dur="500" fill="hold"/>
                                        <p:tgtEl>
                                          <p:spTgt spid="174"/>
                                        </p:tgtEl>
                                        <p:attrNameLst>
                                          <p:attrName>ppt_h</p:attrName>
                                        </p:attrNameLst>
                                      </p:cBhvr>
                                      <p:tavLst>
                                        <p:tav tm="0">
                                          <p:val>
                                            <p:fltVal val="0"/>
                                          </p:val>
                                        </p:tav>
                                        <p:tav tm="100000">
                                          <p:val>
                                            <p:strVal val="#ppt_h"/>
                                          </p:val>
                                        </p:tav>
                                      </p:tavLst>
                                    </p:anim>
                                    <p:animEffect transition="in" filter="fade">
                                      <p:cBhvr>
                                        <p:cTn id="33" dur="500"/>
                                        <p:tgtEl>
                                          <p:spTgt spid="174"/>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75"/>
                                        </p:tgtEl>
                                        <p:attrNameLst>
                                          <p:attrName>style.visibility</p:attrName>
                                        </p:attrNameLst>
                                      </p:cBhvr>
                                      <p:to>
                                        <p:strVal val="visible"/>
                                      </p:to>
                                    </p:set>
                                    <p:anim calcmode="lin" valueType="num">
                                      <p:cBhvr>
                                        <p:cTn id="37" dur="500" fill="hold"/>
                                        <p:tgtEl>
                                          <p:spTgt spid="175"/>
                                        </p:tgtEl>
                                        <p:attrNameLst>
                                          <p:attrName>ppt_w</p:attrName>
                                        </p:attrNameLst>
                                      </p:cBhvr>
                                      <p:tavLst>
                                        <p:tav tm="0">
                                          <p:val>
                                            <p:fltVal val="0"/>
                                          </p:val>
                                        </p:tav>
                                        <p:tav tm="100000">
                                          <p:val>
                                            <p:strVal val="#ppt_w"/>
                                          </p:val>
                                        </p:tav>
                                      </p:tavLst>
                                    </p:anim>
                                    <p:anim calcmode="lin" valueType="num">
                                      <p:cBhvr>
                                        <p:cTn id="38" dur="500" fill="hold"/>
                                        <p:tgtEl>
                                          <p:spTgt spid="175"/>
                                        </p:tgtEl>
                                        <p:attrNameLst>
                                          <p:attrName>ppt_h</p:attrName>
                                        </p:attrNameLst>
                                      </p:cBhvr>
                                      <p:tavLst>
                                        <p:tav tm="0">
                                          <p:val>
                                            <p:fltVal val="0"/>
                                          </p:val>
                                        </p:tav>
                                        <p:tav tm="100000">
                                          <p:val>
                                            <p:strVal val="#ppt_h"/>
                                          </p:val>
                                        </p:tav>
                                      </p:tavLst>
                                    </p:anim>
                                    <p:animEffect transition="in" filter="fade">
                                      <p:cBhvr>
                                        <p:cTn id="39" dur="500"/>
                                        <p:tgtEl>
                                          <p:spTgt spid="175"/>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177"/>
                                        </p:tgtEl>
                                        <p:attrNameLst>
                                          <p:attrName>style.visibility</p:attrName>
                                        </p:attrNameLst>
                                      </p:cBhvr>
                                      <p:to>
                                        <p:strVal val="visible"/>
                                      </p:to>
                                    </p:set>
                                    <p:anim calcmode="lin" valueType="num">
                                      <p:cBhvr>
                                        <p:cTn id="43" dur="500" fill="hold"/>
                                        <p:tgtEl>
                                          <p:spTgt spid="177"/>
                                        </p:tgtEl>
                                        <p:attrNameLst>
                                          <p:attrName>ppt_w</p:attrName>
                                        </p:attrNameLst>
                                      </p:cBhvr>
                                      <p:tavLst>
                                        <p:tav tm="0">
                                          <p:val>
                                            <p:fltVal val="0"/>
                                          </p:val>
                                        </p:tav>
                                        <p:tav tm="100000">
                                          <p:val>
                                            <p:strVal val="#ppt_w"/>
                                          </p:val>
                                        </p:tav>
                                      </p:tavLst>
                                    </p:anim>
                                    <p:anim calcmode="lin" valueType="num">
                                      <p:cBhvr>
                                        <p:cTn id="44" dur="500" fill="hold"/>
                                        <p:tgtEl>
                                          <p:spTgt spid="177"/>
                                        </p:tgtEl>
                                        <p:attrNameLst>
                                          <p:attrName>ppt_h</p:attrName>
                                        </p:attrNameLst>
                                      </p:cBhvr>
                                      <p:tavLst>
                                        <p:tav tm="0">
                                          <p:val>
                                            <p:fltVal val="0"/>
                                          </p:val>
                                        </p:tav>
                                        <p:tav tm="100000">
                                          <p:val>
                                            <p:strVal val="#ppt_h"/>
                                          </p:val>
                                        </p:tav>
                                      </p:tavLst>
                                    </p:anim>
                                    <p:animEffect transition="in" filter="fade">
                                      <p:cBhvr>
                                        <p:cTn id="45" dur="500"/>
                                        <p:tgtEl>
                                          <p:spTgt spid="177"/>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182"/>
                                        </p:tgtEl>
                                        <p:attrNameLst>
                                          <p:attrName>style.visibility</p:attrName>
                                        </p:attrNameLst>
                                      </p:cBhvr>
                                      <p:to>
                                        <p:strVal val="visible"/>
                                      </p:to>
                                    </p:set>
                                    <p:anim calcmode="lin" valueType="num">
                                      <p:cBhvr>
                                        <p:cTn id="49" dur="500" fill="hold"/>
                                        <p:tgtEl>
                                          <p:spTgt spid="182"/>
                                        </p:tgtEl>
                                        <p:attrNameLst>
                                          <p:attrName>ppt_w</p:attrName>
                                        </p:attrNameLst>
                                      </p:cBhvr>
                                      <p:tavLst>
                                        <p:tav tm="0">
                                          <p:val>
                                            <p:fltVal val="0"/>
                                          </p:val>
                                        </p:tav>
                                        <p:tav tm="100000">
                                          <p:val>
                                            <p:strVal val="#ppt_w"/>
                                          </p:val>
                                        </p:tav>
                                      </p:tavLst>
                                    </p:anim>
                                    <p:anim calcmode="lin" valueType="num">
                                      <p:cBhvr>
                                        <p:cTn id="50" dur="500" fill="hold"/>
                                        <p:tgtEl>
                                          <p:spTgt spid="182"/>
                                        </p:tgtEl>
                                        <p:attrNameLst>
                                          <p:attrName>ppt_h</p:attrName>
                                        </p:attrNameLst>
                                      </p:cBhvr>
                                      <p:tavLst>
                                        <p:tav tm="0">
                                          <p:val>
                                            <p:fltVal val="0"/>
                                          </p:val>
                                        </p:tav>
                                        <p:tav tm="100000">
                                          <p:val>
                                            <p:strVal val="#ppt_h"/>
                                          </p:val>
                                        </p:tav>
                                      </p:tavLst>
                                    </p:anim>
                                    <p:animEffect transition="in" filter="fade">
                                      <p:cBhvr>
                                        <p:cTn id="51" dur="500"/>
                                        <p:tgtEl>
                                          <p:spTgt spid="182"/>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178"/>
                                        </p:tgtEl>
                                        <p:attrNameLst>
                                          <p:attrName>style.visibility</p:attrName>
                                        </p:attrNameLst>
                                      </p:cBhvr>
                                      <p:to>
                                        <p:strVal val="visible"/>
                                      </p:to>
                                    </p:set>
                                    <p:anim calcmode="lin" valueType="num">
                                      <p:cBhvr>
                                        <p:cTn id="55" dur="500" fill="hold"/>
                                        <p:tgtEl>
                                          <p:spTgt spid="178"/>
                                        </p:tgtEl>
                                        <p:attrNameLst>
                                          <p:attrName>ppt_w</p:attrName>
                                        </p:attrNameLst>
                                      </p:cBhvr>
                                      <p:tavLst>
                                        <p:tav tm="0">
                                          <p:val>
                                            <p:fltVal val="0"/>
                                          </p:val>
                                        </p:tav>
                                        <p:tav tm="100000">
                                          <p:val>
                                            <p:strVal val="#ppt_w"/>
                                          </p:val>
                                        </p:tav>
                                      </p:tavLst>
                                    </p:anim>
                                    <p:anim calcmode="lin" valueType="num">
                                      <p:cBhvr>
                                        <p:cTn id="56" dur="500" fill="hold"/>
                                        <p:tgtEl>
                                          <p:spTgt spid="178"/>
                                        </p:tgtEl>
                                        <p:attrNameLst>
                                          <p:attrName>ppt_h</p:attrName>
                                        </p:attrNameLst>
                                      </p:cBhvr>
                                      <p:tavLst>
                                        <p:tav tm="0">
                                          <p:val>
                                            <p:fltVal val="0"/>
                                          </p:val>
                                        </p:tav>
                                        <p:tav tm="100000">
                                          <p:val>
                                            <p:strVal val="#ppt_h"/>
                                          </p:val>
                                        </p:tav>
                                      </p:tavLst>
                                    </p:anim>
                                    <p:animEffect transition="in" filter="fade">
                                      <p:cBhvr>
                                        <p:cTn id="57" dur="500"/>
                                        <p:tgtEl>
                                          <p:spTgt spid="178"/>
                                        </p:tgtEl>
                                      </p:cBhvr>
                                    </p:animEffect>
                                  </p:childTnLst>
                                </p:cTn>
                              </p:par>
                            </p:childTnLst>
                          </p:cTn>
                        </p:par>
                        <p:par>
                          <p:cTn id="58" fill="hold">
                            <p:stCondLst>
                              <p:cond delay="4500"/>
                            </p:stCondLst>
                            <p:childTnLst>
                              <p:par>
                                <p:cTn id="59" presetID="53" presetClass="entr" presetSubtype="16" fill="hold" grpId="0" nodeType="afterEffect">
                                  <p:stCondLst>
                                    <p:cond delay="0"/>
                                  </p:stCondLst>
                                  <p:childTnLst>
                                    <p:set>
                                      <p:cBhvr>
                                        <p:cTn id="60" dur="1" fill="hold">
                                          <p:stCondLst>
                                            <p:cond delay="0"/>
                                          </p:stCondLst>
                                        </p:cTn>
                                        <p:tgtEl>
                                          <p:spTgt spid="179"/>
                                        </p:tgtEl>
                                        <p:attrNameLst>
                                          <p:attrName>style.visibility</p:attrName>
                                        </p:attrNameLst>
                                      </p:cBhvr>
                                      <p:to>
                                        <p:strVal val="visible"/>
                                      </p:to>
                                    </p:set>
                                    <p:anim calcmode="lin" valueType="num">
                                      <p:cBhvr>
                                        <p:cTn id="61" dur="500" fill="hold"/>
                                        <p:tgtEl>
                                          <p:spTgt spid="179"/>
                                        </p:tgtEl>
                                        <p:attrNameLst>
                                          <p:attrName>ppt_w</p:attrName>
                                        </p:attrNameLst>
                                      </p:cBhvr>
                                      <p:tavLst>
                                        <p:tav tm="0">
                                          <p:val>
                                            <p:fltVal val="0"/>
                                          </p:val>
                                        </p:tav>
                                        <p:tav tm="100000">
                                          <p:val>
                                            <p:strVal val="#ppt_w"/>
                                          </p:val>
                                        </p:tav>
                                      </p:tavLst>
                                    </p:anim>
                                    <p:anim calcmode="lin" valueType="num">
                                      <p:cBhvr>
                                        <p:cTn id="62" dur="500" fill="hold"/>
                                        <p:tgtEl>
                                          <p:spTgt spid="179"/>
                                        </p:tgtEl>
                                        <p:attrNameLst>
                                          <p:attrName>ppt_h</p:attrName>
                                        </p:attrNameLst>
                                      </p:cBhvr>
                                      <p:tavLst>
                                        <p:tav tm="0">
                                          <p:val>
                                            <p:fltVal val="0"/>
                                          </p:val>
                                        </p:tav>
                                        <p:tav tm="100000">
                                          <p:val>
                                            <p:strVal val="#ppt_h"/>
                                          </p:val>
                                        </p:tav>
                                      </p:tavLst>
                                    </p:anim>
                                    <p:animEffect transition="in" filter="fade">
                                      <p:cBhvr>
                                        <p:cTn id="63" dur="500"/>
                                        <p:tgtEl>
                                          <p:spTgt spid="179"/>
                                        </p:tgtEl>
                                      </p:cBhvr>
                                    </p:animEffect>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180"/>
                                        </p:tgtEl>
                                        <p:attrNameLst>
                                          <p:attrName>style.visibility</p:attrName>
                                        </p:attrNameLst>
                                      </p:cBhvr>
                                      <p:to>
                                        <p:strVal val="visible"/>
                                      </p:to>
                                    </p:set>
                                    <p:anim calcmode="lin" valueType="num">
                                      <p:cBhvr>
                                        <p:cTn id="67" dur="500" fill="hold"/>
                                        <p:tgtEl>
                                          <p:spTgt spid="180"/>
                                        </p:tgtEl>
                                        <p:attrNameLst>
                                          <p:attrName>ppt_w</p:attrName>
                                        </p:attrNameLst>
                                      </p:cBhvr>
                                      <p:tavLst>
                                        <p:tav tm="0">
                                          <p:val>
                                            <p:fltVal val="0"/>
                                          </p:val>
                                        </p:tav>
                                        <p:tav tm="100000">
                                          <p:val>
                                            <p:strVal val="#ppt_w"/>
                                          </p:val>
                                        </p:tav>
                                      </p:tavLst>
                                    </p:anim>
                                    <p:anim calcmode="lin" valueType="num">
                                      <p:cBhvr>
                                        <p:cTn id="68" dur="500" fill="hold"/>
                                        <p:tgtEl>
                                          <p:spTgt spid="180"/>
                                        </p:tgtEl>
                                        <p:attrNameLst>
                                          <p:attrName>ppt_h</p:attrName>
                                        </p:attrNameLst>
                                      </p:cBhvr>
                                      <p:tavLst>
                                        <p:tav tm="0">
                                          <p:val>
                                            <p:fltVal val="0"/>
                                          </p:val>
                                        </p:tav>
                                        <p:tav tm="100000">
                                          <p:val>
                                            <p:strVal val="#ppt_h"/>
                                          </p:val>
                                        </p:tav>
                                      </p:tavLst>
                                    </p:anim>
                                    <p:animEffect transition="in" filter="fade">
                                      <p:cBhvr>
                                        <p:cTn id="69" dur="500"/>
                                        <p:tgtEl>
                                          <p:spTgt spid="180"/>
                                        </p:tgtEl>
                                      </p:cBhvr>
                                    </p:animEffect>
                                  </p:childTnLst>
                                </p:cTn>
                              </p:par>
                            </p:childTnLst>
                          </p:cTn>
                        </p:par>
                        <p:par>
                          <p:cTn id="70" fill="hold">
                            <p:stCondLst>
                              <p:cond delay="5500"/>
                            </p:stCondLst>
                            <p:childTnLst>
                              <p:par>
                                <p:cTn id="71" presetID="53" presetClass="entr" presetSubtype="16" fill="hold" grpId="0" nodeType="afterEffect">
                                  <p:stCondLst>
                                    <p:cond delay="0"/>
                                  </p:stCondLst>
                                  <p:childTnLst>
                                    <p:set>
                                      <p:cBhvr>
                                        <p:cTn id="72" dur="1" fill="hold">
                                          <p:stCondLst>
                                            <p:cond delay="0"/>
                                          </p:stCondLst>
                                        </p:cTn>
                                        <p:tgtEl>
                                          <p:spTgt spid="183"/>
                                        </p:tgtEl>
                                        <p:attrNameLst>
                                          <p:attrName>style.visibility</p:attrName>
                                        </p:attrNameLst>
                                      </p:cBhvr>
                                      <p:to>
                                        <p:strVal val="visible"/>
                                      </p:to>
                                    </p:set>
                                    <p:anim calcmode="lin" valueType="num">
                                      <p:cBhvr>
                                        <p:cTn id="73" dur="500" fill="hold"/>
                                        <p:tgtEl>
                                          <p:spTgt spid="183"/>
                                        </p:tgtEl>
                                        <p:attrNameLst>
                                          <p:attrName>ppt_w</p:attrName>
                                        </p:attrNameLst>
                                      </p:cBhvr>
                                      <p:tavLst>
                                        <p:tav tm="0">
                                          <p:val>
                                            <p:fltVal val="0"/>
                                          </p:val>
                                        </p:tav>
                                        <p:tav tm="100000">
                                          <p:val>
                                            <p:strVal val="#ppt_w"/>
                                          </p:val>
                                        </p:tav>
                                      </p:tavLst>
                                    </p:anim>
                                    <p:anim calcmode="lin" valueType="num">
                                      <p:cBhvr>
                                        <p:cTn id="74" dur="500" fill="hold"/>
                                        <p:tgtEl>
                                          <p:spTgt spid="183"/>
                                        </p:tgtEl>
                                        <p:attrNameLst>
                                          <p:attrName>ppt_h</p:attrName>
                                        </p:attrNameLst>
                                      </p:cBhvr>
                                      <p:tavLst>
                                        <p:tav tm="0">
                                          <p:val>
                                            <p:fltVal val="0"/>
                                          </p:val>
                                        </p:tav>
                                        <p:tav tm="100000">
                                          <p:val>
                                            <p:strVal val="#ppt_h"/>
                                          </p:val>
                                        </p:tav>
                                      </p:tavLst>
                                    </p:anim>
                                    <p:animEffect transition="in" filter="fade">
                                      <p:cBhvr>
                                        <p:cTn id="75" dur="500"/>
                                        <p:tgtEl>
                                          <p:spTgt spid="183"/>
                                        </p:tgtEl>
                                      </p:cBhvr>
                                    </p:animEffect>
                                  </p:childTnLst>
                                </p:cTn>
                              </p:par>
                            </p:childTnLst>
                          </p:cTn>
                        </p:par>
                        <p:par>
                          <p:cTn id="76" fill="hold">
                            <p:stCondLst>
                              <p:cond delay="6000"/>
                            </p:stCondLst>
                            <p:childTnLst>
                              <p:par>
                                <p:cTn id="77" presetID="53" presetClass="entr" presetSubtype="16" fill="hold" nodeType="afterEffect">
                                  <p:stCondLst>
                                    <p:cond delay="0"/>
                                  </p:stCondLst>
                                  <p:childTnLst>
                                    <p:set>
                                      <p:cBhvr>
                                        <p:cTn id="78" dur="1" fill="hold">
                                          <p:stCondLst>
                                            <p:cond delay="0"/>
                                          </p:stCondLst>
                                        </p:cTn>
                                        <p:tgtEl>
                                          <p:spTgt spid="14"/>
                                        </p:tgtEl>
                                        <p:attrNameLst>
                                          <p:attrName>style.visibility</p:attrName>
                                        </p:attrNameLst>
                                      </p:cBhvr>
                                      <p:to>
                                        <p:strVal val="visible"/>
                                      </p:to>
                                    </p:set>
                                    <p:anim calcmode="lin" valueType="num">
                                      <p:cBhvr>
                                        <p:cTn id="79" dur="500" fill="hold"/>
                                        <p:tgtEl>
                                          <p:spTgt spid="14"/>
                                        </p:tgtEl>
                                        <p:attrNameLst>
                                          <p:attrName>ppt_w</p:attrName>
                                        </p:attrNameLst>
                                      </p:cBhvr>
                                      <p:tavLst>
                                        <p:tav tm="0">
                                          <p:val>
                                            <p:fltVal val="0"/>
                                          </p:val>
                                        </p:tav>
                                        <p:tav tm="100000">
                                          <p:val>
                                            <p:strVal val="#ppt_w"/>
                                          </p:val>
                                        </p:tav>
                                      </p:tavLst>
                                    </p:anim>
                                    <p:anim calcmode="lin" valueType="num">
                                      <p:cBhvr>
                                        <p:cTn id="80" dur="500" fill="hold"/>
                                        <p:tgtEl>
                                          <p:spTgt spid="14"/>
                                        </p:tgtEl>
                                        <p:attrNameLst>
                                          <p:attrName>ppt_h</p:attrName>
                                        </p:attrNameLst>
                                      </p:cBhvr>
                                      <p:tavLst>
                                        <p:tav tm="0">
                                          <p:val>
                                            <p:fltVal val="0"/>
                                          </p:val>
                                        </p:tav>
                                        <p:tav tm="100000">
                                          <p:val>
                                            <p:strVal val="#ppt_h"/>
                                          </p:val>
                                        </p:tav>
                                      </p:tavLst>
                                    </p:anim>
                                    <p:animEffect transition="in" filter="fade">
                                      <p:cBhvr>
                                        <p:cTn id="8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0" animBg="1"/>
      <p:bldP spid="173" grpId="0" animBg="1"/>
      <p:bldP spid="174" grpId="0" animBg="1"/>
      <p:bldP spid="175" grpId="0" animBg="1"/>
      <p:bldP spid="176" grpId="0"/>
      <p:bldP spid="177" grpId="0"/>
      <p:bldP spid="178" grpId="0" animBg="1"/>
      <p:bldP spid="179" grpId="0" animBg="1"/>
      <p:bldP spid="180" grpId="0"/>
      <p:bldP spid="181" grpId="0"/>
      <p:bldP spid="182" grpId="0"/>
      <p:bldP spid="18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0">
            <a:extLst>
              <a:ext uri="{FF2B5EF4-FFF2-40B4-BE49-F238E27FC236}">
                <a16:creationId xmlns:a16="http://schemas.microsoft.com/office/drawing/2014/main" id="{309B8E60-7E04-41FC-9E91-8A0D0C5A4CD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1"/>
            <a:ext cx="12192000" cy="6858000"/>
          </a:xfrm>
          <a:prstGeom prst="rect">
            <a:avLst/>
          </a:prstGeom>
        </p:spPr>
      </p:pic>
      <p:grpSp>
        <p:nvGrpSpPr>
          <p:cNvPr id="100" name="组合 99">
            <a:extLst>
              <a:ext uri="{FF2B5EF4-FFF2-40B4-BE49-F238E27FC236}">
                <a16:creationId xmlns:a16="http://schemas.microsoft.com/office/drawing/2014/main" id="{58FEF153-7E3E-4CE3-80F7-86C8E5E46355}"/>
              </a:ext>
            </a:extLst>
          </p:cNvPr>
          <p:cNvGrpSpPr/>
          <p:nvPr/>
        </p:nvGrpSpPr>
        <p:grpSpPr>
          <a:xfrm>
            <a:off x="7122875" y="435020"/>
            <a:ext cx="5544407" cy="847292"/>
            <a:chOff x="551593" y="497013"/>
            <a:chExt cx="5544407" cy="847292"/>
          </a:xfrm>
        </p:grpSpPr>
        <p:sp>
          <p:nvSpPr>
            <p:cNvPr id="73" name="矩形 72">
              <a:extLst>
                <a:ext uri="{FF2B5EF4-FFF2-40B4-BE49-F238E27FC236}">
                  <a16:creationId xmlns:a16="http://schemas.microsoft.com/office/drawing/2014/main" id="{F2DD7D8E-018C-4915-AD8C-EB42360FBE96}"/>
                </a:ext>
              </a:extLst>
            </p:cNvPr>
            <p:cNvSpPr/>
            <p:nvPr/>
          </p:nvSpPr>
          <p:spPr>
            <a:xfrm>
              <a:off x="551593" y="497013"/>
              <a:ext cx="5544407"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CONTENTS</a:t>
              </a:r>
              <a:endParaRPr kumimoji="0" lang="zh-CN" altLang="en-US" sz="48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cxnSp>
          <p:nvCxnSpPr>
            <p:cNvPr id="99" name="0 _4">
              <a:extLst>
                <a:ext uri="{FF2B5EF4-FFF2-40B4-BE49-F238E27FC236}">
                  <a16:creationId xmlns:a16="http://schemas.microsoft.com/office/drawing/2014/main" id="{EF81DDC9-A1B8-49A6-970E-B321AA3AD5F6}"/>
                </a:ext>
              </a:extLst>
            </p:cNvPr>
            <p:cNvCxnSpPr/>
            <p:nvPr/>
          </p:nvCxnSpPr>
          <p:spPr>
            <a:xfrm>
              <a:off x="707839" y="1344305"/>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74" name="组合 73">
            <a:extLst>
              <a:ext uri="{FF2B5EF4-FFF2-40B4-BE49-F238E27FC236}">
                <a16:creationId xmlns:a16="http://schemas.microsoft.com/office/drawing/2014/main" id="{C83A7EB6-51FF-471D-9428-AD79575DFF9A}"/>
              </a:ext>
            </a:extLst>
          </p:cNvPr>
          <p:cNvGrpSpPr/>
          <p:nvPr/>
        </p:nvGrpSpPr>
        <p:grpSpPr>
          <a:xfrm>
            <a:off x="3624320" y="2016958"/>
            <a:ext cx="4943359" cy="914400"/>
            <a:chOff x="568560" y="3186685"/>
            <a:chExt cx="4943359" cy="914400"/>
          </a:xfrm>
        </p:grpSpPr>
        <p:sp>
          <p:nvSpPr>
            <p:cNvPr id="75" name="矩形 74">
              <a:extLst>
                <a:ext uri="{FF2B5EF4-FFF2-40B4-BE49-F238E27FC236}">
                  <a16:creationId xmlns:a16="http://schemas.microsoft.com/office/drawing/2014/main" id="{EA1AE984-61FA-4B1A-AB43-459E4ED12C70}"/>
                </a:ext>
              </a:extLst>
            </p:cNvPr>
            <p:cNvSpPr/>
            <p:nvPr/>
          </p:nvSpPr>
          <p:spPr>
            <a:xfrm rot="18900000">
              <a:off x="654766" y="3269421"/>
              <a:ext cx="743129" cy="736269"/>
            </a:xfrm>
            <a:prstGeom prst="rect">
              <a:avLst/>
            </a:prstGeom>
            <a:noFill/>
            <a:ln w="19050">
              <a:gradFill flip="none" rotWithShape="1">
                <a:gsLst>
                  <a:gs pos="67000">
                    <a:srgbClr val="B6C6DD">
                      <a:alpha val="52000"/>
                    </a:srgbClr>
                  </a:gs>
                  <a:gs pos="0">
                    <a:schemeClr val="accent1">
                      <a:lumMod val="5000"/>
                      <a:lumOff val="95000"/>
                      <a:alpha val="43000"/>
                    </a:schemeClr>
                  </a:gs>
                  <a:gs pos="100000">
                    <a:srgbClr val="425C8F">
                      <a:alpha val="6100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76" name="组合 75">
              <a:extLst>
                <a:ext uri="{FF2B5EF4-FFF2-40B4-BE49-F238E27FC236}">
                  <a16:creationId xmlns:a16="http://schemas.microsoft.com/office/drawing/2014/main" id="{C423CFAC-BE4E-4B41-8143-A6672E6485CB}"/>
                </a:ext>
              </a:extLst>
            </p:cNvPr>
            <p:cNvGrpSpPr/>
            <p:nvPr/>
          </p:nvGrpSpPr>
          <p:grpSpPr>
            <a:xfrm>
              <a:off x="568560" y="3186685"/>
              <a:ext cx="4943359" cy="914400"/>
              <a:chOff x="568560" y="3186685"/>
              <a:chExt cx="4943359" cy="914400"/>
            </a:xfrm>
          </p:grpSpPr>
          <p:grpSp>
            <p:nvGrpSpPr>
              <p:cNvPr id="77" name="原创设计师QQ69613753    _6">
                <a:extLst>
                  <a:ext uri="{FF2B5EF4-FFF2-40B4-BE49-F238E27FC236}">
                    <a16:creationId xmlns:a16="http://schemas.microsoft.com/office/drawing/2014/main" id="{21DFD4C6-B46B-4114-A1CD-113F9EBD8D6C}"/>
                  </a:ext>
                </a:extLst>
              </p:cNvPr>
              <p:cNvGrpSpPr/>
              <p:nvPr/>
            </p:nvGrpSpPr>
            <p:grpSpPr>
              <a:xfrm>
                <a:off x="1673788" y="3437500"/>
                <a:ext cx="3838131" cy="590968"/>
                <a:chOff x="1754849" y="2434951"/>
                <a:chExt cx="3838131" cy="590968"/>
              </a:xfrm>
            </p:grpSpPr>
            <p:sp>
              <p:nvSpPr>
                <p:cNvPr id="79" name="文本框 78">
                  <a:extLst>
                    <a:ext uri="{FF2B5EF4-FFF2-40B4-BE49-F238E27FC236}">
                      <a16:creationId xmlns:a16="http://schemas.microsoft.com/office/drawing/2014/main" id="{16FF01AF-CCCB-40CC-82E4-C182E331F654}"/>
                    </a:ext>
                  </a:extLst>
                </p:cNvPr>
                <p:cNvSpPr txBox="1"/>
                <p:nvPr/>
              </p:nvSpPr>
              <p:spPr>
                <a:xfrm>
                  <a:off x="1754849" y="2687365"/>
                  <a:ext cx="383813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80" name="文本框 79">
                  <a:extLst>
                    <a:ext uri="{FF2B5EF4-FFF2-40B4-BE49-F238E27FC236}">
                      <a16:creationId xmlns:a16="http://schemas.microsoft.com/office/drawing/2014/main" id="{B812A3E6-25ED-4580-B8C4-C165B748E2A2}"/>
                    </a:ext>
                  </a:extLst>
                </p:cNvPr>
                <p:cNvSpPr txBox="1"/>
                <p:nvPr/>
              </p:nvSpPr>
              <p:spPr>
                <a:xfrm>
                  <a:off x="1754849" y="2434951"/>
                  <a:ext cx="2788921" cy="400110"/>
                </a:xfrm>
                <a:prstGeom prst="rect">
                  <a:avLst/>
                </a:prstGeom>
                <a:noFill/>
              </p:spPr>
              <p:txBody>
                <a:bodyPr wrap="square" rtlCol="0">
                  <a:spAutoFit/>
                </a:bodyPr>
                <a:lstStyle/>
                <a:p>
                  <a:pPr lvl="0">
                    <a:defRPr/>
                  </a:pPr>
                  <a:r>
                    <a:rPr lang="en-US" altLang="zh-CN" sz="20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What</a:t>
                  </a:r>
                  <a:endParaRPr lang="zh-CN" altLang="en-US" sz="20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78" name="原创设计师QQ69613753    _10">
                <a:extLst>
                  <a:ext uri="{FF2B5EF4-FFF2-40B4-BE49-F238E27FC236}">
                    <a16:creationId xmlns:a16="http://schemas.microsoft.com/office/drawing/2014/main" id="{2A51FDC5-C433-4E6B-BBF5-EF8EC4CFED7D}"/>
                  </a:ext>
                </a:extLst>
              </p:cNvPr>
              <p:cNvSpPr/>
              <p:nvPr/>
            </p:nvSpPr>
            <p:spPr>
              <a:xfrm>
                <a:off x="568560" y="3186685"/>
                <a:ext cx="914400" cy="9144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rPr>
                  <a:t>1</a:t>
                </a:r>
                <a:endParaRPr kumimoji="0" lang="zh-CN" altLang="en-US" sz="4800" b="1"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endParaRPr>
              </a:p>
            </p:txBody>
          </p:sp>
        </p:grpSp>
      </p:grpSp>
      <p:grpSp>
        <p:nvGrpSpPr>
          <p:cNvPr id="81" name="组合 80">
            <a:extLst>
              <a:ext uri="{FF2B5EF4-FFF2-40B4-BE49-F238E27FC236}">
                <a16:creationId xmlns:a16="http://schemas.microsoft.com/office/drawing/2014/main" id="{2369A331-EBC2-4165-975F-34F29B470ABB}"/>
              </a:ext>
            </a:extLst>
          </p:cNvPr>
          <p:cNvGrpSpPr/>
          <p:nvPr/>
        </p:nvGrpSpPr>
        <p:grpSpPr>
          <a:xfrm>
            <a:off x="3555413" y="5173872"/>
            <a:ext cx="3947542" cy="914400"/>
            <a:chOff x="233397" y="4890514"/>
            <a:chExt cx="3947542" cy="914400"/>
          </a:xfrm>
        </p:grpSpPr>
        <p:sp>
          <p:nvSpPr>
            <p:cNvPr id="86" name="文本框 85">
              <a:extLst>
                <a:ext uri="{FF2B5EF4-FFF2-40B4-BE49-F238E27FC236}">
                  <a16:creationId xmlns:a16="http://schemas.microsoft.com/office/drawing/2014/main" id="{B1787185-81F1-409B-8488-11E2B30D36D3}"/>
                </a:ext>
              </a:extLst>
            </p:cNvPr>
            <p:cNvSpPr txBox="1"/>
            <p:nvPr/>
          </p:nvSpPr>
          <p:spPr>
            <a:xfrm>
              <a:off x="1392018" y="5157183"/>
              <a:ext cx="2788921" cy="400110"/>
            </a:xfrm>
            <a:prstGeom prst="rect">
              <a:avLst/>
            </a:prstGeom>
            <a:noFill/>
          </p:spPr>
          <p:txBody>
            <a:bodyPr wrap="square" rtlCol="0">
              <a:spAutoFit/>
            </a:bodyPr>
            <a:lstStyle/>
            <a:p>
              <a:pPr lvl="0">
                <a:defRPr/>
              </a:pPr>
              <a:r>
                <a:rPr lang="en-US" altLang="zh-CN" sz="20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How</a:t>
              </a:r>
              <a:endParaRPr lang="zh-CN" altLang="en-US" sz="20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83" name="原创设计师QQ69613753    _12">
              <a:extLst>
                <a:ext uri="{FF2B5EF4-FFF2-40B4-BE49-F238E27FC236}">
                  <a16:creationId xmlns:a16="http://schemas.microsoft.com/office/drawing/2014/main" id="{7E37B798-7F89-4C05-BDD5-C677A6D92884}"/>
                </a:ext>
              </a:extLst>
            </p:cNvPr>
            <p:cNvSpPr/>
            <p:nvPr/>
          </p:nvSpPr>
          <p:spPr>
            <a:xfrm>
              <a:off x="233397" y="4890514"/>
              <a:ext cx="914400" cy="9144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rPr>
                <a:t>3</a:t>
              </a:r>
              <a:endParaRPr kumimoji="0" lang="zh-CN" altLang="en-US" sz="4800" b="1"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endParaRPr>
            </a:p>
          </p:txBody>
        </p:sp>
        <p:sp>
          <p:nvSpPr>
            <p:cNvPr id="84" name="矩形 83">
              <a:extLst>
                <a:ext uri="{FF2B5EF4-FFF2-40B4-BE49-F238E27FC236}">
                  <a16:creationId xmlns:a16="http://schemas.microsoft.com/office/drawing/2014/main" id="{7E44E8DC-1B5F-4BE2-B278-DA163B5AD0C2}"/>
                </a:ext>
              </a:extLst>
            </p:cNvPr>
            <p:cNvSpPr/>
            <p:nvPr/>
          </p:nvSpPr>
          <p:spPr>
            <a:xfrm rot="18900000">
              <a:off x="317173" y="4989104"/>
              <a:ext cx="743129" cy="736269"/>
            </a:xfrm>
            <a:prstGeom prst="rect">
              <a:avLst/>
            </a:prstGeom>
            <a:noFill/>
            <a:ln w="19050">
              <a:gradFill flip="none" rotWithShape="1">
                <a:gsLst>
                  <a:gs pos="67000">
                    <a:srgbClr val="B6C6DD">
                      <a:alpha val="52000"/>
                    </a:srgbClr>
                  </a:gs>
                  <a:gs pos="0">
                    <a:schemeClr val="accent1">
                      <a:lumMod val="5000"/>
                      <a:lumOff val="95000"/>
                      <a:alpha val="43000"/>
                    </a:schemeClr>
                  </a:gs>
                  <a:gs pos="100000">
                    <a:srgbClr val="425C8F">
                      <a:alpha val="6100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87" name="组合 86">
            <a:extLst>
              <a:ext uri="{FF2B5EF4-FFF2-40B4-BE49-F238E27FC236}">
                <a16:creationId xmlns:a16="http://schemas.microsoft.com/office/drawing/2014/main" id="{5454FD62-13B0-4F5E-980E-73DCF56BC2D8}"/>
              </a:ext>
            </a:extLst>
          </p:cNvPr>
          <p:cNvGrpSpPr/>
          <p:nvPr/>
        </p:nvGrpSpPr>
        <p:grpSpPr>
          <a:xfrm>
            <a:off x="3624320" y="3631503"/>
            <a:ext cx="3947543" cy="914400"/>
            <a:chOff x="6887633" y="3186685"/>
            <a:chExt cx="3947543" cy="914400"/>
          </a:xfrm>
        </p:grpSpPr>
        <p:sp>
          <p:nvSpPr>
            <p:cNvPr id="92" name="文本框 91">
              <a:extLst>
                <a:ext uri="{FF2B5EF4-FFF2-40B4-BE49-F238E27FC236}">
                  <a16:creationId xmlns:a16="http://schemas.microsoft.com/office/drawing/2014/main" id="{AA23347A-99A2-46AC-A651-153CACA0D4FD}"/>
                </a:ext>
              </a:extLst>
            </p:cNvPr>
            <p:cNvSpPr txBox="1"/>
            <p:nvPr/>
          </p:nvSpPr>
          <p:spPr>
            <a:xfrm>
              <a:off x="8046255" y="3477263"/>
              <a:ext cx="2788921" cy="400110"/>
            </a:xfrm>
            <a:prstGeom prst="rect">
              <a:avLst/>
            </a:prstGeom>
            <a:noFill/>
          </p:spPr>
          <p:txBody>
            <a:bodyPr wrap="square" rtlCol="0">
              <a:spAutoFit/>
            </a:bodyPr>
            <a:lstStyle/>
            <a:p>
              <a:pPr lvl="0">
                <a:defRPr/>
              </a:pPr>
              <a:r>
                <a:rPr lang="en-US" altLang="zh-CN" sz="2000" dirty="0">
                  <a:latin typeface="微软雅黑" panose="020B0503020204020204" pitchFamily="34" charset="-122"/>
                  <a:ea typeface="微软雅黑" panose="020B0503020204020204" pitchFamily="34" charset="-122"/>
                  <a:sym typeface="Source Han Serif SC" panose="02020400000000000000" pitchFamily="18" charset="-122"/>
                </a:rPr>
                <a:t>Why</a:t>
              </a:r>
              <a:endParaRPr lang="zh-CN" altLang="en-US" sz="20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89" name="原创设计师QQ69613753    _11">
              <a:extLst>
                <a:ext uri="{FF2B5EF4-FFF2-40B4-BE49-F238E27FC236}">
                  <a16:creationId xmlns:a16="http://schemas.microsoft.com/office/drawing/2014/main" id="{1EECF592-AFBD-40F1-8FE0-F2F5ADB50A92}"/>
                </a:ext>
              </a:extLst>
            </p:cNvPr>
            <p:cNvSpPr/>
            <p:nvPr/>
          </p:nvSpPr>
          <p:spPr>
            <a:xfrm>
              <a:off x="6887633" y="3186685"/>
              <a:ext cx="914400" cy="9144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rPr>
                <a:t>2</a:t>
              </a:r>
              <a:endParaRPr kumimoji="0" lang="zh-CN" altLang="en-US" sz="4800" b="1"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endParaRPr>
            </a:p>
          </p:txBody>
        </p:sp>
        <p:sp>
          <p:nvSpPr>
            <p:cNvPr id="90" name="矩形 89">
              <a:extLst>
                <a:ext uri="{FF2B5EF4-FFF2-40B4-BE49-F238E27FC236}">
                  <a16:creationId xmlns:a16="http://schemas.microsoft.com/office/drawing/2014/main" id="{FD3FE7C5-C547-470E-A93B-E8E78EE79FFC}"/>
                </a:ext>
              </a:extLst>
            </p:cNvPr>
            <p:cNvSpPr/>
            <p:nvPr/>
          </p:nvSpPr>
          <p:spPr>
            <a:xfrm rot="18900000">
              <a:off x="6970208" y="3269421"/>
              <a:ext cx="743129" cy="736269"/>
            </a:xfrm>
            <a:prstGeom prst="rect">
              <a:avLst/>
            </a:prstGeom>
            <a:noFill/>
            <a:ln w="19050">
              <a:gradFill flip="none" rotWithShape="1">
                <a:gsLst>
                  <a:gs pos="67000">
                    <a:srgbClr val="B6C6DD">
                      <a:alpha val="52000"/>
                    </a:srgbClr>
                  </a:gs>
                  <a:gs pos="0">
                    <a:schemeClr val="accent1">
                      <a:lumMod val="5000"/>
                      <a:lumOff val="95000"/>
                      <a:alpha val="43000"/>
                    </a:schemeClr>
                  </a:gs>
                  <a:gs pos="100000">
                    <a:srgbClr val="425C8F">
                      <a:alpha val="6100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Tree>
    <p:extLst>
      <p:ext uri="{BB962C8B-B14F-4D97-AF65-F5344CB8AC3E}">
        <p14:creationId xmlns:p14="http://schemas.microsoft.com/office/powerpoint/2010/main" val="13661125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p:cTn id="7" dur="500" fill="hold"/>
                                        <p:tgtEl>
                                          <p:spTgt spid="100"/>
                                        </p:tgtEl>
                                        <p:attrNameLst>
                                          <p:attrName>ppt_w</p:attrName>
                                        </p:attrNameLst>
                                      </p:cBhvr>
                                      <p:tavLst>
                                        <p:tav tm="0">
                                          <p:val>
                                            <p:fltVal val="0"/>
                                          </p:val>
                                        </p:tav>
                                        <p:tav tm="100000">
                                          <p:val>
                                            <p:strVal val="#ppt_w"/>
                                          </p:val>
                                        </p:tav>
                                      </p:tavLst>
                                    </p:anim>
                                    <p:anim calcmode="lin" valueType="num">
                                      <p:cBhvr>
                                        <p:cTn id="8" dur="500" fill="hold"/>
                                        <p:tgtEl>
                                          <p:spTgt spid="100"/>
                                        </p:tgtEl>
                                        <p:attrNameLst>
                                          <p:attrName>ppt_h</p:attrName>
                                        </p:attrNameLst>
                                      </p:cBhvr>
                                      <p:tavLst>
                                        <p:tav tm="0">
                                          <p:val>
                                            <p:fltVal val="0"/>
                                          </p:val>
                                        </p:tav>
                                        <p:tav tm="100000">
                                          <p:val>
                                            <p:strVal val="#ppt_h"/>
                                          </p:val>
                                        </p:tav>
                                      </p:tavLst>
                                    </p:anim>
                                    <p:animEffect transition="in" filter="fade">
                                      <p:cBhvr>
                                        <p:cTn id="9" dur="500"/>
                                        <p:tgtEl>
                                          <p:spTgt spid="100"/>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4"/>
                                        </p:tgtEl>
                                        <p:attrNameLst>
                                          <p:attrName>style.visibility</p:attrName>
                                        </p:attrNameLst>
                                      </p:cBhvr>
                                      <p:to>
                                        <p:strVal val="visible"/>
                                      </p:to>
                                    </p:set>
                                    <p:anim calcmode="lin" valueType="num">
                                      <p:cBhvr>
                                        <p:cTn id="13" dur="500" fill="hold"/>
                                        <p:tgtEl>
                                          <p:spTgt spid="74"/>
                                        </p:tgtEl>
                                        <p:attrNameLst>
                                          <p:attrName>ppt_w</p:attrName>
                                        </p:attrNameLst>
                                      </p:cBhvr>
                                      <p:tavLst>
                                        <p:tav tm="0">
                                          <p:val>
                                            <p:fltVal val="0"/>
                                          </p:val>
                                        </p:tav>
                                        <p:tav tm="100000">
                                          <p:val>
                                            <p:strVal val="#ppt_w"/>
                                          </p:val>
                                        </p:tav>
                                      </p:tavLst>
                                    </p:anim>
                                    <p:anim calcmode="lin" valueType="num">
                                      <p:cBhvr>
                                        <p:cTn id="14" dur="500" fill="hold"/>
                                        <p:tgtEl>
                                          <p:spTgt spid="74"/>
                                        </p:tgtEl>
                                        <p:attrNameLst>
                                          <p:attrName>ppt_h</p:attrName>
                                        </p:attrNameLst>
                                      </p:cBhvr>
                                      <p:tavLst>
                                        <p:tav tm="0">
                                          <p:val>
                                            <p:fltVal val="0"/>
                                          </p:val>
                                        </p:tav>
                                        <p:tav tm="100000">
                                          <p:val>
                                            <p:strVal val="#ppt_h"/>
                                          </p:val>
                                        </p:tav>
                                      </p:tavLst>
                                    </p:anim>
                                    <p:animEffect transition="in" filter="fade">
                                      <p:cBhvr>
                                        <p:cTn id="15" dur="500"/>
                                        <p:tgtEl>
                                          <p:spTgt spid="74"/>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87"/>
                                        </p:tgtEl>
                                        <p:attrNameLst>
                                          <p:attrName>style.visibility</p:attrName>
                                        </p:attrNameLst>
                                      </p:cBhvr>
                                      <p:to>
                                        <p:strVal val="visible"/>
                                      </p:to>
                                    </p:set>
                                    <p:anim calcmode="lin" valueType="num">
                                      <p:cBhvr>
                                        <p:cTn id="19" dur="500" fill="hold"/>
                                        <p:tgtEl>
                                          <p:spTgt spid="87"/>
                                        </p:tgtEl>
                                        <p:attrNameLst>
                                          <p:attrName>ppt_w</p:attrName>
                                        </p:attrNameLst>
                                      </p:cBhvr>
                                      <p:tavLst>
                                        <p:tav tm="0">
                                          <p:val>
                                            <p:fltVal val="0"/>
                                          </p:val>
                                        </p:tav>
                                        <p:tav tm="100000">
                                          <p:val>
                                            <p:strVal val="#ppt_w"/>
                                          </p:val>
                                        </p:tav>
                                      </p:tavLst>
                                    </p:anim>
                                    <p:anim calcmode="lin" valueType="num">
                                      <p:cBhvr>
                                        <p:cTn id="20" dur="500" fill="hold"/>
                                        <p:tgtEl>
                                          <p:spTgt spid="87"/>
                                        </p:tgtEl>
                                        <p:attrNameLst>
                                          <p:attrName>ppt_h</p:attrName>
                                        </p:attrNameLst>
                                      </p:cBhvr>
                                      <p:tavLst>
                                        <p:tav tm="0">
                                          <p:val>
                                            <p:fltVal val="0"/>
                                          </p:val>
                                        </p:tav>
                                        <p:tav tm="100000">
                                          <p:val>
                                            <p:strVal val="#ppt_h"/>
                                          </p:val>
                                        </p:tav>
                                      </p:tavLst>
                                    </p:anim>
                                    <p:animEffect transition="in" filter="fade">
                                      <p:cBhvr>
                                        <p:cTn id="21" dur="500"/>
                                        <p:tgtEl>
                                          <p:spTgt spid="87"/>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81"/>
                                        </p:tgtEl>
                                        <p:attrNameLst>
                                          <p:attrName>style.visibility</p:attrName>
                                        </p:attrNameLst>
                                      </p:cBhvr>
                                      <p:to>
                                        <p:strVal val="visible"/>
                                      </p:to>
                                    </p:set>
                                    <p:anim calcmode="lin" valueType="num">
                                      <p:cBhvr>
                                        <p:cTn id="25" dur="500" fill="hold"/>
                                        <p:tgtEl>
                                          <p:spTgt spid="81"/>
                                        </p:tgtEl>
                                        <p:attrNameLst>
                                          <p:attrName>ppt_w</p:attrName>
                                        </p:attrNameLst>
                                      </p:cBhvr>
                                      <p:tavLst>
                                        <p:tav tm="0">
                                          <p:val>
                                            <p:fltVal val="0"/>
                                          </p:val>
                                        </p:tav>
                                        <p:tav tm="100000">
                                          <p:val>
                                            <p:strVal val="#ppt_w"/>
                                          </p:val>
                                        </p:tav>
                                      </p:tavLst>
                                    </p:anim>
                                    <p:anim calcmode="lin" valueType="num">
                                      <p:cBhvr>
                                        <p:cTn id="26" dur="500" fill="hold"/>
                                        <p:tgtEl>
                                          <p:spTgt spid="81"/>
                                        </p:tgtEl>
                                        <p:attrNameLst>
                                          <p:attrName>ppt_h</p:attrName>
                                        </p:attrNameLst>
                                      </p:cBhvr>
                                      <p:tavLst>
                                        <p:tav tm="0">
                                          <p:val>
                                            <p:fltVal val="0"/>
                                          </p:val>
                                        </p:tav>
                                        <p:tav tm="100000">
                                          <p:val>
                                            <p:strVal val="#ppt_h"/>
                                          </p:val>
                                        </p:tav>
                                      </p:tavLst>
                                    </p:anim>
                                    <p:animEffect transition="in" filter="fade">
                                      <p:cBhvr>
                                        <p:cTn id="27"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flipH="1">
            <a:off x="5190629" y="4067646"/>
            <a:ext cx="4667250" cy="2260602"/>
          </a:xfrm>
          <a:prstGeom prst="rect">
            <a:avLst/>
          </a:prstGeom>
          <a:gradFill>
            <a:gsLst>
              <a:gs pos="0">
                <a:schemeClr val="accent1">
                  <a:lumMod val="5000"/>
                  <a:lumOff val="95000"/>
                  <a:alpha val="0"/>
                </a:schemeClr>
              </a:gs>
              <a:gs pos="65000">
                <a:schemeClr val="bg1">
                  <a:lumMod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6" name="矩形 42"/>
          <p:cNvSpPr>
            <a:spLocks noChangeArrowheads="1"/>
          </p:cNvSpPr>
          <p:nvPr/>
        </p:nvSpPr>
        <p:spPr bwMode="auto">
          <a:xfrm>
            <a:off x="9980912" y="4067648"/>
            <a:ext cx="922867" cy="2260600"/>
          </a:xfrm>
          <a:prstGeom prst="rect">
            <a:avLst/>
          </a:prstGeom>
          <a:solidFill>
            <a:schemeClr val="accent2"/>
          </a:solidFill>
          <a:ln>
            <a:noFill/>
          </a:ln>
        </p:spPr>
        <p:txBody>
          <a:bodyPr lIns="121912" tIns="60956" rIns="121912" bIns="60956"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2400" dirty="0">
              <a:solidFill>
                <a:srgbClr val="FFFFFF"/>
              </a:solidFill>
              <a:sym typeface="Source Han Serif SC" panose="02020400000000000000" pitchFamily="18" charset="-122"/>
            </a:endParaRPr>
          </a:p>
        </p:txBody>
      </p:sp>
      <p:sp>
        <p:nvSpPr>
          <p:cNvPr id="8" name="矩形 46"/>
          <p:cNvSpPr>
            <a:spLocks noChangeAspect="1" noChangeArrowheads="1"/>
          </p:cNvSpPr>
          <p:nvPr/>
        </p:nvSpPr>
        <p:spPr bwMode="auto">
          <a:xfrm>
            <a:off x="1064303" y="4067648"/>
            <a:ext cx="4005409" cy="2260600"/>
          </a:xfrm>
          <a:prstGeom prst="rect">
            <a:avLst/>
          </a:prstGeom>
          <a:blipFill>
            <a:blip r:embed="rId3" cstate="screen">
              <a:extLst>
                <a:ext uri="{28A0092B-C50C-407E-A947-70E740481C1C}">
                  <a14:useLocalDpi xmlns:a14="http://schemas.microsoft.com/office/drawing/2010/main"/>
                </a:ext>
              </a:extLst>
            </a:blip>
            <a:stretch>
              <a:fillRect/>
            </a:stretch>
          </a:blipFill>
          <a:ln>
            <a:noFill/>
          </a:ln>
        </p:spPr>
        <p:txBody>
          <a:bodyPr lIns="121912" tIns="60956" rIns="121912" bIns="60956"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2400" dirty="0">
              <a:solidFill>
                <a:srgbClr val="FFFFFF"/>
              </a:solidFill>
              <a:sym typeface="Source Han Serif SC" panose="02020400000000000000" pitchFamily="18" charset="-122"/>
            </a:endParaRPr>
          </a:p>
        </p:txBody>
      </p:sp>
      <p:sp>
        <p:nvSpPr>
          <p:cNvPr id="9" name="矩形 47"/>
          <p:cNvSpPr>
            <a:spLocks noChangeAspect="1" noChangeArrowheads="1"/>
          </p:cNvSpPr>
          <p:nvPr/>
        </p:nvSpPr>
        <p:spPr bwMode="auto">
          <a:xfrm>
            <a:off x="4034928" y="1715767"/>
            <a:ext cx="3386667" cy="2258483"/>
          </a:xfrm>
          <a:prstGeom prst="rect">
            <a:avLst/>
          </a:prstGeom>
          <a:blipFill>
            <a:blip r:embed="rId4" cstate="screen">
              <a:extLst>
                <a:ext uri="{28A0092B-C50C-407E-A947-70E740481C1C}">
                  <a14:useLocalDpi xmlns:a14="http://schemas.microsoft.com/office/drawing/2010/main"/>
                </a:ext>
              </a:extLst>
            </a:blip>
            <a:stretch>
              <a:fillRect/>
            </a:stretch>
          </a:blipFill>
          <a:ln>
            <a:noFill/>
          </a:ln>
        </p:spPr>
        <p:txBody>
          <a:bodyPr lIns="121912" tIns="60956" rIns="121912" bIns="60956"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2400" dirty="0">
              <a:solidFill>
                <a:srgbClr val="FFFFFF"/>
              </a:solidFill>
              <a:sym typeface="Source Han Serif SC" panose="02020400000000000000" pitchFamily="18" charset="-122"/>
            </a:endParaRPr>
          </a:p>
        </p:txBody>
      </p:sp>
      <p:sp>
        <p:nvSpPr>
          <p:cNvPr id="10" name="矩形 1"/>
          <p:cNvSpPr>
            <a:spLocks noChangeArrowheads="1"/>
          </p:cNvSpPr>
          <p:nvPr/>
        </p:nvSpPr>
        <p:spPr bwMode="auto">
          <a:xfrm>
            <a:off x="1064303" y="1713648"/>
            <a:ext cx="2877228" cy="2260600"/>
          </a:xfrm>
          <a:prstGeom prst="rect">
            <a:avLst/>
          </a:prstGeom>
          <a:solidFill>
            <a:schemeClr val="accent1"/>
          </a:solidFill>
          <a:ln>
            <a:noFill/>
          </a:ln>
        </p:spPr>
        <p:txBody>
          <a:bodyPr lIns="121912" tIns="60956" rIns="121912" bIns="60956"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2400" dirty="0">
              <a:solidFill>
                <a:srgbClr val="FF8607"/>
              </a:solidFill>
              <a:sym typeface="Source Han Serif SC" panose="02020400000000000000" pitchFamily="18" charset="-122"/>
            </a:endParaRPr>
          </a:p>
        </p:txBody>
      </p:sp>
      <p:sp>
        <p:nvSpPr>
          <p:cNvPr id="11" name="矩形 59"/>
          <p:cNvSpPr>
            <a:spLocks noChangeAspect="1" noChangeArrowheads="1"/>
          </p:cNvSpPr>
          <p:nvPr/>
        </p:nvSpPr>
        <p:spPr bwMode="auto">
          <a:xfrm>
            <a:off x="7514995" y="1713648"/>
            <a:ext cx="3388783" cy="2260600"/>
          </a:xfrm>
          <a:prstGeom prst="rect">
            <a:avLst/>
          </a:prstGeom>
          <a:blipFill>
            <a:blip r:embed="rId5" cstate="screen">
              <a:extLst>
                <a:ext uri="{28A0092B-C50C-407E-A947-70E740481C1C}">
                  <a14:useLocalDpi xmlns:a14="http://schemas.microsoft.com/office/drawing/2010/main"/>
                </a:ext>
              </a:extLst>
            </a:blip>
            <a:stretch>
              <a:fillRect/>
            </a:stretch>
          </a:blipFill>
          <a:ln>
            <a:noFill/>
          </a:ln>
        </p:spPr>
        <p:txBody>
          <a:bodyPr lIns="121912" tIns="60956" rIns="121912" bIns="60956"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2400" dirty="0">
              <a:solidFill>
                <a:srgbClr val="FFFFFF"/>
              </a:solidFill>
              <a:sym typeface="Source Han Serif SC" panose="02020400000000000000" pitchFamily="18" charset="-122"/>
            </a:endParaRPr>
          </a:p>
        </p:txBody>
      </p:sp>
      <p:sp>
        <p:nvSpPr>
          <p:cNvPr id="12" name="矩形 56"/>
          <p:cNvSpPr>
            <a:spLocks noChangeArrowheads="1"/>
          </p:cNvSpPr>
          <p:nvPr/>
        </p:nvSpPr>
        <p:spPr bwMode="auto">
          <a:xfrm>
            <a:off x="1680930" y="1809941"/>
            <a:ext cx="2152121" cy="67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2" tIns="60956" rIns="121912" bIns="6095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r" defTabSz="914273">
              <a:spcBef>
                <a:spcPct val="0"/>
              </a:spcBef>
              <a:buNone/>
            </a:pPr>
            <a:r>
              <a:rPr lang="zh-CN" altLang="en-US" sz="3600" b="1" dirty="0">
                <a:solidFill>
                  <a:prstClr val="white"/>
                </a:solidFill>
                <a:sym typeface="Source Han Serif SC" panose="02020400000000000000" pitchFamily="18" charset="-122"/>
              </a:rPr>
              <a:t>添加主题</a:t>
            </a:r>
            <a:endParaRPr lang="zh-CN" altLang="en-US" sz="4400" dirty="0">
              <a:solidFill>
                <a:prstClr val="white"/>
              </a:solidFill>
              <a:sym typeface="Source Han Serif SC" panose="02020400000000000000" pitchFamily="18" charset="-122"/>
            </a:endParaRPr>
          </a:p>
        </p:txBody>
      </p:sp>
      <p:sp>
        <p:nvSpPr>
          <p:cNvPr id="14" name="矩形 44"/>
          <p:cNvSpPr>
            <a:spLocks noChangeArrowheads="1"/>
          </p:cNvSpPr>
          <p:nvPr/>
        </p:nvSpPr>
        <p:spPr bwMode="auto">
          <a:xfrm>
            <a:off x="5321719" y="4208943"/>
            <a:ext cx="3098655" cy="55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2" tIns="60956" rIns="121912" bIns="6095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273">
              <a:spcBef>
                <a:spcPct val="0"/>
              </a:spcBef>
              <a:buNone/>
            </a:pPr>
            <a:r>
              <a:rPr lang="zh-CN" altLang="en-US" sz="2800" b="1" dirty="0">
                <a:solidFill>
                  <a:schemeClr val="tx1">
                    <a:lumMod val="85000"/>
                    <a:lumOff val="15000"/>
                  </a:schemeClr>
                </a:solidFill>
                <a:sym typeface="Source Han Serif SC" panose="02020400000000000000" pitchFamily="18" charset="-122"/>
              </a:rPr>
              <a:t>添加主题</a:t>
            </a:r>
            <a:endParaRPr lang="zh-CN" altLang="en-US" sz="3600" dirty="0">
              <a:solidFill>
                <a:schemeClr val="tx1">
                  <a:lumMod val="85000"/>
                  <a:lumOff val="15000"/>
                </a:schemeClr>
              </a:solidFill>
              <a:sym typeface="Source Han Serif SC" panose="02020400000000000000" pitchFamily="18" charset="-122"/>
            </a:endParaRPr>
          </a:p>
        </p:txBody>
      </p:sp>
      <p:sp>
        <p:nvSpPr>
          <p:cNvPr id="15" name="矩形 45"/>
          <p:cNvSpPr>
            <a:spLocks noChangeArrowheads="1"/>
          </p:cNvSpPr>
          <p:nvPr/>
        </p:nvSpPr>
        <p:spPr bwMode="auto">
          <a:xfrm>
            <a:off x="5321719" y="5022374"/>
            <a:ext cx="4280712" cy="1046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2" tIns="60956" rIns="121912" bIns="6095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273">
              <a:spcBef>
                <a:spcPct val="0"/>
              </a:spcBef>
              <a:buNone/>
            </a:pPr>
            <a:r>
              <a:rPr lang="zh-CN" altLang="en-US" sz="2000" dirty="0">
                <a:solidFill>
                  <a:schemeClr val="tx1">
                    <a:lumMod val="85000"/>
                    <a:lumOff val="15000"/>
                  </a:schemeClr>
                </a:solidFill>
                <a:sym typeface="Source Han Serif SC" panose="02020400000000000000" pitchFamily="18" charset="-122"/>
              </a:rPr>
              <a:t>在此录入上述图表的综合分析说明，在此录入上述图表的综合分析说明，在此录入上述图表的综合分析说明</a:t>
            </a:r>
            <a:r>
              <a:rPr lang="zh-CN" altLang="en-US" sz="2000" dirty="0">
                <a:solidFill>
                  <a:prstClr val="black">
                    <a:lumMod val="65000"/>
                    <a:lumOff val="35000"/>
                  </a:prstClr>
                </a:solidFill>
                <a:sym typeface="Source Han Serif SC" panose="02020400000000000000" pitchFamily="18" charset="-122"/>
              </a:rPr>
              <a:t>。 </a:t>
            </a:r>
          </a:p>
        </p:txBody>
      </p:sp>
      <p:sp>
        <p:nvSpPr>
          <p:cNvPr id="19" name="矩形 45"/>
          <p:cNvSpPr>
            <a:spLocks noChangeArrowheads="1"/>
          </p:cNvSpPr>
          <p:nvPr/>
        </p:nvSpPr>
        <p:spPr bwMode="auto">
          <a:xfrm>
            <a:off x="1186932" y="2718046"/>
            <a:ext cx="2754596" cy="11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2" tIns="60956" rIns="121912" bIns="6095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273">
              <a:spcBef>
                <a:spcPct val="0"/>
              </a:spcBef>
              <a:buNone/>
            </a:pPr>
            <a:r>
              <a:rPr lang="zh-CN" altLang="en-US" sz="1600" dirty="0">
                <a:solidFill>
                  <a:schemeClr val="bg1"/>
                </a:solidFill>
                <a:sym typeface="Source Han Serif SC" panose="02020400000000000000" pitchFamily="18" charset="-122"/>
              </a:rPr>
              <a:t>在此录入上述图表的综合分析说明，在此录入上述图表的综合分析说明，在此录入上述图表的综合分析说明。 </a:t>
            </a:r>
          </a:p>
        </p:txBody>
      </p:sp>
      <p:grpSp>
        <p:nvGrpSpPr>
          <p:cNvPr id="17" name="组合 16">
            <a:extLst>
              <a:ext uri="{FF2B5EF4-FFF2-40B4-BE49-F238E27FC236}">
                <a16:creationId xmlns:a16="http://schemas.microsoft.com/office/drawing/2014/main" id="{134D69AA-7E8D-4730-8418-BC28E8D22E00}"/>
              </a:ext>
            </a:extLst>
          </p:cNvPr>
          <p:cNvGrpSpPr/>
          <p:nvPr/>
        </p:nvGrpSpPr>
        <p:grpSpPr>
          <a:xfrm>
            <a:off x="3424460" y="220234"/>
            <a:ext cx="5544407" cy="617980"/>
            <a:chOff x="551593" y="497013"/>
            <a:chExt cx="5544407" cy="617980"/>
          </a:xfrm>
        </p:grpSpPr>
        <p:sp>
          <p:nvSpPr>
            <p:cNvPr id="18" name="矩形 17">
              <a:extLst>
                <a:ext uri="{FF2B5EF4-FFF2-40B4-BE49-F238E27FC236}">
                  <a16:creationId xmlns:a16="http://schemas.microsoft.com/office/drawing/2014/main" id="{DFC737E2-B756-4755-9374-88BA8BE11513}"/>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20" name="0 _4">
              <a:extLst>
                <a:ext uri="{FF2B5EF4-FFF2-40B4-BE49-F238E27FC236}">
                  <a16:creationId xmlns:a16="http://schemas.microsoft.com/office/drawing/2014/main" id="{76F846F4-8BC8-4F37-AE3E-B5E804098ACF}"/>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497530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ppt_w</p:attrName>
                                        </p:attrNameLst>
                                      </p:cBhvr>
                                      <p:tavLst>
                                        <p:tav tm="0">
                                          <p:val>
                                            <p:fltVal val="0"/>
                                          </p:val>
                                        </p:tav>
                                        <p:tav tm="100000">
                                          <p:val>
                                            <p:strVal val="#ppt_w"/>
                                          </p:val>
                                        </p:tav>
                                      </p:tavLst>
                                    </p:anim>
                                    <p:anim calcmode="lin" valueType="num">
                                      <p:cBhvr>
                                        <p:cTn id="14" dur="500" fill="hold"/>
                                        <p:tgtEl>
                                          <p:spTgt spid="11"/>
                                        </p:tgtEl>
                                        <p:attrNameLst>
                                          <p:attrName>ppt_h</p:attrName>
                                        </p:attrNameLst>
                                      </p:cBhvr>
                                      <p:tavLst>
                                        <p:tav tm="0">
                                          <p:val>
                                            <p:fltVal val="0"/>
                                          </p:val>
                                        </p:tav>
                                        <p:tav tm="100000">
                                          <p:val>
                                            <p:strVal val="#ppt_h"/>
                                          </p:val>
                                        </p:tav>
                                      </p:tavLst>
                                    </p:anim>
                                    <p:animEffect transition="in" filter="fade">
                                      <p:cBhvr>
                                        <p:cTn id="15" dur="500"/>
                                        <p:tgtEl>
                                          <p:spTgt spid="11"/>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fltVal val="0"/>
                                          </p:val>
                                        </p:tav>
                                        <p:tav tm="100000">
                                          <p:val>
                                            <p:strVal val="#ppt_w"/>
                                          </p:val>
                                        </p:tav>
                                      </p:tavLst>
                                    </p:anim>
                                    <p:anim calcmode="lin" valueType="num">
                                      <p:cBhvr>
                                        <p:cTn id="26" dur="500" fill="hold"/>
                                        <p:tgtEl>
                                          <p:spTgt spid="6"/>
                                        </p:tgtEl>
                                        <p:attrNameLst>
                                          <p:attrName>ppt_h</p:attrName>
                                        </p:attrNameLst>
                                      </p:cBhvr>
                                      <p:tavLst>
                                        <p:tav tm="0">
                                          <p:val>
                                            <p:fltVal val="0"/>
                                          </p:val>
                                        </p:tav>
                                        <p:tav tm="100000">
                                          <p:val>
                                            <p:strVal val="#ppt_h"/>
                                          </p:val>
                                        </p:tav>
                                      </p:tavLst>
                                    </p:anim>
                                    <p:animEffect transition="in" filter="fade">
                                      <p:cBhvr>
                                        <p:cTn id="27" dur="500"/>
                                        <p:tgtEl>
                                          <p:spTgt spid="6"/>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fltVal val="0"/>
                                          </p:val>
                                        </p:tav>
                                        <p:tav tm="100000">
                                          <p:val>
                                            <p:strVal val="#ppt_h"/>
                                          </p:val>
                                        </p:tav>
                                      </p:tavLst>
                                    </p:anim>
                                    <p:animEffect transition="in" filter="fade">
                                      <p:cBhvr>
                                        <p:cTn id="33" dur="500"/>
                                        <p:tgtEl>
                                          <p:spTgt spid="16"/>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p:cTn id="43" dur="500" fill="hold"/>
                                        <p:tgtEl>
                                          <p:spTgt spid="12"/>
                                        </p:tgtEl>
                                        <p:attrNameLst>
                                          <p:attrName>ppt_w</p:attrName>
                                        </p:attrNameLst>
                                      </p:cBhvr>
                                      <p:tavLst>
                                        <p:tav tm="0">
                                          <p:val>
                                            <p:fltVal val="0"/>
                                          </p:val>
                                        </p:tav>
                                        <p:tav tm="100000">
                                          <p:val>
                                            <p:strVal val="#ppt_w"/>
                                          </p:val>
                                        </p:tav>
                                      </p:tavLst>
                                    </p:anim>
                                    <p:anim calcmode="lin" valueType="num">
                                      <p:cBhvr>
                                        <p:cTn id="44" dur="500" fill="hold"/>
                                        <p:tgtEl>
                                          <p:spTgt spid="12"/>
                                        </p:tgtEl>
                                        <p:attrNameLst>
                                          <p:attrName>ppt_h</p:attrName>
                                        </p:attrNameLst>
                                      </p:cBhvr>
                                      <p:tavLst>
                                        <p:tav tm="0">
                                          <p:val>
                                            <p:fltVal val="0"/>
                                          </p:val>
                                        </p:tav>
                                        <p:tav tm="100000">
                                          <p:val>
                                            <p:strVal val="#ppt_h"/>
                                          </p:val>
                                        </p:tav>
                                      </p:tavLst>
                                    </p:anim>
                                    <p:animEffect transition="in" filter="fade">
                                      <p:cBhvr>
                                        <p:cTn id="45" dur="500"/>
                                        <p:tgtEl>
                                          <p:spTgt spid="12"/>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p:cTn id="49" dur="500" fill="hold"/>
                                        <p:tgtEl>
                                          <p:spTgt spid="19"/>
                                        </p:tgtEl>
                                        <p:attrNameLst>
                                          <p:attrName>ppt_w</p:attrName>
                                        </p:attrNameLst>
                                      </p:cBhvr>
                                      <p:tavLst>
                                        <p:tav tm="0">
                                          <p:val>
                                            <p:fltVal val="0"/>
                                          </p:val>
                                        </p:tav>
                                        <p:tav tm="100000">
                                          <p:val>
                                            <p:strVal val="#ppt_w"/>
                                          </p:val>
                                        </p:tav>
                                      </p:tavLst>
                                    </p:anim>
                                    <p:anim calcmode="lin" valueType="num">
                                      <p:cBhvr>
                                        <p:cTn id="50" dur="500" fill="hold"/>
                                        <p:tgtEl>
                                          <p:spTgt spid="19"/>
                                        </p:tgtEl>
                                        <p:attrNameLst>
                                          <p:attrName>ppt_h</p:attrName>
                                        </p:attrNameLst>
                                      </p:cBhvr>
                                      <p:tavLst>
                                        <p:tav tm="0">
                                          <p:val>
                                            <p:fltVal val="0"/>
                                          </p:val>
                                        </p:tav>
                                        <p:tav tm="100000">
                                          <p:val>
                                            <p:strVal val="#ppt_h"/>
                                          </p:val>
                                        </p:tav>
                                      </p:tavLst>
                                    </p:anim>
                                    <p:animEffect transition="in" filter="fade">
                                      <p:cBhvr>
                                        <p:cTn id="51" dur="500"/>
                                        <p:tgtEl>
                                          <p:spTgt spid="19"/>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p:cTn id="55" dur="500" fill="hold"/>
                                        <p:tgtEl>
                                          <p:spTgt spid="14"/>
                                        </p:tgtEl>
                                        <p:attrNameLst>
                                          <p:attrName>ppt_w</p:attrName>
                                        </p:attrNameLst>
                                      </p:cBhvr>
                                      <p:tavLst>
                                        <p:tav tm="0">
                                          <p:val>
                                            <p:fltVal val="0"/>
                                          </p:val>
                                        </p:tav>
                                        <p:tav tm="100000">
                                          <p:val>
                                            <p:strVal val="#ppt_w"/>
                                          </p:val>
                                        </p:tav>
                                      </p:tavLst>
                                    </p:anim>
                                    <p:anim calcmode="lin" valueType="num">
                                      <p:cBhvr>
                                        <p:cTn id="56" dur="500" fill="hold"/>
                                        <p:tgtEl>
                                          <p:spTgt spid="14"/>
                                        </p:tgtEl>
                                        <p:attrNameLst>
                                          <p:attrName>ppt_h</p:attrName>
                                        </p:attrNameLst>
                                      </p:cBhvr>
                                      <p:tavLst>
                                        <p:tav tm="0">
                                          <p:val>
                                            <p:fltVal val="0"/>
                                          </p:val>
                                        </p:tav>
                                        <p:tav tm="100000">
                                          <p:val>
                                            <p:strVal val="#ppt_h"/>
                                          </p:val>
                                        </p:tav>
                                      </p:tavLst>
                                    </p:anim>
                                    <p:animEffect transition="in" filter="fade">
                                      <p:cBhvr>
                                        <p:cTn id="57" dur="500"/>
                                        <p:tgtEl>
                                          <p:spTgt spid="14"/>
                                        </p:tgtEl>
                                      </p:cBhvr>
                                    </p:animEffect>
                                  </p:childTnLst>
                                </p:cTn>
                              </p:par>
                            </p:childTnLst>
                          </p:cTn>
                        </p:par>
                        <p:par>
                          <p:cTn id="58" fill="hold">
                            <p:stCondLst>
                              <p:cond delay="4500"/>
                            </p:stCondLst>
                            <p:childTnLst>
                              <p:par>
                                <p:cTn id="59" presetID="53" presetClass="entr" presetSubtype="16" fill="hold" grpId="0" nodeType="afterEffect">
                                  <p:stCondLst>
                                    <p:cond delay="0"/>
                                  </p:stCondLst>
                                  <p:childTnLst>
                                    <p:set>
                                      <p:cBhvr>
                                        <p:cTn id="60" dur="1" fill="hold">
                                          <p:stCondLst>
                                            <p:cond delay="0"/>
                                          </p:stCondLst>
                                        </p:cTn>
                                        <p:tgtEl>
                                          <p:spTgt spid="15"/>
                                        </p:tgtEl>
                                        <p:attrNameLst>
                                          <p:attrName>style.visibility</p:attrName>
                                        </p:attrNameLst>
                                      </p:cBhvr>
                                      <p:to>
                                        <p:strVal val="visible"/>
                                      </p:to>
                                    </p:set>
                                    <p:anim calcmode="lin" valueType="num">
                                      <p:cBhvr>
                                        <p:cTn id="61" dur="500" fill="hold"/>
                                        <p:tgtEl>
                                          <p:spTgt spid="15"/>
                                        </p:tgtEl>
                                        <p:attrNameLst>
                                          <p:attrName>ppt_w</p:attrName>
                                        </p:attrNameLst>
                                      </p:cBhvr>
                                      <p:tavLst>
                                        <p:tav tm="0">
                                          <p:val>
                                            <p:fltVal val="0"/>
                                          </p:val>
                                        </p:tav>
                                        <p:tav tm="100000">
                                          <p:val>
                                            <p:strVal val="#ppt_w"/>
                                          </p:val>
                                        </p:tav>
                                      </p:tavLst>
                                    </p:anim>
                                    <p:anim calcmode="lin" valueType="num">
                                      <p:cBhvr>
                                        <p:cTn id="62" dur="500" fill="hold"/>
                                        <p:tgtEl>
                                          <p:spTgt spid="15"/>
                                        </p:tgtEl>
                                        <p:attrNameLst>
                                          <p:attrName>ppt_h</p:attrName>
                                        </p:attrNameLst>
                                      </p:cBhvr>
                                      <p:tavLst>
                                        <p:tav tm="0">
                                          <p:val>
                                            <p:fltVal val="0"/>
                                          </p:val>
                                        </p:tav>
                                        <p:tav tm="100000">
                                          <p:val>
                                            <p:strVal val="#ppt_h"/>
                                          </p:val>
                                        </p:tav>
                                      </p:tavLst>
                                    </p:anim>
                                    <p:animEffect transition="in" filter="fade">
                                      <p:cBhvr>
                                        <p:cTn id="63" dur="500"/>
                                        <p:tgtEl>
                                          <p:spTgt spid="15"/>
                                        </p:tgtEl>
                                      </p:cBhvr>
                                    </p:animEffect>
                                  </p:childTnLst>
                                </p:cTn>
                              </p:par>
                            </p:childTnLst>
                          </p:cTn>
                        </p:par>
                        <p:par>
                          <p:cTn id="64" fill="hold">
                            <p:stCondLst>
                              <p:cond delay="5000"/>
                            </p:stCondLst>
                            <p:childTnLst>
                              <p:par>
                                <p:cTn id="65" presetID="53" presetClass="entr" presetSubtype="16" fill="hold" nodeType="afterEffect">
                                  <p:stCondLst>
                                    <p:cond delay="0"/>
                                  </p:stCondLst>
                                  <p:childTnLst>
                                    <p:set>
                                      <p:cBhvr>
                                        <p:cTn id="66" dur="1" fill="hold">
                                          <p:stCondLst>
                                            <p:cond delay="0"/>
                                          </p:stCondLst>
                                        </p:cTn>
                                        <p:tgtEl>
                                          <p:spTgt spid="17"/>
                                        </p:tgtEl>
                                        <p:attrNameLst>
                                          <p:attrName>style.visibility</p:attrName>
                                        </p:attrNameLst>
                                      </p:cBhvr>
                                      <p:to>
                                        <p:strVal val="visible"/>
                                      </p:to>
                                    </p:set>
                                    <p:anim calcmode="lin" valueType="num">
                                      <p:cBhvr>
                                        <p:cTn id="67" dur="500" fill="hold"/>
                                        <p:tgtEl>
                                          <p:spTgt spid="17"/>
                                        </p:tgtEl>
                                        <p:attrNameLst>
                                          <p:attrName>ppt_w</p:attrName>
                                        </p:attrNameLst>
                                      </p:cBhvr>
                                      <p:tavLst>
                                        <p:tav tm="0">
                                          <p:val>
                                            <p:fltVal val="0"/>
                                          </p:val>
                                        </p:tav>
                                        <p:tav tm="100000">
                                          <p:val>
                                            <p:strVal val="#ppt_w"/>
                                          </p:val>
                                        </p:tav>
                                      </p:tavLst>
                                    </p:anim>
                                    <p:anim calcmode="lin" valueType="num">
                                      <p:cBhvr>
                                        <p:cTn id="68" dur="500" fill="hold"/>
                                        <p:tgtEl>
                                          <p:spTgt spid="17"/>
                                        </p:tgtEl>
                                        <p:attrNameLst>
                                          <p:attrName>ppt_h</p:attrName>
                                        </p:attrNameLst>
                                      </p:cBhvr>
                                      <p:tavLst>
                                        <p:tav tm="0">
                                          <p:val>
                                            <p:fltVal val="0"/>
                                          </p:val>
                                        </p:tav>
                                        <p:tav tm="100000">
                                          <p:val>
                                            <p:strVal val="#ppt_h"/>
                                          </p:val>
                                        </p:tav>
                                      </p:tavLst>
                                    </p:anim>
                                    <p:animEffect transition="in" filter="fade">
                                      <p:cBhvr>
                                        <p:cTn id="6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6" grpId="0" animBg="1"/>
      <p:bldP spid="8" grpId="0" animBg="1"/>
      <p:bldP spid="9" grpId="0" animBg="1"/>
      <p:bldP spid="10" grpId="0" animBg="1"/>
      <p:bldP spid="11" grpId="0" animBg="1"/>
      <p:bldP spid="12" grpId="0"/>
      <p:bldP spid="14" grpId="0"/>
      <p:bldP spid="15" grpId="0"/>
      <p:bldP spid="1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组合 98"/>
          <p:cNvGrpSpPr/>
          <p:nvPr/>
        </p:nvGrpSpPr>
        <p:grpSpPr>
          <a:xfrm>
            <a:off x="1375537" y="2080682"/>
            <a:ext cx="4318231" cy="143983"/>
            <a:chOff x="1507396" y="1628800"/>
            <a:chExt cx="4320480" cy="144016"/>
          </a:xfrm>
        </p:grpSpPr>
        <p:cxnSp>
          <p:nvCxnSpPr>
            <p:cNvPr id="100" name="直接连接符 99"/>
            <p:cNvCxnSpPr/>
            <p:nvPr/>
          </p:nvCxnSpPr>
          <p:spPr>
            <a:xfrm>
              <a:off x="1507396" y="1700808"/>
              <a:ext cx="4320480"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flipV="1">
              <a:off x="1507396"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flipV="1">
              <a:off x="1987449"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flipV="1">
              <a:off x="2467502"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flipV="1">
              <a:off x="2947555"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flipV="1">
              <a:off x="3427608"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flipV="1">
              <a:off x="3907661"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flipV="1">
              <a:off x="4387714"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flipV="1">
              <a:off x="4867767"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flipV="1">
              <a:off x="5347820"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flipV="1">
              <a:off x="5827876"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111" name="组合 110"/>
          <p:cNvGrpSpPr/>
          <p:nvPr/>
        </p:nvGrpSpPr>
        <p:grpSpPr>
          <a:xfrm>
            <a:off x="6248839" y="2080682"/>
            <a:ext cx="4318231" cy="143983"/>
            <a:chOff x="1507396" y="1628800"/>
            <a:chExt cx="4320480" cy="144016"/>
          </a:xfrm>
        </p:grpSpPr>
        <p:cxnSp>
          <p:nvCxnSpPr>
            <p:cNvPr id="112" name="直接连接符 111"/>
            <p:cNvCxnSpPr/>
            <p:nvPr/>
          </p:nvCxnSpPr>
          <p:spPr>
            <a:xfrm>
              <a:off x="1507396" y="1700808"/>
              <a:ext cx="4320480"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flipV="1">
              <a:off x="1507396"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flipV="1">
              <a:off x="1987449"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flipV="1">
              <a:off x="2467502"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flipV="1">
              <a:off x="2947555"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flipV="1">
              <a:off x="3427608"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flipV="1">
              <a:off x="3907661"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flipV="1">
              <a:off x="4387714"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flipV="1">
              <a:off x="4867767"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flipV="1">
              <a:off x="5347820"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flipV="1">
              <a:off x="5827876"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123" name="TextBox 122"/>
          <p:cNvSpPr txBox="1"/>
          <p:nvPr/>
        </p:nvSpPr>
        <p:spPr>
          <a:xfrm>
            <a:off x="5504145"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10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4" name="TextBox 123"/>
          <p:cNvSpPr txBox="1"/>
          <p:nvPr/>
        </p:nvSpPr>
        <p:spPr>
          <a:xfrm>
            <a:off x="5031954"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20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5" name="TextBox 124"/>
          <p:cNvSpPr txBox="1"/>
          <p:nvPr/>
        </p:nvSpPr>
        <p:spPr>
          <a:xfrm>
            <a:off x="4552152"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30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6" name="TextBox 125"/>
          <p:cNvSpPr txBox="1"/>
          <p:nvPr/>
        </p:nvSpPr>
        <p:spPr>
          <a:xfrm>
            <a:off x="4072349"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40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7" name="TextBox 126"/>
          <p:cNvSpPr txBox="1"/>
          <p:nvPr/>
        </p:nvSpPr>
        <p:spPr>
          <a:xfrm>
            <a:off x="3592545"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50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8" name="TextBox 127"/>
          <p:cNvSpPr txBox="1"/>
          <p:nvPr/>
        </p:nvSpPr>
        <p:spPr>
          <a:xfrm>
            <a:off x="3112742"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60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9" name="TextBox 128"/>
          <p:cNvSpPr txBox="1"/>
          <p:nvPr/>
        </p:nvSpPr>
        <p:spPr>
          <a:xfrm>
            <a:off x="2632940"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70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0" name="TextBox 129"/>
          <p:cNvSpPr txBox="1"/>
          <p:nvPr/>
        </p:nvSpPr>
        <p:spPr>
          <a:xfrm>
            <a:off x="2153136"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80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1" name="TextBox 130"/>
          <p:cNvSpPr txBox="1"/>
          <p:nvPr/>
        </p:nvSpPr>
        <p:spPr>
          <a:xfrm>
            <a:off x="1673333"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90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2" name="TextBox 131"/>
          <p:cNvSpPr txBox="1"/>
          <p:nvPr/>
        </p:nvSpPr>
        <p:spPr>
          <a:xfrm>
            <a:off x="1148667" y="1782268"/>
            <a:ext cx="545237"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100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3" name="TextBox 132"/>
          <p:cNvSpPr txBox="1"/>
          <p:nvPr/>
        </p:nvSpPr>
        <p:spPr>
          <a:xfrm>
            <a:off x="6068961"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10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4" name="TextBox 133"/>
          <p:cNvSpPr txBox="1"/>
          <p:nvPr/>
        </p:nvSpPr>
        <p:spPr>
          <a:xfrm>
            <a:off x="6546637"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20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5" name="TextBox 134"/>
          <p:cNvSpPr txBox="1"/>
          <p:nvPr/>
        </p:nvSpPr>
        <p:spPr>
          <a:xfrm>
            <a:off x="7026440"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30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6" name="TextBox 135"/>
          <p:cNvSpPr txBox="1"/>
          <p:nvPr/>
        </p:nvSpPr>
        <p:spPr>
          <a:xfrm>
            <a:off x="7506244"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40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7" name="TextBox 136"/>
          <p:cNvSpPr txBox="1"/>
          <p:nvPr/>
        </p:nvSpPr>
        <p:spPr>
          <a:xfrm>
            <a:off x="7986046"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50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8" name="TextBox 137"/>
          <p:cNvSpPr txBox="1"/>
          <p:nvPr/>
        </p:nvSpPr>
        <p:spPr>
          <a:xfrm>
            <a:off x="8465849"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60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9" name="TextBox 138"/>
          <p:cNvSpPr txBox="1"/>
          <p:nvPr/>
        </p:nvSpPr>
        <p:spPr>
          <a:xfrm>
            <a:off x="8945653"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70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0" name="TextBox 139"/>
          <p:cNvSpPr txBox="1"/>
          <p:nvPr/>
        </p:nvSpPr>
        <p:spPr>
          <a:xfrm>
            <a:off x="9425456"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80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1" name="TextBox 140"/>
          <p:cNvSpPr txBox="1"/>
          <p:nvPr/>
        </p:nvSpPr>
        <p:spPr>
          <a:xfrm>
            <a:off x="9905258"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90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2" name="TextBox 141"/>
          <p:cNvSpPr txBox="1"/>
          <p:nvPr/>
        </p:nvSpPr>
        <p:spPr>
          <a:xfrm>
            <a:off x="10340203" y="1782268"/>
            <a:ext cx="545237"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100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3" name="五边形 142"/>
          <p:cNvSpPr/>
          <p:nvPr/>
        </p:nvSpPr>
        <p:spPr>
          <a:xfrm flipH="1">
            <a:off x="2517145" y="2622664"/>
            <a:ext cx="3176619" cy="323925"/>
          </a:xfrm>
          <a:prstGeom prst="homePlat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4" name="五边形 143"/>
          <p:cNvSpPr/>
          <p:nvPr/>
        </p:nvSpPr>
        <p:spPr>
          <a:xfrm flipH="1">
            <a:off x="3740147" y="3174600"/>
            <a:ext cx="1953616" cy="323925"/>
          </a:xfrm>
          <a:prstGeom prst="homePlat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5" name="五边形 144"/>
          <p:cNvSpPr/>
          <p:nvPr/>
        </p:nvSpPr>
        <p:spPr>
          <a:xfrm flipH="1">
            <a:off x="2996948" y="3726532"/>
            <a:ext cx="2696816" cy="323925"/>
          </a:xfrm>
          <a:prstGeom prst="homePlat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6" name="五边形 145"/>
          <p:cNvSpPr/>
          <p:nvPr/>
        </p:nvSpPr>
        <p:spPr>
          <a:xfrm flipH="1">
            <a:off x="1406569" y="4278464"/>
            <a:ext cx="4287195" cy="323925"/>
          </a:xfrm>
          <a:prstGeom prst="homePlat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7" name="五边形 146"/>
          <p:cNvSpPr/>
          <p:nvPr/>
        </p:nvSpPr>
        <p:spPr>
          <a:xfrm flipH="1">
            <a:off x="2153137" y="4830400"/>
            <a:ext cx="3540631" cy="323925"/>
          </a:xfrm>
          <a:prstGeom prst="homePlat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8" name="五边形 147"/>
          <p:cNvSpPr/>
          <p:nvPr/>
        </p:nvSpPr>
        <p:spPr>
          <a:xfrm flipH="1">
            <a:off x="3294745" y="5382332"/>
            <a:ext cx="2399019" cy="323925"/>
          </a:xfrm>
          <a:prstGeom prst="homePlate">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9" name="五边形 148"/>
          <p:cNvSpPr/>
          <p:nvPr/>
        </p:nvSpPr>
        <p:spPr>
          <a:xfrm flipH="1">
            <a:off x="4254355" y="5934736"/>
            <a:ext cx="1439412" cy="323925"/>
          </a:xfrm>
          <a:prstGeom prst="homePlat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50" name="TextBox 149"/>
          <p:cNvSpPr txBox="1"/>
          <p:nvPr/>
        </p:nvSpPr>
        <p:spPr>
          <a:xfrm>
            <a:off x="1531628" y="2619489"/>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51" name="TextBox 150"/>
          <p:cNvSpPr txBox="1"/>
          <p:nvPr/>
        </p:nvSpPr>
        <p:spPr>
          <a:xfrm>
            <a:off x="2730744" y="3172049"/>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52" name="TextBox 151"/>
          <p:cNvSpPr txBox="1"/>
          <p:nvPr/>
        </p:nvSpPr>
        <p:spPr>
          <a:xfrm>
            <a:off x="2015464" y="3723593"/>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53" name="TextBox 152"/>
          <p:cNvSpPr txBox="1"/>
          <p:nvPr/>
        </p:nvSpPr>
        <p:spPr>
          <a:xfrm>
            <a:off x="482300" y="4267181"/>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54" name="TextBox 153"/>
          <p:cNvSpPr txBox="1"/>
          <p:nvPr/>
        </p:nvSpPr>
        <p:spPr>
          <a:xfrm>
            <a:off x="1233603" y="4827224"/>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55" name="TextBox 154"/>
          <p:cNvSpPr txBox="1"/>
          <p:nvPr/>
        </p:nvSpPr>
        <p:spPr>
          <a:xfrm>
            <a:off x="2283159" y="5379781"/>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56" name="TextBox 155"/>
          <p:cNvSpPr txBox="1"/>
          <p:nvPr/>
        </p:nvSpPr>
        <p:spPr>
          <a:xfrm>
            <a:off x="3234707" y="5931325"/>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57" name="五边形 156"/>
          <p:cNvSpPr/>
          <p:nvPr/>
        </p:nvSpPr>
        <p:spPr>
          <a:xfrm>
            <a:off x="6248836" y="2622664"/>
            <a:ext cx="1621416" cy="323925"/>
          </a:xfrm>
          <a:prstGeom prst="homePlat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58" name="五边形 157"/>
          <p:cNvSpPr/>
          <p:nvPr/>
        </p:nvSpPr>
        <p:spPr>
          <a:xfrm>
            <a:off x="6248840" y="3174600"/>
            <a:ext cx="3060825" cy="323925"/>
          </a:xfrm>
          <a:prstGeom prst="homePlat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59" name="五边形 158"/>
          <p:cNvSpPr/>
          <p:nvPr/>
        </p:nvSpPr>
        <p:spPr>
          <a:xfrm>
            <a:off x="6248839" y="3726532"/>
            <a:ext cx="1919212" cy="323925"/>
          </a:xfrm>
          <a:prstGeom prst="homePlat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60" name="五边形 159"/>
          <p:cNvSpPr/>
          <p:nvPr/>
        </p:nvSpPr>
        <p:spPr>
          <a:xfrm>
            <a:off x="6248839" y="4278464"/>
            <a:ext cx="4091364" cy="323925"/>
          </a:xfrm>
          <a:prstGeom prst="homePlat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61" name="五边形 160"/>
          <p:cNvSpPr/>
          <p:nvPr/>
        </p:nvSpPr>
        <p:spPr>
          <a:xfrm>
            <a:off x="6248840" y="4830400"/>
            <a:ext cx="3358621" cy="323925"/>
          </a:xfrm>
          <a:prstGeom prst="homePlat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62" name="五边形 161"/>
          <p:cNvSpPr/>
          <p:nvPr/>
        </p:nvSpPr>
        <p:spPr>
          <a:xfrm>
            <a:off x="6248837" y="5382332"/>
            <a:ext cx="3656419" cy="323925"/>
          </a:xfrm>
          <a:prstGeom prst="homePlate">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63" name="五边形 162"/>
          <p:cNvSpPr/>
          <p:nvPr/>
        </p:nvSpPr>
        <p:spPr>
          <a:xfrm>
            <a:off x="6248837" y="5934736"/>
            <a:ext cx="2878819" cy="323925"/>
          </a:xfrm>
          <a:prstGeom prst="homePlat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64" name="TextBox 163"/>
          <p:cNvSpPr txBox="1"/>
          <p:nvPr/>
        </p:nvSpPr>
        <p:spPr>
          <a:xfrm>
            <a:off x="7932042" y="2619489"/>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65" name="TextBox 164"/>
          <p:cNvSpPr txBox="1"/>
          <p:nvPr/>
        </p:nvSpPr>
        <p:spPr>
          <a:xfrm>
            <a:off x="9386225" y="3183333"/>
            <a:ext cx="527604" cy="297723"/>
          </a:xfrm>
          <a:prstGeom prst="rect">
            <a:avLst/>
          </a:prstGeom>
          <a:noFill/>
          <a:effectLst/>
        </p:spPr>
        <p:txBody>
          <a:bodyPr wrap="none" lIns="91388" tIns="45695" rIns="91388" bIns="45695" rtlCol="0">
            <a:spAutoFit/>
          </a:bodyPr>
          <a:lstStyle/>
          <a:p>
            <a:r>
              <a:rPr lang="zh-CN" altLang="en-US" sz="1335"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文字</a:t>
            </a:r>
          </a:p>
        </p:txBody>
      </p:sp>
      <p:sp>
        <p:nvSpPr>
          <p:cNvPr id="166" name="TextBox 165"/>
          <p:cNvSpPr txBox="1"/>
          <p:nvPr/>
        </p:nvSpPr>
        <p:spPr>
          <a:xfrm>
            <a:off x="8212128" y="3723593"/>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67" name="TextBox 166"/>
          <p:cNvSpPr txBox="1"/>
          <p:nvPr/>
        </p:nvSpPr>
        <p:spPr>
          <a:xfrm>
            <a:off x="10317635" y="4267181"/>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68" name="TextBox 167"/>
          <p:cNvSpPr txBox="1"/>
          <p:nvPr/>
        </p:nvSpPr>
        <p:spPr>
          <a:xfrm>
            <a:off x="9658356" y="4827224"/>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69" name="TextBox 168"/>
          <p:cNvSpPr txBox="1"/>
          <p:nvPr/>
        </p:nvSpPr>
        <p:spPr>
          <a:xfrm>
            <a:off x="9923390" y="5379781"/>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70" name="TextBox 169"/>
          <p:cNvSpPr txBox="1"/>
          <p:nvPr/>
        </p:nvSpPr>
        <p:spPr>
          <a:xfrm>
            <a:off x="9223443" y="5931325"/>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71" name="TextBox 170"/>
          <p:cNvSpPr txBox="1"/>
          <p:nvPr/>
        </p:nvSpPr>
        <p:spPr>
          <a:xfrm>
            <a:off x="5788494" y="2584620"/>
            <a:ext cx="368907" cy="400059"/>
          </a:xfrm>
          <a:prstGeom prst="rect">
            <a:avLst/>
          </a:prstGeom>
          <a:noFill/>
          <a:effectLst/>
        </p:spPr>
        <p:txBody>
          <a:bodyPr wrap="none" lIns="91388" tIns="45695" rIns="91388" bIns="45695" rtlCol="0">
            <a:spAutoFit/>
          </a:bodyPr>
          <a:lstStyle/>
          <a:p>
            <a:r>
              <a:rPr lang="en-US" altLang="zh-CN"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A</a:t>
            </a:r>
            <a:endParaRPr lang="zh-CN" altLang="en-US"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2" name="TextBox 171"/>
          <p:cNvSpPr txBox="1"/>
          <p:nvPr/>
        </p:nvSpPr>
        <p:spPr>
          <a:xfrm>
            <a:off x="5788495" y="3136553"/>
            <a:ext cx="357685" cy="400059"/>
          </a:xfrm>
          <a:prstGeom prst="rect">
            <a:avLst/>
          </a:prstGeom>
          <a:noFill/>
          <a:effectLst/>
        </p:spPr>
        <p:txBody>
          <a:bodyPr wrap="none" lIns="91388" tIns="45695" rIns="91388" bIns="45695" rtlCol="0">
            <a:spAutoFit/>
          </a:bodyPr>
          <a:lstStyle/>
          <a:p>
            <a:r>
              <a:rPr lang="en-US" altLang="zh-CN"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B</a:t>
            </a:r>
            <a:endParaRPr lang="zh-CN" altLang="en-US"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3" name="TextBox 172"/>
          <p:cNvSpPr txBox="1"/>
          <p:nvPr/>
        </p:nvSpPr>
        <p:spPr>
          <a:xfrm>
            <a:off x="5788496" y="3688485"/>
            <a:ext cx="360891" cy="400059"/>
          </a:xfrm>
          <a:prstGeom prst="rect">
            <a:avLst/>
          </a:prstGeom>
          <a:noFill/>
          <a:effectLst/>
        </p:spPr>
        <p:txBody>
          <a:bodyPr wrap="none" lIns="91388" tIns="45695" rIns="91388" bIns="45695" rtlCol="0">
            <a:spAutoFit/>
          </a:bodyPr>
          <a:lstStyle/>
          <a:p>
            <a:r>
              <a:rPr lang="en-US" altLang="zh-CN"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C</a:t>
            </a:r>
            <a:endParaRPr lang="zh-CN" altLang="en-US"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4" name="TextBox 173"/>
          <p:cNvSpPr txBox="1"/>
          <p:nvPr/>
        </p:nvSpPr>
        <p:spPr>
          <a:xfrm>
            <a:off x="5788495" y="4240420"/>
            <a:ext cx="383333" cy="400059"/>
          </a:xfrm>
          <a:prstGeom prst="rect">
            <a:avLst/>
          </a:prstGeom>
          <a:noFill/>
          <a:effectLst/>
        </p:spPr>
        <p:txBody>
          <a:bodyPr wrap="none" lIns="91388" tIns="45695" rIns="91388" bIns="45695" rtlCol="0">
            <a:spAutoFit/>
          </a:bodyPr>
          <a:lstStyle/>
          <a:p>
            <a:r>
              <a:rPr lang="en-US" altLang="zh-CN"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D</a:t>
            </a:r>
            <a:endParaRPr lang="zh-CN" altLang="en-US"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5" name="TextBox 174"/>
          <p:cNvSpPr txBox="1"/>
          <p:nvPr/>
        </p:nvSpPr>
        <p:spPr>
          <a:xfrm>
            <a:off x="5788494" y="4792353"/>
            <a:ext cx="325625" cy="400059"/>
          </a:xfrm>
          <a:prstGeom prst="rect">
            <a:avLst/>
          </a:prstGeom>
          <a:noFill/>
          <a:effectLst/>
        </p:spPr>
        <p:txBody>
          <a:bodyPr wrap="none" lIns="91388" tIns="45695" rIns="91388" bIns="45695" rtlCol="0">
            <a:spAutoFit/>
          </a:bodyPr>
          <a:lstStyle/>
          <a:p>
            <a:r>
              <a:rPr lang="en-US" altLang="zh-CN"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E</a:t>
            </a:r>
            <a:endParaRPr lang="zh-CN" altLang="en-US"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6" name="TextBox 175"/>
          <p:cNvSpPr txBox="1"/>
          <p:nvPr/>
        </p:nvSpPr>
        <p:spPr>
          <a:xfrm>
            <a:off x="5788493" y="5344285"/>
            <a:ext cx="320817" cy="400059"/>
          </a:xfrm>
          <a:prstGeom prst="rect">
            <a:avLst/>
          </a:prstGeom>
          <a:noFill/>
          <a:effectLst/>
        </p:spPr>
        <p:txBody>
          <a:bodyPr wrap="none" lIns="91388" tIns="45695" rIns="91388" bIns="45695" rtlCol="0">
            <a:spAutoFit/>
          </a:bodyPr>
          <a:lstStyle/>
          <a:p>
            <a:r>
              <a:rPr lang="en-US" altLang="zh-CN"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F</a:t>
            </a:r>
            <a:endParaRPr lang="zh-CN" altLang="en-US"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7" name="TextBox 176"/>
          <p:cNvSpPr txBox="1"/>
          <p:nvPr/>
        </p:nvSpPr>
        <p:spPr>
          <a:xfrm>
            <a:off x="5788496" y="5896221"/>
            <a:ext cx="375319" cy="400059"/>
          </a:xfrm>
          <a:prstGeom prst="rect">
            <a:avLst/>
          </a:prstGeom>
          <a:noFill/>
          <a:effectLst/>
        </p:spPr>
        <p:txBody>
          <a:bodyPr wrap="none" lIns="91388" tIns="45695" rIns="91388" bIns="45695" rtlCol="0">
            <a:spAutoFit/>
          </a:bodyPr>
          <a:lstStyle/>
          <a:p>
            <a:r>
              <a:rPr lang="en-US" altLang="zh-CN"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G</a:t>
            </a:r>
            <a:endParaRPr lang="zh-CN" altLang="en-US"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81" name="组合 80">
            <a:extLst>
              <a:ext uri="{FF2B5EF4-FFF2-40B4-BE49-F238E27FC236}">
                <a16:creationId xmlns:a16="http://schemas.microsoft.com/office/drawing/2014/main" id="{DC731EA1-74F3-4E84-AE56-71213BEDC131}"/>
              </a:ext>
            </a:extLst>
          </p:cNvPr>
          <p:cNvGrpSpPr/>
          <p:nvPr/>
        </p:nvGrpSpPr>
        <p:grpSpPr>
          <a:xfrm>
            <a:off x="3424460" y="220234"/>
            <a:ext cx="5544407" cy="617980"/>
            <a:chOff x="551593" y="497013"/>
            <a:chExt cx="5544407" cy="617980"/>
          </a:xfrm>
        </p:grpSpPr>
        <p:sp>
          <p:nvSpPr>
            <p:cNvPr id="82" name="矩形 81">
              <a:extLst>
                <a:ext uri="{FF2B5EF4-FFF2-40B4-BE49-F238E27FC236}">
                  <a16:creationId xmlns:a16="http://schemas.microsoft.com/office/drawing/2014/main" id="{0A0A7713-615D-4BCE-B182-0A50E48AD0F8}"/>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83" name="0 _4">
              <a:extLst>
                <a:ext uri="{FF2B5EF4-FFF2-40B4-BE49-F238E27FC236}">
                  <a16:creationId xmlns:a16="http://schemas.microsoft.com/office/drawing/2014/main" id="{3BCEBDE4-5F01-436A-82EA-D36E164BA6B5}"/>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9"/>
                                        </p:tgtEl>
                                        <p:attrNameLst>
                                          <p:attrName>style.visibility</p:attrName>
                                        </p:attrNameLst>
                                      </p:cBhvr>
                                      <p:to>
                                        <p:strVal val="visible"/>
                                      </p:to>
                                    </p:set>
                                    <p:anim calcmode="lin" valueType="num">
                                      <p:cBhvr>
                                        <p:cTn id="7" dur="500" fill="hold"/>
                                        <p:tgtEl>
                                          <p:spTgt spid="99"/>
                                        </p:tgtEl>
                                        <p:attrNameLst>
                                          <p:attrName>ppt_w</p:attrName>
                                        </p:attrNameLst>
                                      </p:cBhvr>
                                      <p:tavLst>
                                        <p:tav tm="0">
                                          <p:val>
                                            <p:fltVal val="0"/>
                                          </p:val>
                                        </p:tav>
                                        <p:tav tm="100000">
                                          <p:val>
                                            <p:strVal val="#ppt_w"/>
                                          </p:val>
                                        </p:tav>
                                      </p:tavLst>
                                    </p:anim>
                                    <p:anim calcmode="lin" valueType="num">
                                      <p:cBhvr>
                                        <p:cTn id="8" dur="500" fill="hold"/>
                                        <p:tgtEl>
                                          <p:spTgt spid="99"/>
                                        </p:tgtEl>
                                        <p:attrNameLst>
                                          <p:attrName>ppt_h</p:attrName>
                                        </p:attrNameLst>
                                      </p:cBhvr>
                                      <p:tavLst>
                                        <p:tav tm="0">
                                          <p:val>
                                            <p:fltVal val="0"/>
                                          </p:val>
                                        </p:tav>
                                        <p:tav tm="100000">
                                          <p:val>
                                            <p:strVal val="#ppt_h"/>
                                          </p:val>
                                        </p:tav>
                                      </p:tavLst>
                                    </p:anim>
                                    <p:animEffect transition="in" filter="fade">
                                      <p:cBhvr>
                                        <p:cTn id="9" dur="500"/>
                                        <p:tgtEl>
                                          <p:spTgt spid="99"/>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11"/>
                                        </p:tgtEl>
                                        <p:attrNameLst>
                                          <p:attrName>style.visibility</p:attrName>
                                        </p:attrNameLst>
                                      </p:cBhvr>
                                      <p:to>
                                        <p:strVal val="visible"/>
                                      </p:to>
                                    </p:set>
                                    <p:anim calcmode="lin" valueType="num">
                                      <p:cBhvr>
                                        <p:cTn id="13" dur="500" fill="hold"/>
                                        <p:tgtEl>
                                          <p:spTgt spid="111"/>
                                        </p:tgtEl>
                                        <p:attrNameLst>
                                          <p:attrName>ppt_w</p:attrName>
                                        </p:attrNameLst>
                                      </p:cBhvr>
                                      <p:tavLst>
                                        <p:tav tm="0">
                                          <p:val>
                                            <p:fltVal val="0"/>
                                          </p:val>
                                        </p:tav>
                                        <p:tav tm="100000">
                                          <p:val>
                                            <p:strVal val="#ppt_w"/>
                                          </p:val>
                                        </p:tav>
                                      </p:tavLst>
                                    </p:anim>
                                    <p:anim calcmode="lin" valueType="num">
                                      <p:cBhvr>
                                        <p:cTn id="14" dur="500" fill="hold"/>
                                        <p:tgtEl>
                                          <p:spTgt spid="111"/>
                                        </p:tgtEl>
                                        <p:attrNameLst>
                                          <p:attrName>ppt_h</p:attrName>
                                        </p:attrNameLst>
                                      </p:cBhvr>
                                      <p:tavLst>
                                        <p:tav tm="0">
                                          <p:val>
                                            <p:fltVal val="0"/>
                                          </p:val>
                                        </p:tav>
                                        <p:tav tm="100000">
                                          <p:val>
                                            <p:strVal val="#ppt_h"/>
                                          </p:val>
                                        </p:tav>
                                      </p:tavLst>
                                    </p:anim>
                                    <p:animEffect transition="in" filter="fade">
                                      <p:cBhvr>
                                        <p:cTn id="15" dur="500"/>
                                        <p:tgtEl>
                                          <p:spTgt spid="111"/>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23"/>
                                        </p:tgtEl>
                                        <p:attrNameLst>
                                          <p:attrName>style.visibility</p:attrName>
                                        </p:attrNameLst>
                                      </p:cBhvr>
                                      <p:to>
                                        <p:strVal val="visible"/>
                                      </p:to>
                                    </p:set>
                                    <p:anim calcmode="lin" valueType="num">
                                      <p:cBhvr>
                                        <p:cTn id="19" dur="500" fill="hold"/>
                                        <p:tgtEl>
                                          <p:spTgt spid="123"/>
                                        </p:tgtEl>
                                        <p:attrNameLst>
                                          <p:attrName>ppt_w</p:attrName>
                                        </p:attrNameLst>
                                      </p:cBhvr>
                                      <p:tavLst>
                                        <p:tav tm="0">
                                          <p:val>
                                            <p:fltVal val="0"/>
                                          </p:val>
                                        </p:tav>
                                        <p:tav tm="100000">
                                          <p:val>
                                            <p:strVal val="#ppt_w"/>
                                          </p:val>
                                        </p:tav>
                                      </p:tavLst>
                                    </p:anim>
                                    <p:anim calcmode="lin" valueType="num">
                                      <p:cBhvr>
                                        <p:cTn id="20" dur="500" fill="hold"/>
                                        <p:tgtEl>
                                          <p:spTgt spid="123"/>
                                        </p:tgtEl>
                                        <p:attrNameLst>
                                          <p:attrName>ppt_h</p:attrName>
                                        </p:attrNameLst>
                                      </p:cBhvr>
                                      <p:tavLst>
                                        <p:tav tm="0">
                                          <p:val>
                                            <p:fltVal val="0"/>
                                          </p:val>
                                        </p:tav>
                                        <p:tav tm="100000">
                                          <p:val>
                                            <p:strVal val="#ppt_h"/>
                                          </p:val>
                                        </p:tav>
                                      </p:tavLst>
                                    </p:anim>
                                    <p:animEffect transition="in" filter="fade">
                                      <p:cBhvr>
                                        <p:cTn id="21" dur="500"/>
                                        <p:tgtEl>
                                          <p:spTgt spid="123"/>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24"/>
                                        </p:tgtEl>
                                        <p:attrNameLst>
                                          <p:attrName>style.visibility</p:attrName>
                                        </p:attrNameLst>
                                      </p:cBhvr>
                                      <p:to>
                                        <p:strVal val="visible"/>
                                      </p:to>
                                    </p:set>
                                    <p:anim calcmode="lin" valueType="num">
                                      <p:cBhvr>
                                        <p:cTn id="25" dur="500" fill="hold"/>
                                        <p:tgtEl>
                                          <p:spTgt spid="124"/>
                                        </p:tgtEl>
                                        <p:attrNameLst>
                                          <p:attrName>ppt_w</p:attrName>
                                        </p:attrNameLst>
                                      </p:cBhvr>
                                      <p:tavLst>
                                        <p:tav tm="0">
                                          <p:val>
                                            <p:fltVal val="0"/>
                                          </p:val>
                                        </p:tav>
                                        <p:tav tm="100000">
                                          <p:val>
                                            <p:strVal val="#ppt_w"/>
                                          </p:val>
                                        </p:tav>
                                      </p:tavLst>
                                    </p:anim>
                                    <p:anim calcmode="lin" valueType="num">
                                      <p:cBhvr>
                                        <p:cTn id="26" dur="500" fill="hold"/>
                                        <p:tgtEl>
                                          <p:spTgt spid="124"/>
                                        </p:tgtEl>
                                        <p:attrNameLst>
                                          <p:attrName>ppt_h</p:attrName>
                                        </p:attrNameLst>
                                      </p:cBhvr>
                                      <p:tavLst>
                                        <p:tav tm="0">
                                          <p:val>
                                            <p:fltVal val="0"/>
                                          </p:val>
                                        </p:tav>
                                        <p:tav tm="100000">
                                          <p:val>
                                            <p:strVal val="#ppt_h"/>
                                          </p:val>
                                        </p:tav>
                                      </p:tavLst>
                                    </p:anim>
                                    <p:animEffect transition="in" filter="fade">
                                      <p:cBhvr>
                                        <p:cTn id="27" dur="500"/>
                                        <p:tgtEl>
                                          <p:spTgt spid="124"/>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25"/>
                                        </p:tgtEl>
                                        <p:attrNameLst>
                                          <p:attrName>style.visibility</p:attrName>
                                        </p:attrNameLst>
                                      </p:cBhvr>
                                      <p:to>
                                        <p:strVal val="visible"/>
                                      </p:to>
                                    </p:set>
                                    <p:anim calcmode="lin" valueType="num">
                                      <p:cBhvr>
                                        <p:cTn id="31" dur="500" fill="hold"/>
                                        <p:tgtEl>
                                          <p:spTgt spid="125"/>
                                        </p:tgtEl>
                                        <p:attrNameLst>
                                          <p:attrName>ppt_w</p:attrName>
                                        </p:attrNameLst>
                                      </p:cBhvr>
                                      <p:tavLst>
                                        <p:tav tm="0">
                                          <p:val>
                                            <p:fltVal val="0"/>
                                          </p:val>
                                        </p:tav>
                                        <p:tav tm="100000">
                                          <p:val>
                                            <p:strVal val="#ppt_w"/>
                                          </p:val>
                                        </p:tav>
                                      </p:tavLst>
                                    </p:anim>
                                    <p:anim calcmode="lin" valueType="num">
                                      <p:cBhvr>
                                        <p:cTn id="32" dur="500" fill="hold"/>
                                        <p:tgtEl>
                                          <p:spTgt spid="125"/>
                                        </p:tgtEl>
                                        <p:attrNameLst>
                                          <p:attrName>ppt_h</p:attrName>
                                        </p:attrNameLst>
                                      </p:cBhvr>
                                      <p:tavLst>
                                        <p:tav tm="0">
                                          <p:val>
                                            <p:fltVal val="0"/>
                                          </p:val>
                                        </p:tav>
                                        <p:tav tm="100000">
                                          <p:val>
                                            <p:strVal val="#ppt_h"/>
                                          </p:val>
                                        </p:tav>
                                      </p:tavLst>
                                    </p:anim>
                                    <p:animEffect transition="in" filter="fade">
                                      <p:cBhvr>
                                        <p:cTn id="33" dur="500"/>
                                        <p:tgtEl>
                                          <p:spTgt spid="125"/>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26"/>
                                        </p:tgtEl>
                                        <p:attrNameLst>
                                          <p:attrName>style.visibility</p:attrName>
                                        </p:attrNameLst>
                                      </p:cBhvr>
                                      <p:to>
                                        <p:strVal val="visible"/>
                                      </p:to>
                                    </p:set>
                                    <p:anim calcmode="lin" valueType="num">
                                      <p:cBhvr>
                                        <p:cTn id="37" dur="500" fill="hold"/>
                                        <p:tgtEl>
                                          <p:spTgt spid="126"/>
                                        </p:tgtEl>
                                        <p:attrNameLst>
                                          <p:attrName>ppt_w</p:attrName>
                                        </p:attrNameLst>
                                      </p:cBhvr>
                                      <p:tavLst>
                                        <p:tav tm="0">
                                          <p:val>
                                            <p:fltVal val="0"/>
                                          </p:val>
                                        </p:tav>
                                        <p:tav tm="100000">
                                          <p:val>
                                            <p:strVal val="#ppt_w"/>
                                          </p:val>
                                        </p:tav>
                                      </p:tavLst>
                                    </p:anim>
                                    <p:anim calcmode="lin" valueType="num">
                                      <p:cBhvr>
                                        <p:cTn id="38" dur="500" fill="hold"/>
                                        <p:tgtEl>
                                          <p:spTgt spid="126"/>
                                        </p:tgtEl>
                                        <p:attrNameLst>
                                          <p:attrName>ppt_h</p:attrName>
                                        </p:attrNameLst>
                                      </p:cBhvr>
                                      <p:tavLst>
                                        <p:tav tm="0">
                                          <p:val>
                                            <p:fltVal val="0"/>
                                          </p:val>
                                        </p:tav>
                                        <p:tav tm="100000">
                                          <p:val>
                                            <p:strVal val="#ppt_h"/>
                                          </p:val>
                                        </p:tav>
                                      </p:tavLst>
                                    </p:anim>
                                    <p:animEffect transition="in" filter="fade">
                                      <p:cBhvr>
                                        <p:cTn id="39" dur="500"/>
                                        <p:tgtEl>
                                          <p:spTgt spid="126"/>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127"/>
                                        </p:tgtEl>
                                        <p:attrNameLst>
                                          <p:attrName>style.visibility</p:attrName>
                                        </p:attrNameLst>
                                      </p:cBhvr>
                                      <p:to>
                                        <p:strVal val="visible"/>
                                      </p:to>
                                    </p:set>
                                    <p:anim calcmode="lin" valueType="num">
                                      <p:cBhvr>
                                        <p:cTn id="43" dur="500" fill="hold"/>
                                        <p:tgtEl>
                                          <p:spTgt spid="127"/>
                                        </p:tgtEl>
                                        <p:attrNameLst>
                                          <p:attrName>ppt_w</p:attrName>
                                        </p:attrNameLst>
                                      </p:cBhvr>
                                      <p:tavLst>
                                        <p:tav tm="0">
                                          <p:val>
                                            <p:fltVal val="0"/>
                                          </p:val>
                                        </p:tav>
                                        <p:tav tm="100000">
                                          <p:val>
                                            <p:strVal val="#ppt_w"/>
                                          </p:val>
                                        </p:tav>
                                      </p:tavLst>
                                    </p:anim>
                                    <p:anim calcmode="lin" valueType="num">
                                      <p:cBhvr>
                                        <p:cTn id="44" dur="500" fill="hold"/>
                                        <p:tgtEl>
                                          <p:spTgt spid="127"/>
                                        </p:tgtEl>
                                        <p:attrNameLst>
                                          <p:attrName>ppt_h</p:attrName>
                                        </p:attrNameLst>
                                      </p:cBhvr>
                                      <p:tavLst>
                                        <p:tav tm="0">
                                          <p:val>
                                            <p:fltVal val="0"/>
                                          </p:val>
                                        </p:tav>
                                        <p:tav tm="100000">
                                          <p:val>
                                            <p:strVal val="#ppt_h"/>
                                          </p:val>
                                        </p:tav>
                                      </p:tavLst>
                                    </p:anim>
                                    <p:animEffect transition="in" filter="fade">
                                      <p:cBhvr>
                                        <p:cTn id="45" dur="500"/>
                                        <p:tgtEl>
                                          <p:spTgt spid="127"/>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128"/>
                                        </p:tgtEl>
                                        <p:attrNameLst>
                                          <p:attrName>style.visibility</p:attrName>
                                        </p:attrNameLst>
                                      </p:cBhvr>
                                      <p:to>
                                        <p:strVal val="visible"/>
                                      </p:to>
                                    </p:set>
                                    <p:anim calcmode="lin" valueType="num">
                                      <p:cBhvr>
                                        <p:cTn id="49" dur="500" fill="hold"/>
                                        <p:tgtEl>
                                          <p:spTgt spid="128"/>
                                        </p:tgtEl>
                                        <p:attrNameLst>
                                          <p:attrName>ppt_w</p:attrName>
                                        </p:attrNameLst>
                                      </p:cBhvr>
                                      <p:tavLst>
                                        <p:tav tm="0">
                                          <p:val>
                                            <p:fltVal val="0"/>
                                          </p:val>
                                        </p:tav>
                                        <p:tav tm="100000">
                                          <p:val>
                                            <p:strVal val="#ppt_w"/>
                                          </p:val>
                                        </p:tav>
                                      </p:tavLst>
                                    </p:anim>
                                    <p:anim calcmode="lin" valueType="num">
                                      <p:cBhvr>
                                        <p:cTn id="50" dur="500" fill="hold"/>
                                        <p:tgtEl>
                                          <p:spTgt spid="128"/>
                                        </p:tgtEl>
                                        <p:attrNameLst>
                                          <p:attrName>ppt_h</p:attrName>
                                        </p:attrNameLst>
                                      </p:cBhvr>
                                      <p:tavLst>
                                        <p:tav tm="0">
                                          <p:val>
                                            <p:fltVal val="0"/>
                                          </p:val>
                                        </p:tav>
                                        <p:tav tm="100000">
                                          <p:val>
                                            <p:strVal val="#ppt_h"/>
                                          </p:val>
                                        </p:tav>
                                      </p:tavLst>
                                    </p:anim>
                                    <p:animEffect transition="in" filter="fade">
                                      <p:cBhvr>
                                        <p:cTn id="51" dur="500"/>
                                        <p:tgtEl>
                                          <p:spTgt spid="128"/>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129"/>
                                        </p:tgtEl>
                                        <p:attrNameLst>
                                          <p:attrName>style.visibility</p:attrName>
                                        </p:attrNameLst>
                                      </p:cBhvr>
                                      <p:to>
                                        <p:strVal val="visible"/>
                                      </p:to>
                                    </p:set>
                                    <p:anim calcmode="lin" valueType="num">
                                      <p:cBhvr>
                                        <p:cTn id="55" dur="500" fill="hold"/>
                                        <p:tgtEl>
                                          <p:spTgt spid="129"/>
                                        </p:tgtEl>
                                        <p:attrNameLst>
                                          <p:attrName>ppt_w</p:attrName>
                                        </p:attrNameLst>
                                      </p:cBhvr>
                                      <p:tavLst>
                                        <p:tav tm="0">
                                          <p:val>
                                            <p:fltVal val="0"/>
                                          </p:val>
                                        </p:tav>
                                        <p:tav tm="100000">
                                          <p:val>
                                            <p:strVal val="#ppt_w"/>
                                          </p:val>
                                        </p:tav>
                                      </p:tavLst>
                                    </p:anim>
                                    <p:anim calcmode="lin" valueType="num">
                                      <p:cBhvr>
                                        <p:cTn id="56" dur="500" fill="hold"/>
                                        <p:tgtEl>
                                          <p:spTgt spid="129"/>
                                        </p:tgtEl>
                                        <p:attrNameLst>
                                          <p:attrName>ppt_h</p:attrName>
                                        </p:attrNameLst>
                                      </p:cBhvr>
                                      <p:tavLst>
                                        <p:tav tm="0">
                                          <p:val>
                                            <p:fltVal val="0"/>
                                          </p:val>
                                        </p:tav>
                                        <p:tav tm="100000">
                                          <p:val>
                                            <p:strVal val="#ppt_h"/>
                                          </p:val>
                                        </p:tav>
                                      </p:tavLst>
                                    </p:anim>
                                    <p:animEffect transition="in" filter="fade">
                                      <p:cBhvr>
                                        <p:cTn id="57" dur="500"/>
                                        <p:tgtEl>
                                          <p:spTgt spid="129"/>
                                        </p:tgtEl>
                                      </p:cBhvr>
                                    </p:animEffect>
                                  </p:childTnLst>
                                </p:cTn>
                              </p:par>
                            </p:childTnLst>
                          </p:cTn>
                        </p:par>
                        <p:par>
                          <p:cTn id="58" fill="hold">
                            <p:stCondLst>
                              <p:cond delay="4500"/>
                            </p:stCondLst>
                            <p:childTnLst>
                              <p:par>
                                <p:cTn id="59" presetID="53" presetClass="entr" presetSubtype="16" fill="hold" grpId="0" nodeType="afterEffect">
                                  <p:stCondLst>
                                    <p:cond delay="0"/>
                                  </p:stCondLst>
                                  <p:childTnLst>
                                    <p:set>
                                      <p:cBhvr>
                                        <p:cTn id="60" dur="1" fill="hold">
                                          <p:stCondLst>
                                            <p:cond delay="0"/>
                                          </p:stCondLst>
                                        </p:cTn>
                                        <p:tgtEl>
                                          <p:spTgt spid="130"/>
                                        </p:tgtEl>
                                        <p:attrNameLst>
                                          <p:attrName>style.visibility</p:attrName>
                                        </p:attrNameLst>
                                      </p:cBhvr>
                                      <p:to>
                                        <p:strVal val="visible"/>
                                      </p:to>
                                    </p:set>
                                    <p:anim calcmode="lin" valueType="num">
                                      <p:cBhvr>
                                        <p:cTn id="61" dur="500" fill="hold"/>
                                        <p:tgtEl>
                                          <p:spTgt spid="130"/>
                                        </p:tgtEl>
                                        <p:attrNameLst>
                                          <p:attrName>ppt_w</p:attrName>
                                        </p:attrNameLst>
                                      </p:cBhvr>
                                      <p:tavLst>
                                        <p:tav tm="0">
                                          <p:val>
                                            <p:fltVal val="0"/>
                                          </p:val>
                                        </p:tav>
                                        <p:tav tm="100000">
                                          <p:val>
                                            <p:strVal val="#ppt_w"/>
                                          </p:val>
                                        </p:tav>
                                      </p:tavLst>
                                    </p:anim>
                                    <p:anim calcmode="lin" valueType="num">
                                      <p:cBhvr>
                                        <p:cTn id="62" dur="500" fill="hold"/>
                                        <p:tgtEl>
                                          <p:spTgt spid="130"/>
                                        </p:tgtEl>
                                        <p:attrNameLst>
                                          <p:attrName>ppt_h</p:attrName>
                                        </p:attrNameLst>
                                      </p:cBhvr>
                                      <p:tavLst>
                                        <p:tav tm="0">
                                          <p:val>
                                            <p:fltVal val="0"/>
                                          </p:val>
                                        </p:tav>
                                        <p:tav tm="100000">
                                          <p:val>
                                            <p:strVal val="#ppt_h"/>
                                          </p:val>
                                        </p:tav>
                                      </p:tavLst>
                                    </p:anim>
                                    <p:animEffect transition="in" filter="fade">
                                      <p:cBhvr>
                                        <p:cTn id="63" dur="500"/>
                                        <p:tgtEl>
                                          <p:spTgt spid="130"/>
                                        </p:tgtEl>
                                      </p:cBhvr>
                                    </p:animEffect>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131"/>
                                        </p:tgtEl>
                                        <p:attrNameLst>
                                          <p:attrName>style.visibility</p:attrName>
                                        </p:attrNameLst>
                                      </p:cBhvr>
                                      <p:to>
                                        <p:strVal val="visible"/>
                                      </p:to>
                                    </p:set>
                                    <p:anim calcmode="lin" valueType="num">
                                      <p:cBhvr>
                                        <p:cTn id="67" dur="500" fill="hold"/>
                                        <p:tgtEl>
                                          <p:spTgt spid="131"/>
                                        </p:tgtEl>
                                        <p:attrNameLst>
                                          <p:attrName>ppt_w</p:attrName>
                                        </p:attrNameLst>
                                      </p:cBhvr>
                                      <p:tavLst>
                                        <p:tav tm="0">
                                          <p:val>
                                            <p:fltVal val="0"/>
                                          </p:val>
                                        </p:tav>
                                        <p:tav tm="100000">
                                          <p:val>
                                            <p:strVal val="#ppt_w"/>
                                          </p:val>
                                        </p:tav>
                                      </p:tavLst>
                                    </p:anim>
                                    <p:anim calcmode="lin" valueType="num">
                                      <p:cBhvr>
                                        <p:cTn id="68" dur="500" fill="hold"/>
                                        <p:tgtEl>
                                          <p:spTgt spid="131"/>
                                        </p:tgtEl>
                                        <p:attrNameLst>
                                          <p:attrName>ppt_h</p:attrName>
                                        </p:attrNameLst>
                                      </p:cBhvr>
                                      <p:tavLst>
                                        <p:tav tm="0">
                                          <p:val>
                                            <p:fltVal val="0"/>
                                          </p:val>
                                        </p:tav>
                                        <p:tav tm="100000">
                                          <p:val>
                                            <p:strVal val="#ppt_h"/>
                                          </p:val>
                                        </p:tav>
                                      </p:tavLst>
                                    </p:anim>
                                    <p:animEffect transition="in" filter="fade">
                                      <p:cBhvr>
                                        <p:cTn id="69" dur="500"/>
                                        <p:tgtEl>
                                          <p:spTgt spid="131"/>
                                        </p:tgtEl>
                                      </p:cBhvr>
                                    </p:animEffect>
                                  </p:childTnLst>
                                </p:cTn>
                              </p:par>
                            </p:childTnLst>
                          </p:cTn>
                        </p:par>
                        <p:par>
                          <p:cTn id="70" fill="hold">
                            <p:stCondLst>
                              <p:cond delay="5500"/>
                            </p:stCondLst>
                            <p:childTnLst>
                              <p:par>
                                <p:cTn id="71" presetID="53" presetClass="entr" presetSubtype="16" fill="hold" grpId="0" nodeType="afterEffect">
                                  <p:stCondLst>
                                    <p:cond delay="0"/>
                                  </p:stCondLst>
                                  <p:childTnLst>
                                    <p:set>
                                      <p:cBhvr>
                                        <p:cTn id="72" dur="1" fill="hold">
                                          <p:stCondLst>
                                            <p:cond delay="0"/>
                                          </p:stCondLst>
                                        </p:cTn>
                                        <p:tgtEl>
                                          <p:spTgt spid="132"/>
                                        </p:tgtEl>
                                        <p:attrNameLst>
                                          <p:attrName>style.visibility</p:attrName>
                                        </p:attrNameLst>
                                      </p:cBhvr>
                                      <p:to>
                                        <p:strVal val="visible"/>
                                      </p:to>
                                    </p:set>
                                    <p:anim calcmode="lin" valueType="num">
                                      <p:cBhvr>
                                        <p:cTn id="73" dur="500" fill="hold"/>
                                        <p:tgtEl>
                                          <p:spTgt spid="132"/>
                                        </p:tgtEl>
                                        <p:attrNameLst>
                                          <p:attrName>ppt_w</p:attrName>
                                        </p:attrNameLst>
                                      </p:cBhvr>
                                      <p:tavLst>
                                        <p:tav tm="0">
                                          <p:val>
                                            <p:fltVal val="0"/>
                                          </p:val>
                                        </p:tav>
                                        <p:tav tm="100000">
                                          <p:val>
                                            <p:strVal val="#ppt_w"/>
                                          </p:val>
                                        </p:tav>
                                      </p:tavLst>
                                    </p:anim>
                                    <p:anim calcmode="lin" valueType="num">
                                      <p:cBhvr>
                                        <p:cTn id="74" dur="500" fill="hold"/>
                                        <p:tgtEl>
                                          <p:spTgt spid="132"/>
                                        </p:tgtEl>
                                        <p:attrNameLst>
                                          <p:attrName>ppt_h</p:attrName>
                                        </p:attrNameLst>
                                      </p:cBhvr>
                                      <p:tavLst>
                                        <p:tav tm="0">
                                          <p:val>
                                            <p:fltVal val="0"/>
                                          </p:val>
                                        </p:tav>
                                        <p:tav tm="100000">
                                          <p:val>
                                            <p:strVal val="#ppt_h"/>
                                          </p:val>
                                        </p:tav>
                                      </p:tavLst>
                                    </p:anim>
                                    <p:animEffect transition="in" filter="fade">
                                      <p:cBhvr>
                                        <p:cTn id="75" dur="500"/>
                                        <p:tgtEl>
                                          <p:spTgt spid="132"/>
                                        </p:tgtEl>
                                      </p:cBhvr>
                                    </p:animEffect>
                                  </p:childTnLst>
                                </p:cTn>
                              </p:par>
                            </p:childTnLst>
                          </p:cTn>
                        </p:par>
                        <p:par>
                          <p:cTn id="76" fill="hold">
                            <p:stCondLst>
                              <p:cond delay="6000"/>
                            </p:stCondLst>
                            <p:childTnLst>
                              <p:par>
                                <p:cTn id="77" presetID="53" presetClass="entr" presetSubtype="16" fill="hold" grpId="0" nodeType="afterEffect">
                                  <p:stCondLst>
                                    <p:cond delay="0"/>
                                  </p:stCondLst>
                                  <p:childTnLst>
                                    <p:set>
                                      <p:cBhvr>
                                        <p:cTn id="78" dur="1" fill="hold">
                                          <p:stCondLst>
                                            <p:cond delay="0"/>
                                          </p:stCondLst>
                                        </p:cTn>
                                        <p:tgtEl>
                                          <p:spTgt spid="133"/>
                                        </p:tgtEl>
                                        <p:attrNameLst>
                                          <p:attrName>style.visibility</p:attrName>
                                        </p:attrNameLst>
                                      </p:cBhvr>
                                      <p:to>
                                        <p:strVal val="visible"/>
                                      </p:to>
                                    </p:set>
                                    <p:anim calcmode="lin" valueType="num">
                                      <p:cBhvr>
                                        <p:cTn id="79" dur="500" fill="hold"/>
                                        <p:tgtEl>
                                          <p:spTgt spid="133"/>
                                        </p:tgtEl>
                                        <p:attrNameLst>
                                          <p:attrName>ppt_w</p:attrName>
                                        </p:attrNameLst>
                                      </p:cBhvr>
                                      <p:tavLst>
                                        <p:tav tm="0">
                                          <p:val>
                                            <p:fltVal val="0"/>
                                          </p:val>
                                        </p:tav>
                                        <p:tav tm="100000">
                                          <p:val>
                                            <p:strVal val="#ppt_w"/>
                                          </p:val>
                                        </p:tav>
                                      </p:tavLst>
                                    </p:anim>
                                    <p:anim calcmode="lin" valueType="num">
                                      <p:cBhvr>
                                        <p:cTn id="80" dur="500" fill="hold"/>
                                        <p:tgtEl>
                                          <p:spTgt spid="133"/>
                                        </p:tgtEl>
                                        <p:attrNameLst>
                                          <p:attrName>ppt_h</p:attrName>
                                        </p:attrNameLst>
                                      </p:cBhvr>
                                      <p:tavLst>
                                        <p:tav tm="0">
                                          <p:val>
                                            <p:fltVal val="0"/>
                                          </p:val>
                                        </p:tav>
                                        <p:tav tm="100000">
                                          <p:val>
                                            <p:strVal val="#ppt_h"/>
                                          </p:val>
                                        </p:tav>
                                      </p:tavLst>
                                    </p:anim>
                                    <p:animEffect transition="in" filter="fade">
                                      <p:cBhvr>
                                        <p:cTn id="81" dur="500"/>
                                        <p:tgtEl>
                                          <p:spTgt spid="133"/>
                                        </p:tgtEl>
                                      </p:cBhvr>
                                    </p:animEffect>
                                  </p:childTnLst>
                                </p:cTn>
                              </p:par>
                            </p:childTnLst>
                          </p:cTn>
                        </p:par>
                        <p:par>
                          <p:cTn id="82" fill="hold">
                            <p:stCondLst>
                              <p:cond delay="6500"/>
                            </p:stCondLst>
                            <p:childTnLst>
                              <p:par>
                                <p:cTn id="83" presetID="53" presetClass="entr" presetSubtype="16" fill="hold" grpId="0" nodeType="afterEffect">
                                  <p:stCondLst>
                                    <p:cond delay="0"/>
                                  </p:stCondLst>
                                  <p:childTnLst>
                                    <p:set>
                                      <p:cBhvr>
                                        <p:cTn id="84" dur="1" fill="hold">
                                          <p:stCondLst>
                                            <p:cond delay="0"/>
                                          </p:stCondLst>
                                        </p:cTn>
                                        <p:tgtEl>
                                          <p:spTgt spid="134"/>
                                        </p:tgtEl>
                                        <p:attrNameLst>
                                          <p:attrName>style.visibility</p:attrName>
                                        </p:attrNameLst>
                                      </p:cBhvr>
                                      <p:to>
                                        <p:strVal val="visible"/>
                                      </p:to>
                                    </p:set>
                                    <p:anim calcmode="lin" valueType="num">
                                      <p:cBhvr>
                                        <p:cTn id="85" dur="500" fill="hold"/>
                                        <p:tgtEl>
                                          <p:spTgt spid="134"/>
                                        </p:tgtEl>
                                        <p:attrNameLst>
                                          <p:attrName>ppt_w</p:attrName>
                                        </p:attrNameLst>
                                      </p:cBhvr>
                                      <p:tavLst>
                                        <p:tav tm="0">
                                          <p:val>
                                            <p:fltVal val="0"/>
                                          </p:val>
                                        </p:tav>
                                        <p:tav tm="100000">
                                          <p:val>
                                            <p:strVal val="#ppt_w"/>
                                          </p:val>
                                        </p:tav>
                                      </p:tavLst>
                                    </p:anim>
                                    <p:anim calcmode="lin" valueType="num">
                                      <p:cBhvr>
                                        <p:cTn id="86" dur="500" fill="hold"/>
                                        <p:tgtEl>
                                          <p:spTgt spid="134"/>
                                        </p:tgtEl>
                                        <p:attrNameLst>
                                          <p:attrName>ppt_h</p:attrName>
                                        </p:attrNameLst>
                                      </p:cBhvr>
                                      <p:tavLst>
                                        <p:tav tm="0">
                                          <p:val>
                                            <p:fltVal val="0"/>
                                          </p:val>
                                        </p:tav>
                                        <p:tav tm="100000">
                                          <p:val>
                                            <p:strVal val="#ppt_h"/>
                                          </p:val>
                                        </p:tav>
                                      </p:tavLst>
                                    </p:anim>
                                    <p:animEffect transition="in" filter="fade">
                                      <p:cBhvr>
                                        <p:cTn id="87" dur="500"/>
                                        <p:tgtEl>
                                          <p:spTgt spid="134"/>
                                        </p:tgtEl>
                                      </p:cBhvr>
                                    </p:animEffect>
                                  </p:childTnLst>
                                </p:cTn>
                              </p:par>
                            </p:childTnLst>
                          </p:cTn>
                        </p:par>
                        <p:par>
                          <p:cTn id="88" fill="hold">
                            <p:stCondLst>
                              <p:cond delay="7000"/>
                            </p:stCondLst>
                            <p:childTnLst>
                              <p:par>
                                <p:cTn id="89" presetID="53" presetClass="entr" presetSubtype="16" fill="hold" grpId="0" nodeType="afterEffect">
                                  <p:stCondLst>
                                    <p:cond delay="0"/>
                                  </p:stCondLst>
                                  <p:childTnLst>
                                    <p:set>
                                      <p:cBhvr>
                                        <p:cTn id="90" dur="1" fill="hold">
                                          <p:stCondLst>
                                            <p:cond delay="0"/>
                                          </p:stCondLst>
                                        </p:cTn>
                                        <p:tgtEl>
                                          <p:spTgt spid="135"/>
                                        </p:tgtEl>
                                        <p:attrNameLst>
                                          <p:attrName>style.visibility</p:attrName>
                                        </p:attrNameLst>
                                      </p:cBhvr>
                                      <p:to>
                                        <p:strVal val="visible"/>
                                      </p:to>
                                    </p:set>
                                    <p:anim calcmode="lin" valueType="num">
                                      <p:cBhvr>
                                        <p:cTn id="91" dur="500" fill="hold"/>
                                        <p:tgtEl>
                                          <p:spTgt spid="135"/>
                                        </p:tgtEl>
                                        <p:attrNameLst>
                                          <p:attrName>ppt_w</p:attrName>
                                        </p:attrNameLst>
                                      </p:cBhvr>
                                      <p:tavLst>
                                        <p:tav tm="0">
                                          <p:val>
                                            <p:fltVal val="0"/>
                                          </p:val>
                                        </p:tav>
                                        <p:tav tm="100000">
                                          <p:val>
                                            <p:strVal val="#ppt_w"/>
                                          </p:val>
                                        </p:tav>
                                      </p:tavLst>
                                    </p:anim>
                                    <p:anim calcmode="lin" valueType="num">
                                      <p:cBhvr>
                                        <p:cTn id="92" dur="500" fill="hold"/>
                                        <p:tgtEl>
                                          <p:spTgt spid="135"/>
                                        </p:tgtEl>
                                        <p:attrNameLst>
                                          <p:attrName>ppt_h</p:attrName>
                                        </p:attrNameLst>
                                      </p:cBhvr>
                                      <p:tavLst>
                                        <p:tav tm="0">
                                          <p:val>
                                            <p:fltVal val="0"/>
                                          </p:val>
                                        </p:tav>
                                        <p:tav tm="100000">
                                          <p:val>
                                            <p:strVal val="#ppt_h"/>
                                          </p:val>
                                        </p:tav>
                                      </p:tavLst>
                                    </p:anim>
                                    <p:animEffect transition="in" filter="fade">
                                      <p:cBhvr>
                                        <p:cTn id="93" dur="500"/>
                                        <p:tgtEl>
                                          <p:spTgt spid="135"/>
                                        </p:tgtEl>
                                      </p:cBhvr>
                                    </p:animEffect>
                                  </p:childTnLst>
                                </p:cTn>
                              </p:par>
                            </p:childTnLst>
                          </p:cTn>
                        </p:par>
                        <p:par>
                          <p:cTn id="94" fill="hold">
                            <p:stCondLst>
                              <p:cond delay="7500"/>
                            </p:stCondLst>
                            <p:childTnLst>
                              <p:par>
                                <p:cTn id="95" presetID="53" presetClass="entr" presetSubtype="16" fill="hold" grpId="0" nodeType="afterEffect">
                                  <p:stCondLst>
                                    <p:cond delay="0"/>
                                  </p:stCondLst>
                                  <p:childTnLst>
                                    <p:set>
                                      <p:cBhvr>
                                        <p:cTn id="96" dur="1" fill="hold">
                                          <p:stCondLst>
                                            <p:cond delay="0"/>
                                          </p:stCondLst>
                                        </p:cTn>
                                        <p:tgtEl>
                                          <p:spTgt spid="136"/>
                                        </p:tgtEl>
                                        <p:attrNameLst>
                                          <p:attrName>style.visibility</p:attrName>
                                        </p:attrNameLst>
                                      </p:cBhvr>
                                      <p:to>
                                        <p:strVal val="visible"/>
                                      </p:to>
                                    </p:set>
                                    <p:anim calcmode="lin" valueType="num">
                                      <p:cBhvr>
                                        <p:cTn id="97" dur="500" fill="hold"/>
                                        <p:tgtEl>
                                          <p:spTgt spid="136"/>
                                        </p:tgtEl>
                                        <p:attrNameLst>
                                          <p:attrName>ppt_w</p:attrName>
                                        </p:attrNameLst>
                                      </p:cBhvr>
                                      <p:tavLst>
                                        <p:tav tm="0">
                                          <p:val>
                                            <p:fltVal val="0"/>
                                          </p:val>
                                        </p:tav>
                                        <p:tav tm="100000">
                                          <p:val>
                                            <p:strVal val="#ppt_w"/>
                                          </p:val>
                                        </p:tav>
                                      </p:tavLst>
                                    </p:anim>
                                    <p:anim calcmode="lin" valueType="num">
                                      <p:cBhvr>
                                        <p:cTn id="98" dur="500" fill="hold"/>
                                        <p:tgtEl>
                                          <p:spTgt spid="136"/>
                                        </p:tgtEl>
                                        <p:attrNameLst>
                                          <p:attrName>ppt_h</p:attrName>
                                        </p:attrNameLst>
                                      </p:cBhvr>
                                      <p:tavLst>
                                        <p:tav tm="0">
                                          <p:val>
                                            <p:fltVal val="0"/>
                                          </p:val>
                                        </p:tav>
                                        <p:tav tm="100000">
                                          <p:val>
                                            <p:strVal val="#ppt_h"/>
                                          </p:val>
                                        </p:tav>
                                      </p:tavLst>
                                    </p:anim>
                                    <p:animEffect transition="in" filter="fade">
                                      <p:cBhvr>
                                        <p:cTn id="99" dur="500"/>
                                        <p:tgtEl>
                                          <p:spTgt spid="136"/>
                                        </p:tgtEl>
                                      </p:cBhvr>
                                    </p:animEffect>
                                  </p:childTnLst>
                                </p:cTn>
                              </p:par>
                            </p:childTnLst>
                          </p:cTn>
                        </p:par>
                        <p:par>
                          <p:cTn id="100" fill="hold">
                            <p:stCondLst>
                              <p:cond delay="8000"/>
                            </p:stCondLst>
                            <p:childTnLst>
                              <p:par>
                                <p:cTn id="101" presetID="53" presetClass="entr" presetSubtype="16" fill="hold" grpId="0" nodeType="afterEffect">
                                  <p:stCondLst>
                                    <p:cond delay="0"/>
                                  </p:stCondLst>
                                  <p:childTnLst>
                                    <p:set>
                                      <p:cBhvr>
                                        <p:cTn id="102" dur="1" fill="hold">
                                          <p:stCondLst>
                                            <p:cond delay="0"/>
                                          </p:stCondLst>
                                        </p:cTn>
                                        <p:tgtEl>
                                          <p:spTgt spid="137"/>
                                        </p:tgtEl>
                                        <p:attrNameLst>
                                          <p:attrName>style.visibility</p:attrName>
                                        </p:attrNameLst>
                                      </p:cBhvr>
                                      <p:to>
                                        <p:strVal val="visible"/>
                                      </p:to>
                                    </p:set>
                                    <p:anim calcmode="lin" valueType="num">
                                      <p:cBhvr>
                                        <p:cTn id="103" dur="500" fill="hold"/>
                                        <p:tgtEl>
                                          <p:spTgt spid="137"/>
                                        </p:tgtEl>
                                        <p:attrNameLst>
                                          <p:attrName>ppt_w</p:attrName>
                                        </p:attrNameLst>
                                      </p:cBhvr>
                                      <p:tavLst>
                                        <p:tav tm="0">
                                          <p:val>
                                            <p:fltVal val="0"/>
                                          </p:val>
                                        </p:tav>
                                        <p:tav tm="100000">
                                          <p:val>
                                            <p:strVal val="#ppt_w"/>
                                          </p:val>
                                        </p:tav>
                                      </p:tavLst>
                                    </p:anim>
                                    <p:anim calcmode="lin" valueType="num">
                                      <p:cBhvr>
                                        <p:cTn id="104" dur="500" fill="hold"/>
                                        <p:tgtEl>
                                          <p:spTgt spid="137"/>
                                        </p:tgtEl>
                                        <p:attrNameLst>
                                          <p:attrName>ppt_h</p:attrName>
                                        </p:attrNameLst>
                                      </p:cBhvr>
                                      <p:tavLst>
                                        <p:tav tm="0">
                                          <p:val>
                                            <p:fltVal val="0"/>
                                          </p:val>
                                        </p:tav>
                                        <p:tav tm="100000">
                                          <p:val>
                                            <p:strVal val="#ppt_h"/>
                                          </p:val>
                                        </p:tav>
                                      </p:tavLst>
                                    </p:anim>
                                    <p:animEffect transition="in" filter="fade">
                                      <p:cBhvr>
                                        <p:cTn id="105" dur="500"/>
                                        <p:tgtEl>
                                          <p:spTgt spid="137"/>
                                        </p:tgtEl>
                                      </p:cBhvr>
                                    </p:animEffect>
                                  </p:childTnLst>
                                </p:cTn>
                              </p:par>
                            </p:childTnLst>
                          </p:cTn>
                        </p:par>
                        <p:par>
                          <p:cTn id="106" fill="hold">
                            <p:stCondLst>
                              <p:cond delay="8500"/>
                            </p:stCondLst>
                            <p:childTnLst>
                              <p:par>
                                <p:cTn id="107" presetID="53" presetClass="entr" presetSubtype="16" fill="hold" grpId="0" nodeType="afterEffect">
                                  <p:stCondLst>
                                    <p:cond delay="0"/>
                                  </p:stCondLst>
                                  <p:childTnLst>
                                    <p:set>
                                      <p:cBhvr>
                                        <p:cTn id="108" dur="1" fill="hold">
                                          <p:stCondLst>
                                            <p:cond delay="0"/>
                                          </p:stCondLst>
                                        </p:cTn>
                                        <p:tgtEl>
                                          <p:spTgt spid="138"/>
                                        </p:tgtEl>
                                        <p:attrNameLst>
                                          <p:attrName>style.visibility</p:attrName>
                                        </p:attrNameLst>
                                      </p:cBhvr>
                                      <p:to>
                                        <p:strVal val="visible"/>
                                      </p:to>
                                    </p:set>
                                    <p:anim calcmode="lin" valueType="num">
                                      <p:cBhvr>
                                        <p:cTn id="109" dur="500" fill="hold"/>
                                        <p:tgtEl>
                                          <p:spTgt spid="138"/>
                                        </p:tgtEl>
                                        <p:attrNameLst>
                                          <p:attrName>ppt_w</p:attrName>
                                        </p:attrNameLst>
                                      </p:cBhvr>
                                      <p:tavLst>
                                        <p:tav tm="0">
                                          <p:val>
                                            <p:fltVal val="0"/>
                                          </p:val>
                                        </p:tav>
                                        <p:tav tm="100000">
                                          <p:val>
                                            <p:strVal val="#ppt_w"/>
                                          </p:val>
                                        </p:tav>
                                      </p:tavLst>
                                    </p:anim>
                                    <p:anim calcmode="lin" valueType="num">
                                      <p:cBhvr>
                                        <p:cTn id="110" dur="500" fill="hold"/>
                                        <p:tgtEl>
                                          <p:spTgt spid="138"/>
                                        </p:tgtEl>
                                        <p:attrNameLst>
                                          <p:attrName>ppt_h</p:attrName>
                                        </p:attrNameLst>
                                      </p:cBhvr>
                                      <p:tavLst>
                                        <p:tav tm="0">
                                          <p:val>
                                            <p:fltVal val="0"/>
                                          </p:val>
                                        </p:tav>
                                        <p:tav tm="100000">
                                          <p:val>
                                            <p:strVal val="#ppt_h"/>
                                          </p:val>
                                        </p:tav>
                                      </p:tavLst>
                                    </p:anim>
                                    <p:animEffect transition="in" filter="fade">
                                      <p:cBhvr>
                                        <p:cTn id="111" dur="500"/>
                                        <p:tgtEl>
                                          <p:spTgt spid="138"/>
                                        </p:tgtEl>
                                      </p:cBhvr>
                                    </p:animEffect>
                                  </p:childTnLst>
                                </p:cTn>
                              </p:par>
                            </p:childTnLst>
                          </p:cTn>
                        </p:par>
                        <p:par>
                          <p:cTn id="112" fill="hold">
                            <p:stCondLst>
                              <p:cond delay="9000"/>
                            </p:stCondLst>
                            <p:childTnLst>
                              <p:par>
                                <p:cTn id="113" presetID="53" presetClass="entr" presetSubtype="16" fill="hold" grpId="0" nodeType="afterEffect">
                                  <p:stCondLst>
                                    <p:cond delay="0"/>
                                  </p:stCondLst>
                                  <p:childTnLst>
                                    <p:set>
                                      <p:cBhvr>
                                        <p:cTn id="114" dur="1" fill="hold">
                                          <p:stCondLst>
                                            <p:cond delay="0"/>
                                          </p:stCondLst>
                                        </p:cTn>
                                        <p:tgtEl>
                                          <p:spTgt spid="139"/>
                                        </p:tgtEl>
                                        <p:attrNameLst>
                                          <p:attrName>style.visibility</p:attrName>
                                        </p:attrNameLst>
                                      </p:cBhvr>
                                      <p:to>
                                        <p:strVal val="visible"/>
                                      </p:to>
                                    </p:set>
                                    <p:anim calcmode="lin" valueType="num">
                                      <p:cBhvr>
                                        <p:cTn id="115" dur="500" fill="hold"/>
                                        <p:tgtEl>
                                          <p:spTgt spid="139"/>
                                        </p:tgtEl>
                                        <p:attrNameLst>
                                          <p:attrName>ppt_w</p:attrName>
                                        </p:attrNameLst>
                                      </p:cBhvr>
                                      <p:tavLst>
                                        <p:tav tm="0">
                                          <p:val>
                                            <p:fltVal val="0"/>
                                          </p:val>
                                        </p:tav>
                                        <p:tav tm="100000">
                                          <p:val>
                                            <p:strVal val="#ppt_w"/>
                                          </p:val>
                                        </p:tav>
                                      </p:tavLst>
                                    </p:anim>
                                    <p:anim calcmode="lin" valueType="num">
                                      <p:cBhvr>
                                        <p:cTn id="116" dur="500" fill="hold"/>
                                        <p:tgtEl>
                                          <p:spTgt spid="139"/>
                                        </p:tgtEl>
                                        <p:attrNameLst>
                                          <p:attrName>ppt_h</p:attrName>
                                        </p:attrNameLst>
                                      </p:cBhvr>
                                      <p:tavLst>
                                        <p:tav tm="0">
                                          <p:val>
                                            <p:fltVal val="0"/>
                                          </p:val>
                                        </p:tav>
                                        <p:tav tm="100000">
                                          <p:val>
                                            <p:strVal val="#ppt_h"/>
                                          </p:val>
                                        </p:tav>
                                      </p:tavLst>
                                    </p:anim>
                                    <p:animEffect transition="in" filter="fade">
                                      <p:cBhvr>
                                        <p:cTn id="117" dur="500"/>
                                        <p:tgtEl>
                                          <p:spTgt spid="139"/>
                                        </p:tgtEl>
                                      </p:cBhvr>
                                    </p:animEffect>
                                  </p:childTnLst>
                                </p:cTn>
                              </p:par>
                            </p:childTnLst>
                          </p:cTn>
                        </p:par>
                        <p:par>
                          <p:cTn id="118" fill="hold">
                            <p:stCondLst>
                              <p:cond delay="9500"/>
                            </p:stCondLst>
                            <p:childTnLst>
                              <p:par>
                                <p:cTn id="119" presetID="53" presetClass="entr" presetSubtype="16" fill="hold" grpId="0" nodeType="afterEffect">
                                  <p:stCondLst>
                                    <p:cond delay="0"/>
                                  </p:stCondLst>
                                  <p:childTnLst>
                                    <p:set>
                                      <p:cBhvr>
                                        <p:cTn id="120" dur="1" fill="hold">
                                          <p:stCondLst>
                                            <p:cond delay="0"/>
                                          </p:stCondLst>
                                        </p:cTn>
                                        <p:tgtEl>
                                          <p:spTgt spid="140"/>
                                        </p:tgtEl>
                                        <p:attrNameLst>
                                          <p:attrName>style.visibility</p:attrName>
                                        </p:attrNameLst>
                                      </p:cBhvr>
                                      <p:to>
                                        <p:strVal val="visible"/>
                                      </p:to>
                                    </p:set>
                                    <p:anim calcmode="lin" valueType="num">
                                      <p:cBhvr>
                                        <p:cTn id="121" dur="500" fill="hold"/>
                                        <p:tgtEl>
                                          <p:spTgt spid="140"/>
                                        </p:tgtEl>
                                        <p:attrNameLst>
                                          <p:attrName>ppt_w</p:attrName>
                                        </p:attrNameLst>
                                      </p:cBhvr>
                                      <p:tavLst>
                                        <p:tav tm="0">
                                          <p:val>
                                            <p:fltVal val="0"/>
                                          </p:val>
                                        </p:tav>
                                        <p:tav tm="100000">
                                          <p:val>
                                            <p:strVal val="#ppt_w"/>
                                          </p:val>
                                        </p:tav>
                                      </p:tavLst>
                                    </p:anim>
                                    <p:anim calcmode="lin" valueType="num">
                                      <p:cBhvr>
                                        <p:cTn id="122" dur="500" fill="hold"/>
                                        <p:tgtEl>
                                          <p:spTgt spid="140"/>
                                        </p:tgtEl>
                                        <p:attrNameLst>
                                          <p:attrName>ppt_h</p:attrName>
                                        </p:attrNameLst>
                                      </p:cBhvr>
                                      <p:tavLst>
                                        <p:tav tm="0">
                                          <p:val>
                                            <p:fltVal val="0"/>
                                          </p:val>
                                        </p:tav>
                                        <p:tav tm="100000">
                                          <p:val>
                                            <p:strVal val="#ppt_h"/>
                                          </p:val>
                                        </p:tav>
                                      </p:tavLst>
                                    </p:anim>
                                    <p:animEffect transition="in" filter="fade">
                                      <p:cBhvr>
                                        <p:cTn id="123" dur="500"/>
                                        <p:tgtEl>
                                          <p:spTgt spid="140"/>
                                        </p:tgtEl>
                                      </p:cBhvr>
                                    </p:animEffect>
                                  </p:childTnLst>
                                </p:cTn>
                              </p:par>
                            </p:childTnLst>
                          </p:cTn>
                        </p:par>
                        <p:par>
                          <p:cTn id="124" fill="hold">
                            <p:stCondLst>
                              <p:cond delay="10000"/>
                            </p:stCondLst>
                            <p:childTnLst>
                              <p:par>
                                <p:cTn id="125" presetID="53" presetClass="entr" presetSubtype="16" fill="hold" grpId="0" nodeType="afterEffect">
                                  <p:stCondLst>
                                    <p:cond delay="0"/>
                                  </p:stCondLst>
                                  <p:childTnLst>
                                    <p:set>
                                      <p:cBhvr>
                                        <p:cTn id="126" dur="1" fill="hold">
                                          <p:stCondLst>
                                            <p:cond delay="0"/>
                                          </p:stCondLst>
                                        </p:cTn>
                                        <p:tgtEl>
                                          <p:spTgt spid="141"/>
                                        </p:tgtEl>
                                        <p:attrNameLst>
                                          <p:attrName>style.visibility</p:attrName>
                                        </p:attrNameLst>
                                      </p:cBhvr>
                                      <p:to>
                                        <p:strVal val="visible"/>
                                      </p:to>
                                    </p:set>
                                    <p:anim calcmode="lin" valueType="num">
                                      <p:cBhvr>
                                        <p:cTn id="127" dur="500" fill="hold"/>
                                        <p:tgtEl>
                                          <p:spTgt spid="141"/>
                                        </p:tgtEl>
                                        <p:attrNameLst>
                                          <p:attrName>ppt_w</p:attrName>
                                        </p:attrNameLst>
                                      </p:cBhvr>
                                      <p:tavLst>
                                        <p:tav tm="0">
                                          <p:val>
                                            <p:fltVal val="0"/>
                                          </p:val>
                                        </p:tav>
                                        <p:tav tm="100000">
                                          <p:val>
                                            <p:strVal val="#ppt_w"/>
                                          </p:val>
                                        </p:tav>
                                      </p:tavLst>
                                    </p:anim>
                                    <p:anim calcmode="lin" valueType="num">
                                      <p:cBhvr>
                                        <p:cTn id="128" dur="500" fill="hold"/>
                                        <p:tgtEl>
                                          <p:spTgt spid="141"/>
                                        </p:tgtEl>
                                        <p:attrNameLst>
                                          <p:attrName>ppt_h</p:attrName>
                                        </p:attrNameLst>
                                      </p:cBhvr>
                                      <p:tavLst>
                                        <p:tav tm="0">
                                          <p:val>
                                            <p:fltVal val="0"/>
                                          </p:val>
                                        </p:tav>
                                        <p:tav tm="100000">
                                          <p:val>
                                            <p:strVal val="#ppt_h"/>
                                          </p:val>
                                        </p:tav>
                                      </p:tavLst>
                                    </p:anim>
                                    <p:animEffect transition="in" filter="fade">
                                      <p:cBhvr>
                                        <p:cTn id="129" dur="500"/>
                                        <p:tgtEl>
                                          <p:spTgt spid="141"/>
                                        </p:tgtEl>
                                      </p:cBhvr>
                                    </p:animEffect>
                                  </p:childTnLst>
                                </p:cTn>
                              </p:par>
                            </p:childTnLst>
                          </p:cTn>
                        </p:par>
                        <p:par>
                          <p:cTn id="130" fill="hold">
                            <p:stCondLst>
                              <p:cond delay="10500"/>
                            </p:stCondLst>
                            <p:childTnLst>
                              <p:par>
                                <p:cTn id="131" presetID="53" presetClass="entr" presetSubtype="16" fill="hold" grpId="0" nodeType="afterEffect">
                                  <p:stCondLst>
                                    <p:cond delay="0"/>
                                  </p:stCondLst>
                                  <p:childTnLst>
                                    <p:set>
                                      <p:cBhvr>
                                        <p:cTn id="132" dur="1" fill="hold">
                                          <p:stCondLst>
                                            <p:cond delay="0"/>
                                          </p:stCondLst>
                                        </p:cTn>
                                        <p:tgtEl>
                                          <p:spTgt spid="142"/>
                                        </p:tgtEl>
                                        <p:attrNameLst>
                                          <p:attrName>style.visibility</p:attrName>
                                        </p:attrNameLst>
                                      </p:cBhvr>
                                      <p:to>
                                        <p:strVal val="visible"/>
                                      </p:to>
                                    </p:set>
                                    <p:anim calcmode="lin" valueType="num">
                                      <p:cBhvr>
                                        <p:cTn id="133" dur="500" fill="hold"/>
                                        <p:tgtEl>
                                          <p:spTgt spid="142"/>
                                        </p:tgtEl>
                                        <p:attrNameLst>
                                          <p:attrName>ppt_w</p:attrName>
                                        </p:attrNameLst>
                                      </p:cBhvr>
                                      <p:tavLst>
                                        <p:tav tm="0">
                                          <p:val>
                                            <p:fltVal val="0"/>
                                          </p:val>
                                        </p:tav>
                                        <p:tav tm="100000">
                                          <p:val>
                                            <p:strVal val="#ppt_w"/>
                                          </p:val>
                                        </p:tav>
                                      </p:tavLst>
                                    </p:anim>
                                    <p:anim calcmode="lin" valueType="num">
                                      <p:cBhvr>
                                        <p:cTn id="134" dur="500" fill="hold"/>
                                        <p:tgtEl>
                                          <p:spTgt spid="142"/>
                                        </p:tgtEl>
                                        <p:attrNameLst>
                                          <p:attrName>ppt_h</p:attrName>
                                        </p:attrNameLst>
                                      </p:cBhvr>
                                      <p:tavLst>
                                        <p:tav tm="0">
                                          <p:val>
                                            <p:fltVal val="0"/>
                                          </p:val>
                                        </p:tav>
                                        <p:tav tm="100000">
                                          <p:val>
                                            <p:strVal val="#ppt_h"/>
                                          </p:val>
                                        </p:tav>
                                      </p:tavLst>
                                    </p:anim>
                                    <p:animEffect transition="in" filter="fade">
                                      <p:cBhvr>
                                        <p:cTn id="135" dur="500"/>
                                        <p:tgtEl>
                                          <p:spTgt spid="142"/>
                                        </p:tgtEl>
                                      </p:cBhvr>
                                    </p:animEffect>
                                  </p:childTnLst>
                                </p:cTn>
                              </p:par>
                            </p:childTnLst>
                          </p:cTn>
                        </p:par>
                        <p:par>
                          <p:cTn id="136" fill="hold">
                            <p:stCondLst>
                              <p:cond delay="11000"/>
                            </p:stCondLst>
                            <p:childTnLst>
                              <p:par>
                                <p:cTn id="137" presetID="53" presetClass="entr" presetSubtype="16" fill="hold" grpId="0" nodeType="afterEffect">
                                  <p:stCondLst>
                                    <p:cond delay="0"/>
                                  </p:stCondLst>
                                  <p:childTnLst>
                                    <p:set>
                                      <p:cBhvr>
                                        <p:cTn id="138" dur="1" fill="hold">
                                          <p:stCondLst>
                                            <p:cond delay="0"/>
                                          </p:stCondLst>
                                        </p:cTn>
                                        <p:tgtEl>
                                          <p:spTgt spid="171"/>
                                        </p:tgtEl>
                                        <p:attrNameLst>
                                          <p:attrName>style.visibility</p:attrName>
                                        </p:attrNameLst>
                                      </p:cBhvr>
                                      <p:to>
                                        <p:strVal val="visible"/>
                                      </p:to>
                                    </p:set>
                                    <p:anim calcmode="lin" valueType="num">
                                      <p:cBhvr>
                                        <p:cTn id="139" dur="500" fill="hold"/>
                                        <p:tgtEl>
                                          <p:spTgt spid="171"/>
                                        </p:tgtEl>
                                        <p:attrNameLst>
                                          <p:attrName>ppt_w</p:attrName>
                                        </p:attrNameLst>
                                      </p:cBhvr>
                                      <p:tavLst>
                                        <p:tav tm="0">
                                          <p:val>
                                            <p:fltVal val="0"/>
                                          </p:val>
                                        </p:tav>
                                        <p:tav tm="100000">
                                          <p:val>
                                            <p:strVal val="#ppt_w"/>
                                          </p:val>
                                        </p:tav>
                                      </p:tavLst>
                                    </p:anim>
                                    <p:anim calcmode="lin" valueType="num">
                                      <p:cBhvr>
                                        <p:cTn id="140" dur="500" fill="hold"/>
                                        <p:tgtEl>
                                          <p:spTgt spid="171"/>
                                        </p:tgtEl>
                                        <p:attrNameLst>
                                          <p:attrName>ppt_h</p:attrName>
                                        </p:attrNameLst>
                                      </p:cBhvr>
                                      <p:tavLst>
                                        <p:tav tm="0">
                                          <p:val>
                                            <p:fltVal val="0"/>
                                          </p:val>
                                        </p:tav>
                                        <p:tav tm="100000">
                                          <p:val>
                                            <p:strVal val="#ppt_h"/>
                                          </p:val>
                                        </p:tav>
                                      </p:tavLst>
                                    </p:anim>
                                    <p:animEffect transition="in" filter="fade">
                                      <p:cBhvr>
                                        <p:cTn id="141" dur="500"/>
                                        <p:tgtEl>
                                          <p:spTgt spid="171"/>
                                        </p:tgtEl>
                                      </p:cBhvr>
                                    </p:animEffect>
                                  </p:childTnLst>
                                </p:cTn>
                              </p:par>
                            </p:childTnLst>
                          </p:cTn>
                        </p:par>
                        <p:par>
                          <p:cTn id="142" fill="hold">
                            <p:stCondLst>
                              <p:cond delay="11500"/>
                            </p:stCondLst>
                            <p:childTnLst>
                              <p:par>
                                <p:cTn id="143" presetID="53" presetClass="entr" presetSubtype="16" fill="hold" grpId="0" nodeType="afterEffect">
                                  <p:stCondLst>
                                    <p:cond delay="0"/>
                                  </p:stCondLst>
                                  <p:childTnLst>
                                    <p:set>
                                      <p:cBhvr>
                                        <p:cTn id="144" dur="1" fill="hold">
                                          <p:stCondLst>
                                            <p:cond delay="0"/>
                                          </p:stCondLst>
                                        </p:cTn>
                                        <p:tgtEl>
                                          <p:spTgt spid="172"/>
                                        </p:tgtEl>
                                        <p:attrNameLst>
                                          <p:attrName>style.visibility</p:attrName>
                                        </p:attrNameLst>
                                      </p:cBhvr>
                                      <p:to>
                                        <p:strVal val="visible"/>
                                      </p:to>
                                    </p:set>
                                    <p:anim calcmode="lin" valueType="num">
                                      <p:cBhvr>
                                        <p:cTn id="145" dur="500" fill="hold"/>
                                        <p:tgtEl>
                                          <p:spTgt spid="172"/>
                                        </p:tgtEl>
                                        <p:attrNameLst>
                                          <p:attrName>ppt_w</p:attrName>
                                        </p:attrNameLst>
                                      </p:cBhvr>
                                      <p:tavLst>
                                        <p:tav tm="0">
                                          <p:val>
                                            <p:fltVal val="0"/>
                                          </p:val>
                                        </p:tav>
                                        <p:tav tm="100000">
                                          <p:val>
                                            <p:strVal val="#ppt_w"/>
                                          </p:val>
                                        </p:tav>
                                      </p:tavLst>
                                    </p:anim>
                                    <p:anim calcmode="lin" valueType="num">
                                      <p:cBhvr>
                                        <p:cTn id="146" dur="500" fill="hold"/>
                                        <p:tgtEl>
                                          <p:spTgt spid="172"/>
                                        </p:tgtEl>
                                        <p:attrNameLst>
                                          <p:attrName>ppt_h</p:attrName>
                                        </p:attrNameLst>
                                      </p:cBhvr>
                                      <p:tavLst>
                                        <p:tav tm="0">
                                          <p:val>
                                            <p:fltVal val="0"/>
                                          </p:val>
                                        </p:tav>
                                        <p:tav tm="100000">
                                          <p:val>
                                            <p:strVal val="#ppt_h"/>
                                          </p:val>
                                        </p:tav>
                                      </p:tavLst>
                                    </p:anim>
                                    <p:animEffect transition="in" filter="fade">
                                      <p:cBhvr>
                                        <p:cTn id="147" dur="500"/>
                                        <p:tgtEl>
                                          <p:spTgt spid="172"/>
                                        </p:tgtEl>
                                      </p:cBhvr>
                                    </p:animEffect>
                                  </p:childTnLst>
                                </p:cTn>
                              </p:par>
                            </p:childTnLst>
                          </p:cTn>
                        </p:par>
                        <p:par>
                          <p:cTn id="148" fill="hold">
                            <p:stCondLst>
                              <p:cond delay="12000"/>
                            </p:stCondLst>
                            <p:childTnLst>
                              <p:par>
                                <p:cTn id="149" presetID="53" presetClass="entr" presetSubtype="16" fill="hold" grpId="0" nodeType="afterEffect">
                                  <p:stCondLst>
                                    <p:cond delay="0"/>
                                  </p:stCondLst>
                                  <p:childTnLst>
                                    <p:set>
                                      <p:cBhvr>
                                        <p:cTn id="150" dur="1" fill="hold">
                                          <p:stCondLst>
                                            <p:cond delay="0"/>
                                          </p:stCondLst>
                                        </p:cTn>
                                        <p:tgtEl>
                                          <p:spTgt spid="173"/>
                                        </p:tgtEl>
                                        <p:attrNameLst>
                                          <p:attrName>style.visibility</p:attrName>
                                        </p:attrNameLst>
                                      </p:cBhvr>
                                      <p:to>
                                        <p:strVal val="visible"/>
                                      </p:to>
                                    </p:set>
                                    <p:anim calcmode="lin" valueType="num">
                                      <p:cBhvr>
                                        <p:cTn id="151" dur="500" fill="hold"/>
                                        <p:tgtEl>
                                          <p:spTgt spid="173"/>
                                        </p:tgtEl>
                                        <p:attrNameLst>
                                          <p:attrName>ppt_w</p:attrName>
                                        </p:attrNameLst>
                                      </p:cBhvr>
                                      <p:tavLst>
                                        <p:tav tm="0">
                                          <p:val>
                                            <p:fltVal val="0"/>
                                          </p:val>
                                        </p:tav>
                                        <p:tav tm="100000">
                                          <p:val>
                                            <p:strVal val="#ppt_w"/>
                                          </p:val>
                                        </p:tav>
                                      </p:tavLst>
                                    </p:anim>
                                    <p:anim calcmode="lin" valueType="num">
                                      <p:cBhvr>
                                        <p:cTn id="152" dur="500" fill="hold"/>
                                        <p:tgtEl>
                                          <p:spTgt spid="173"/>
                                        </p:tgtEl>
                                        <p:attrNameLst>
                                          <p:attrName>ppt_h</p:attrName>
                                        </p:attrNameLst>
                                      </p:cBhvr>
                                      <p:tavLst>
                                        <p:tav tm="0">
                                          <p:val>
                                            <p:fltVal val="0"/>
                                          </p:val>
                                        </p:tav>
                                        <p:tav tm="100000">
                                          <p:val>
                                            <p:strVal val="#ppt_h"/>
                                          </p:val>
                                        </p:tav>
                                      </p:tavLst>
                                    </p:anim>
                                    <p:animEffect transition="in" filter="fade">
                                      <p:cBhvr>
                                        <p:cTn id="153" dur="500"/>
                                        <p:tgtEl>
                                          <p:spTgt spid="173"/>
                                        </p:tgtEl>
                                      </p:cBhvr>
                                    </p:animEffect>
                                  </p:childTnLst>
                                </p:cTn>
                              </p:par>
                            </p:childTnLst>
                          </p:cTn>
                        </p:par>
                        <p:par>
                          <p:cTn id="154" fill="hold">
                            <p:stCondLst>
                              <p:cond delay="12500"/>
                            </p:stCondLst>
                            <p:childTnLst>
                              <p:par>
                                <p:cTn id="155" presetID="53" presetClass="entr" presetSubtype="16" fill="hold" grpId="0" nodeType="afterEffect">
                                  <p:stCondLst>
                                    <p:cond delay="0"/>
                                  </p:stCondLst>
                                  <p:childTnLst>
                                    <p:set>
                                      <p:cBhvr>
                                        <p:cTn id="156" dur="1" fill="hold">
                                          <p:stCondLst>
                                            <p:cond delay="0"/>
                                          </p:stCondLst>
                                        </p:cTn>
                                        <p:tgtEl>
                                          <p:spTgt spid="174"/>
                                        </p:tgtEl>
                                        <p:attrNameLst>
                                          <p:attrName>style.visibility</p:attrName>
                                        </p:attrNameLst>
                                      </p:cBhvr>
                                      <p:to>
                                        <p:strVal val="visible"/>
                                      </p:to>
                                    </p:set>
                                    <p:anim calcmode="lin" valueType="num">
                                      <p:cBhvr>
                                        <p:cTn id="157" dur="500" fill="hold"/>
                                        <p:tgtEl>
                                          <p:spTgt spid="174"/>
                                        </p:tgtEl>
                                        <p:attrNameLst>
                                          <p:attrName>ppt_w</p:attrName>
                                        </p:attrNameLst>
                                      </p:cBhvr>
                                      <p:tavLst>
                                        <p:tav tm="0">
                                          <p:val>
                                            <p:fltVal val="0"/>
                                          </p:val>
                                        </p:tav>
                                        <p:tav tm="100000">
                                          <p:val>
                                            <p:strVal val="#ppt_w"/>
                                          </p:val>
                                        </p:tav>
                                      </p:tavLst>
                                    </p:anim>
                                    <p:anim calcmode="lin" valueType="num">
                                      <p:cBhvr>
                                        <p:cTn id="158" dur="500" fill="hold"/>
                                        <p:tgtEl>
                                          <p:spTgt spid="174"/>
                                        </p:tgtEl>
                                        <p:attrNameLst>
                                          <p:attrName>ppt_h</p:attrName>
                                        </p:attrNameLst>
                                      </p:cBhvr>
                                      <p:tavLst>
                                        <p:tav tm="0">
                                          <p:val>
                                            <p:fltVal val="0"/>
                                          </p:val>
                                        </p:tav>
                                        <p:tav tm="100000">
                                          <p:val>
                                            <p:strVal val="#ppt_h"/>
                                          </p:val>
                                        </p:tav>
                                      </p:tavLst>
                                    </p:anim>
                                    <p:animEffect transition="in" filter="fade">
                                      <p:cBhvr>
                                        <p:cTn id="159" dur="500"/>
                                        <p:tgtEl>
                                          <p:spTgt spid="174"/>
                                        </p:tgtEl>
                                      </p:cBhvr>
                                    </p:animEffect>
                                  </p:childTnLst>
                                </p:cTn>
                              </p:par>
                            </p:childTnLst>
                          </p:cTn>
                        </p:par>
                        <p:par>
                          <p:cTn id="160" fill="hold">
                            <p:stCondLst>
                              <p:cond delay="13000"/>
                            </p:stCondLst>
                            <p:childTnLst>
                              <p:par>
                                <p:cTn id="161" presetID="53" presetClass="entr" presetSubtype="16" fill="hold" grpId="0" nodeType="afterEffect">
                                  <p:stCondLst>
                                    <p:cond delay="0"/>
                                  </p:stCondLst>
                                  <p:childTnLst>
                                    <p:set>
                                      <p:cBhvr>
                                        <p:cTn id="162" dur="1" fill="hold">
                                          <p:stCondLst>
                                            <p:cond delay="0"/>
                                          </p:stCondLst>
                                        </p:cTn>
                                        <p:tgtEl>
                                          <p:spTgt spid="175"/>
                                        </p:tgtEl>
                                        <p:attrNameLst>
                                          <p:attrName>style.visibility</p:attrName>
                                        </p:attrNameLst>
                                      </p:cBhvr>
                                      <p:to>
                                        <p:strVal val="visible"/>
                                      </p:to>
                                    </p:set>
                                    <p:anim calcmode="lin" valueType="num">
                                      <p:cBhvr>
                                        <p:cTn id="163" dur="500" fill="hold"/>
                                        <p:tgtEl>
                                          <p:spTgt spid="175"/>
                                        </p:tgtEl>
                                        <p:attrNameLst>
                                          <p:attrName>ppt_w</p:attrName>
                                        </p:attrNameLst>
                                      </p:cBhvr>
                                      <p:tavLst>
                                        <p:tav tm="0">
                                          <p:val>
                                            <p:fltVal val="0"/>
                                          </p:val>
                                        </p:tav>
                                        <p:tav tm="100000">
                                          <p:val>
                                            <p:strVal val="#ppt_w"/>
                                          </p:val>
                                        </p:tav>
                                      </p:tavLst>
                                    </p:anim>
                                    <p:anim calcmode="lin" valueType="num">
                                      <p:cBhvr>
                                        <p:cTn id="164" dur="500" fill="hold"/>
                                        <p:tgtEl>
                                          <p:spTgt spid="175"/>
                                        </p:tgtEl>
                                        <p:attrNameLst>
                                          <p:attrName>ppt_h</p:attrName>
                                        </p:attrNameLst>
                                      </p:cBhvr>
                                      <p:tavLst>
                                        <p:tav tm="0">
                                          <p:val>
                                            <p:fltVal val="0"/>
                                          </p:val>
                                        </p:tav>
                                        <p:tav tm="100000">
                                          <p:val>
                                            <p:strVal val="#ppt_h"/>
                                          </p:val>
                                        </p:tav>
                                      </p:tavLst>
                                    </p:anim>
                                    <p:animEffect transition="in" filter="fade">
                                      <p:cBhvr>
                                        <p:cTn id="165" dur="500"/>
                                        <p:tgtEl>
                                          <p:spTgt spid="175"/>
                                        </p:tgtEl>
                                      </p:cBhvr>
                                    </p:animEffect>
                                  </p:childTnLst>
                                </p:cTn>
                              </p:par>
                            </p:childTnLst>
                          </p:cTn>
                        </p:par>
                        <p:par>
                          <p:cTn id="166" fill="hold">
                            <p:stCondLst>
                              <p:cond delay="13500"/>
                            </p:stCondLst>
                            <p:childTnLst>
                              <p:par>
                                <p:cTn id="167" presetID="53" presetClass="entr" presetSubtype="16" fill="hold" grpId="0" nodeType="afterEffect">
                                  <p:stCondLst>
                                    <p:cond delay="0"/>
                                  </p:stCondLst>
                                  <p:childTnLst>
                                    <p:set>
                                      <p:cBhvr>
                                        <p:cTn id="168" dur="1" fill="hold">
                                          <p:stCondLst>
                                            <p:cond delay="0"/>
                                          </p:stCondLst>
                                        </p:cTn>
                                        <p:tgtEl>
                                          <p:spTgt spid="176"/>
                                        </p:tgtEl>
                                        <p:attrNameLst>
                                          <p:attrName>style.visibility</p:attrName>
                                        </p:attrNameLst>
                                      </p:cBhvr>
                                      <p:to>
                                        <p:strVal val="visible"/>
                                      </p:to>
                                    </p:set>
                                    <p:anim calcmode="lin" valueType="num">
                                      <p:cBhvr>
                                        <p:cTn id="169" dur="500" fill="hold"/>
                                        <p:tgtEl>
                                          <p:spTgt spid="176"/>
                                        </p:tgtEl>
                                        <p:attrNameLst>
                                          <p:attrName>ppt_w</p:attrName>
                                        </p:attrNameLst>
                                      </p:cBhvr>
                                      <p:tavLst>
                                        <p:tav tm="0">
                                          <p:val>
                                            <p:fltVal val="0"/>
                                          </p:val>
                                        </p:tav>
                                        <p:tav tm="100000">
                                          <p:val>
                                            <p:strVal val="#ppt_w"/>
                                          </p:val>
                                        </p:tav>
                                      </p:tavLst>
                                    </p:anim>
                                    <p:anim calcmode="lin" valueType="num">
                                      <p:cBhvr>
                                        <p:cTn id="170" dur="500" fill="hold"/>
                                        <p:tgtEl>
                                          <p:spTgt spid="176"/>
                                        </p:tgtEl>
                                        <p:attrNameLst>
                                          <p:attrName>ppt_h</p:attrName>
                                        </p:attrNameLst>
                                      </p:cBhvr>
                                      <p:tavLst>
                                        <p:tav tm="0">
                                          <p:val>
                                            <p:fltVal val="0"/>
                                          </p:val>
                                        </p:tav>
                                        <p:tav tm="100000">
                                          <p:val>
                                            <p:strVal val="#ppt_h"/>
                                          </p:val>
                                        </p:tav>
                                      </p:tavLst>
                                    </p:anim>
                                    <p:animEffect transition="in" filter="fade">
                                      <p:cBhvr>
                                        <p:cTn id="171" dur="500"/>
                                        <p:tgtEl>
                                          <p:spTgt spid="176"/>
                                        </p:tgtEl>
                                      </p:cBhvr>
                                    </p:animEffect>
                                  </p:childTnLst>
                                </p:cTn>
                              </p:par>
                            </p:childTnLst>
                          </p:cTn>
                        </p:par>
                        <p:par>
                          <p:cTn id="172" fill="hold">
                            <p:stCondLst>
                              <p:cond delay="14000"/>
                            </p:stCondLst>
                            <p:childTnLst>
                              <p:par>
                                <p:cTn id="173" presetID="53" presetClass="entr" presetSubtype="16" fill="hold" grpId="0" nodeType="afterEffect">
                                  <p:stCondLst>
                                    <p:cond delay="0"/>
                                  </p:stCondLst>
                                  <p:childTnLst>
                                    <p:set>
                                      <p:cBhvr>
                                        <p:cTn id="174" dur="1" fill="hold">
                                          <p:stCondLst>
                                            <p:cond delay="0"/>
                                          </p:stCondLst>
                                        </p:cTn>
                                        <p:tgtEl>
                                          <p:spTgt spid="177"/>
                                        </p:tgtEl>
                                        <p:attrNameLst>
                                          <p:attrName>style.visibility</p:attrName>
                                        </p:attrNameLst>
                                      </p:cBhvr>
                                      <p:to>
                                        <p:strVal val="visible"/>
                                      </p:to>
                                    </p:set>
                                    <p:anim calcmode="lin" valueType="num">
                                      <p:cBhvr>
                                        <p:cTn id="175" dur="500" fill="hold"/>
                                        <p:tgtEl>
                                          <p:spTgt spid="177"/>
                                        </p:tgtEl>
                                        <p:attrNameLst>
                                          <p:attrName>ppt_w</p:attrName>
                                        </p:attrNameLst>
                                      </p:cBhvr>
                                      <p:tavLst>
                                        <p:tav tm="0">
                                          <p:val>
                                            <p:fltVal val="0"/>
                                          </p:val>
                                        </p:tav>
                                        <p:tav tm="100000">
                                          <p:val>
                                            <p:strVal val="#ppt_w"/>
                                          </p:val>
                                        </p:tav>
                                      </p:tavLst>
                                    </p:anim>
                                    <p:anim calcmode="lin" valueType="num">
                                      <p:cBhvr>
                                        <p:cTn id="176" dur="500" fill="hold"/>
                                        <p:tgtEl>
                                          <p:spTgt spid="177"/>
                                        </p:tgtEl>
                                        <p:attrNameLst>
                                          <p:attrName>ppt_h</p:attrName>
                                        </p:attrNameLst>
                                      </p:cBhvr>
                                      <p:tavLst>
                                        <p:tav tm="0">
                                          <p:val>
                                            <p:fltVal val="0"/>
                                          </p:val>
                                        </p:tav>
                                        <p:tav tm="100000">
                                          <p:val>
                                            <p:strVal val="#ppt_h"/>
                                          </p:val>
                                        </p:tav>
                                      </p:tavLst>
                                    </p:anim>
                                    <p:animEffect transition="in" filter="fade">
                                      <p:cBhvr>
                                        <p:cTn id="177" dur="500"/>
                                        <p:tgtEl>
                                          <p:spTgt spid="177"/>
                                        </p:tgtEl>
                                      </p:cBhvr>
                                    </p:animEffect>
                                  </p:childTnLst>
                                </p:cTn>
                              </p:par>
                            </p:childTnLst>
                          </p:cTn>
                        </p:par>
                        <p:par>
                          <p:cTn id="178" fill="hold">
                            <p:stCondLst>
                              <p:cond delay="14500"/>
                            </p:stCondLst>
                            <p:childTnLst>
                              <p:par>
                                <p:cTn id="179" presetID="53" presetClass="entr" presetSubtype="16" fill="hold" grpId="0" nodeType="afterEffect">
                                  <p:stCondLst>
                                    <p:cond delay="0"/>
                                  </p:stCondLst>
                                  <p:childTnLst>
                                    <p:set>
                                      <p:cBhvr>
                                        <p:cTn id="180" dur="1" fill="hold">
                                          <p:stCondLst>
                                            <p:cond delay="0"/>
                                          </p:stCondLst>
                                        </p:cTn>
                                        <p:tgtEl>
                                          <p:spTgt spid="157"/>
                                        </p:tgtEl>
                                        <p:attrNameLst>
                                          <p:attrName>style.visibility</p:attrName>
                                        </p:attrNameLst>
                                      </p:cBhvr>
                                      <p:to>
                                        <p:strVal val="visible"/>
                                      </p:to>
                                    </p:set>
                                    <p:anim calcmode="lin" valueType="num">
                                      <p:cBhvr>
                                        <p:cTn id="181" dur="500" fill="hold"/>
                                        <p:tgtEl>
                                          <p:spTgt spid="157"/>
                                        </p:tgtEl>
                                        <p:attrNameLst>
                                          <p:attrName>ppt_w</p:attrName>
                                        </p:attrNameLst>
                                      </p:cBhvr>
                                      <p:tavLst>
                                        <p:tav tm="0">
                                          <p:val>
                                            <p:fltVal val="0"/>
                                          </p:val>
                                        </p:tav>
                                        <p:tav tm="100000">
                                          <p:val>
                                            <p:strVal val="#ppt_w"/>
                                          </p:val>
                                        </p:tav>
                                      </p:tavLst>
                                    </p:anim>
                                    <p:anim calcmode="lin" valueType="num">
                                      <p:cBhvr>
                                        <p:cTn id="182" dur="500" fill="hold"/>
                                        <p:tgtEl>
                                          <p:spTgt spid="157"/>
                                        </p:tgtEl>
                                        <p:attrNameLst>
                                          <p:attrName>ppt_h</p:attrName>
                                        </p:attrNameLst>
                                      </p:cBhvr>
                                      <p:tavLst>
                                        <p:tav tm="0">
                                          <p:val>
                                            <p:fltVal val="0"/>
                                          </p:val>
                                        </p:tav>
                                        <p:tav tm="100000">
                                          <p:val>
                                            <p:strVal val="#ppt_h"/>
                                          </p:val>
                                        </p:tav>
                                      </p:tavLst>
                                    </p:anim>
                                    <p:animEffect transition="in" filter="fade">
                                      <p:cBhvr>
                                        <p:cTn id="183" dur="500"/>
                                        <p:tgtEl>
                                          <p:spTgt spid="157"/>
                                        </p:tgtEl>
                                      </p:cBhvr>
                                    </p:animEffect>
                                  </p:childTnLst>
                                </p:cTn>
                              </p:par>
                            </p:childTnLst>
                          </p:cTn>
                        </p:par>
                        <p:par>
                          <p:cTn id="184" fill="hold">
                            <p:stCondLst>
                              <p:cond delay="15000"/>
                            </p:stCondLst>
                            <p:childTnLst>
                              <p:par>
                                <p:cTn id="185" presetID="53" presetClass="entr" presetSubtype="16" fill="hold" grpId="0" nodeType="afterEffect">
                                  <p:stCondLst>
                                    <p:cond delay="0"/>
                                  </p:stCondLst>
                                  <p:childTnLst>
                                    <p:set>
                                      <p:cBhvr>
                                        <p:cTn id="186" dur="1" fill="hold">
                                          <p:stCondLst>
                                            <p:cond delay="0"/>
                                          </p:stCondLst>
                                        </p:cTn>
                                        <p:tgtEl>
                                          <p:spTgt spid="158"/>
                                        </p:tgtEl>
                                        <p:attrNameLst>
                                          <p:attrName>style.visibility</p:attrName>
                                        </p:attrNameLst>
                                      </p:cBhvr>
                                      <p:to>
                                        <p:strVal val="visible"/>
                                      </p:to>
                                    </p:set>
                                    <p:anim calcmode="lin" valueType="num">
                                      <p:cBhvr>
                                        <p:cTn id="187" dur="500" fill="hold"/>
                                        <p:tgtEl>
                                          <p:spTgt spid="158"/>
                                        </p:tgtEl>
                                        <p:attrNameLst>
                                          <p:attrName>ppt_w</p:attrName>
                                        </p:attrNameLst>
                                      </p:cBhvr>
                                      <p:tavLst>
                                        <p:tav tm="0">
                                          <p:val>
                                            <p:fltVal val="0"/>
                                          </p:val>
                                        </p:tav>
                                        <p:tav tm="100000">
                                          <p:val>
                                            <p:strVal val="#ppt_w"/>
                                          </p:val>
                                        </p:tav>
                                      </p:tavLst>
                                    </p:anim>
                                    <p:anim calcmode="lin" valueType="num">
                                      <p:cBhvr>
                                        <p:cTn id="188" dur="500" fill="hold"/>
                                        <p:tgtEl>
                                          <p:spTgt spid="158"/>
                                        </p:tgtEl>
                                        <p:attrNameLst>
                                          <p:attrName>ppt_h</p:attrName>
                                        </p:attrNameLst>
                                      </p:cBhvr>
                                      <p:tavLst>
                                        <p:tav tm="0">
                                          <p:val>
                                            <p:fltVal val="0"/>
                                          </p:val>
                                        </p:tav>
                                        <p:tav tm="100000">
                                          <p:val>
                                            <p:strVal val="#ppt_h"/>
                                          </p:val>
                                        </p:tav>
                                      </p:tavLst>
                                    </p:anim>
                                    <p:animEffect transition="in" filter="fade">
                                      <p:cBhvr>
                                        <p:cTn id="189" dur="500"/>
                                        <p:tgtEl>
                                          <p:spTgt spid="158"/>
                                        </p:tgtEl>
                                      </p:cBhvr>
                                    </p:animEffect>
                                  </p:childTnLst>
                                </p:cTn>
                              </p:par>
                            </p:childTnLst>
                          </p:cTn>
                        </p:par>
                        <p:par>
                          <p:cTn id="190" fill="hold">
                            <p:stCondLst>
                              <p:cond delay="15500"/>
                            </p:stCondLst>
                            <p:childTnLst>
                              <p:par>
                                <p:cTn id="191" presetID="53" presetClass="entr" presetSubtype="16" fill="hold" grpId="0" nodeType="afterEffect">
                                  <p:stCondLst>
                                    <p:cond delay="0"/>
                                  </p:stCondLst>
                                  <p:childTnLst>
                                    <p:set>
                                      <p:cBhvr>
                                        <p:cTn id="192" dur="1" fill="hold">
                                          <p:stCondLst>
                                            <p:cond delay="0"/>
                                          </p:stCondLst>
                                        </p:cTn>
                                        <p:tgtEl>
                                          <p:spTgt spid="159"/>
                                        </p:tgtEl>
                                        <p:attrNameLst>
                                          <p:attrName>style.visibility</p:attrName>
                                        </p:attrNameLst>
                                      </p:cBhvr>
                                      <p:to>
                                        <p:strVal val="visible"/>
                                      </p:to>
                                    </p:set>
                                    <p:anim calcmode="lin" valueType="num">
                                      <p:cBhvr>
                                        <p:cTn id="193" dur="500" fill="hold"/>
                                        <p:tgtEl>
                                          <p:spTgt spid="159"/>
                                        </p:tgtEl>
                                        <p:attrNameLst>
                                          <p:attrName>ppt_w</p:attrName>
                                        </p:attrNameLst>
                                      </p:cBhvr>
                                      <p:tavLst>
                                        <p:tav tm="0">
                                          <p:val>
                                            <p:fltVal val="0"/>
                                          </p:val>
                                        </p:tav>
                                        <p:tav tm="100000">
                                          <p:val>
                                            <p:strVal val="#ppt_w"/>
                                          </p:val>
                                        </p:tav>
                                      </p:tavLst>
                                    </p:anim>
                                    <p:anim calcmode="lin" valueType="num">
                                      <p:cBhvr>
                                        <p:cTn id="194" dur="500" fill="hold"/>
                                        <p:tgtEl>
                                          <p:spTgt spid="159"/>
                                        </p:tgtEl>
                                        <p:attrNameLst>
                                          <p:attrName>ppt_h</p:attrName>
                                        </p:attrNameLst>
                                      </p:cBhvr>
                                      <p:tavLst>
                                        <p:tav tm="0">
                                          <p:val>
                                            <p:fltVal val="0"/>
                                          </p:val>
                                        </p:tav>
                                        <p:tav tm="100000">
                                          <p:val>
                                            <p:strVal val="#ppt_h"/>
                                          </p:val>
                                        </p:tav>
                                      </p:tavLst>
                                    </p:anim>
                                    <p:animEffect transition="in" filter="fade">
                                      <p:cBhvr>
                                        <p:cTn id="195" dur="500"/>
                                        <p:tgtEl>
                                          <p:spTgt spid="159"/>
                                        </p:tgtEl>
                                      </p:cBhvr>
                                    </p:animEffect>
                                  </p:childTnLst>
                                </p:cTn>
                              </p:par>
                            </p:childTnLst>
                          </p:cTn>
                        </p:par>
                        <p:par>
                          <p:cTn id="196" fill="hold">
                            <p:stCondLst>
                              <p:cond delay="16000"/>
                            </p:stCondLst>
                            <p:childTnLst>
                              <p:par>
                                <p:cTn id="197" presetID="53" presetClass="entr" presetSubtype="16" fill="hold" grpId="0" nodeType="afterEffect">
                                  <p:stCondLst>
                                    <p:cond delay="0"/>
                                  </p:stCondLst>
                                  <p:childTnLst>
                                    <p:set>
                                      <p:cBhvr>
                                        <p:cTn id="198" dur="1" fill="hold">
                                          <p:stCondLst>
                                            <p:cond delay="0"/>
                                          </p:stCondLst>
                                        </p:cTn>
                                        <p:tgtEl>
                                          <p:spTgt spid="160"/>
                                        </p:tgtEl>
                                        <p:attrNameLst>
                                          <p:attrName>style.visibility</p:attrName>
                                        </p:attrNameLst>
                                      </p:cBhvr>
                                      <p:to>
                                        <p:strVal val="visible"/>
                                      </p:to>
                                    </p:set>
                                    <p:anim calcmode="lin" valueType="num">
                                      <p:cBhvr>
                                        <p:cTn id="199" dur="500" fill="hold"/>
                                        <p:tgtEl>
                                          <p:spTgt spid="160"/>
                                        </p:tgtEl>
                                        <p:attrNameLst>
                                          <p:attrName>ppt_w</p:attrName>
                                        </p:attrNameLst>
                                      </p:cBhvr>
                                      <p:tavLst>
                                        <p:tav tm="0">
                                          <p:val>
                                            <p:fltVal val="0"/>
                                          </p:val>
                                        </p:tav>
                                        <p:tav tm="100000">
                                          <p:val>
                                            <p:strVal val="#ppt_w"/>
                                          </p:val>
                                        </p:tav>
                                      </p:tavLst>
                                    </p:anim>
                                    <p:anim calcmode="lin" valueType="num">
                                      <p:cBhvr>
                                        <p:cTn id="200" dur="500" fill="hold"/>
                                        <p:tgtEl>
                                          <p:spTgt spid="160"/>
                                        </p:tgtEl>
                                        <p:attrNameLst>
                                          <p:attrName>ppt_h</p:attrName>
                                        </p:attrNameLst>
                                      </p:cBhvr>
                                      <p:tavLst>
                                        <p:tav tm="0">
                                          <p:val>
                                            <p:fltVal val="0"/>
                                          </p:val>
                                        </p:tav>
                                        <p:tav tm="100000">
                                          <p:val>
                                            <p:strVal val="#ppt_h"/>
                                          </p:val>
                                        </p:tav>
                                      </p:tavLst>
                                    </p:anim>
                                    <p:animEffect transition="in" filter="fade">
                                      <p:cBhvr>
                                        <p:cTn id="201" dur="500"/>
                                        <p:tgtEl>
                                          <p:spTgt spid="160"/>
                                        </p:tgtEl>
                                      </p:cBhvr>
                                    </p:animEffect>
                                  </p:childTnLst>
                                </p:cTn>
                              </p:par>
                            </p:childTnLst>
                          </p:cTn>
                        </p:par>
                        <p:par>
                          <p:cTn id="202" fill="hold">
                            <p:stCondLst>
                              <p:cond delay="16500"/>
                            </p:stCondLst>
                            <p:childTnLst>
                              <p:par>
                                <p:cTn id="203" presetID="53" presetClass="entr" presetSubtype="16" fill="hold" grpId="0" nodeType="afterEffect">
                                  <p:stCondLst>
                                    <p:cond delay="0"/>
                                  </p:stCondLst>
                                  <p:childTnLst>
                                    <p:set>
                                      <p:cBhvr>
                                        <p:cTn id="204" dur="1" fill="hold">
                                          <p:stCondLst>
                                            <p:cond delay="0"/>
                                          </p:stCondLst>
                                        </p:cTn>
                                        <p:tgtEl>
                                          <p:spTgt spid="161"/>
                                        </p:tgtEl>
                                        <p:attrNameLst>
                                          <p:attrName>style.visibility</p:attrName>
                                        </p:attrNameLst>
                                      </p:cBhvr>
                                      <p:to>
                                        <p:strVal val="visible"/>
                                      </p:to>
                                    </p:set>
                                    <p:anim calcmode="lin" valueType="num">
                                      <p:cBhvr>
                                        <p:cTn id="205" dur="500" fill="hold"/>
                                        <p:tgtEl>
                                          <p:spTgt spid="161"/>
                                        </p:tgtEl>
                                        <p:attrNameLst>
                                          <p:attrName>ppt_w</p:attrName>
                                        </p:attrNameLst>
                                      </p:cBhvr>
                                      <p:tavLst>
                                        <p:tav tm="0">
                                          <p:val>
                                            <p:fltVal val="0"/>
                                          </p:val>
                                        </p:tav>
                                        <p:tav tm="100000">
                                          <p:val>
                                            <p:strVal val="#ppt_w"/>
                                          </p:val>
                                        </p:tav>
                                      </p:tavLst>
                                    </p:anim>
                                    <p:anim calcmode="lin" valueType="num">
                                      <p:cBhvr>
                                        <p:cTn id="206" dur="500" fill="hold"/>
                                        <p:tgtEl>
                                          <p:spTgt spid="161"/>
                                        </p:tgtEl>
                                        <p:attrNameLst>
                                          <p:attrName>ppt_h</p:attrName>
                                        </p:attrNameLst>
                                      </p:cBhvr>
                                      <p:tavLst>
                                        <p:tav tm="0">
                                          <p:val>
                                            <p:fltVal val="0"/>
                                          </p:val>
                                        </p:tav>
                                        <p:tav tm="100000">
                                          <p:val>
                                            <p:strVal val="#ppt_h"/>
                                          </p:val>
                                        </p:tav>
                                      </p:tavLst>
                                    </p:anim>
                                    <p:animEffect transition="in" filter="fade">
                                      <p:cBhvr>
                                        <p:cTn id="207" dur="500"/>
                                        <p:tgtEl>
                                          <p:spTgt spid="161"/>
                                        </p:tgtEl>
                                      </p:cBhvr>
                                    </p:animEffect>
                                  </p:childTnLst>
                                </p:cTn>
                              </p:par>
                            </p:childTnLst>
                          </p:cTn>
                        </p:par>
                        <p:par>
                          <p:cTn id="208" fill="hold">
                            <p:stCondLst>
                              <p:cond delay="17000"/>
                            </p:stCondLst>
                            <p:childTnLst>
                              <p:par>
                                <p:cTn id="209" presetID="53" presetClass="entr" presetSubtype="16" fill="hold" grpId="0" nodeType="afterEffect">
                                  <p:stCondLst>
                                    <p:cond delay="0"/>
                                  </p:stCondLst>
                                  <p:childTnLst>
                                    <p:set>
                                      <p:cBhvr>
                                        <p:cTn id="210" dur="1" fill="hold">
                                          <p:stCondLst>
                                            <p:cond delay="0"/>
                                          </p:stCondLst>
                                        </p:cTn>
                                        <p:tgtEl>
                                          <p:spTgt spid="162"/>
                                        </p:tgtEl>
                                        <p:attrNameLst>
                                          <p:attrName>style.visibility</p:attrName>
                                        </p:attrNameLst>
                                      </p:cBhvr>
                                      <p:to>
                                        <p:strVal val="visible"/>
                                      </p:to>
                                    </p:set>
                                    <p:anim calcmode="lin" valueType="num">
                                      <p:cBhvr>
                                        <p:cTn id="211" dur="500" fill="hold"/>
                                        <p:tgtEl>
                                          <p:spTgt spid="162"/>
                                        </p:tgtEl>
                                        <p:attrNameLst>
                                          <p:attrName>ppt_w</p:attrName>
                                        </p:attrNameLst>
                                      </p:cBhvr>
                                      <p:tavLst>
                                        <p:tav tm="0">
                                          <p:val>
                                            <p:fltVal val="0"/>
                                          </p:val>
                                        </p:tav>
                                        <p:tav tm="100000">
                                          <p:val>
                                            <p:strVal val="#ppt_w"/>
                                          </p:val>
                                        </p:tav>
                                      </p:tavLst>
                                    </p:anim>
                                    <p:anim calcmode="lin" valueType="num">
                                      <p:cBhvr>
                                        <p:cTn id="212" dur="500" fill="hold"/>
                                        <p:tgtEl>
                                          <p:spTgt spid="162"/>
                                        </p:tgtEl>
                                        <p:attrNameLst>
                                          <p:attrName>ppt_h</p:attrName>
                                        </p:attrNameLst>
                                      </p:cBhvr>
                                      <p:tavLst>
                                        <p:tav tm="0">
                                          <p:val>
                                            <p:fltVal val="0"/>
                                          </p:val>
                                        </p:tav>
                                        <p:tav tm="100000">
                                          <p:val>
                                            <p:strVal val="#ppt_h"/>
                                          </p:val>
                                        </p:tav>
                                      </p:tavLst>
                                    </p:anim>
                                    <p:animEffect transition="in" filter="fade">
                                      <p:cBhvr>
                                        <p:cTn id="213" dur="500"/>
                                        <p:tgtEl>
                                          <p:spTgt spid="162"/>
                                        </p:tgtEl>
                                      </p:cBhvr>
                                    </p:animEffect>
                                  </p:childTnLst>
                                </p:cTn>
                              </p:par>
                            </p:childTnLst>
                          </p:cTn>
                        </p:par>
                        <p:par>
                          <p:cTn id="214" fill="hold">
                            <p:stCondLst>
                              <p:cond delay="17500"/>
                            </p:stCondLst>
                            <p:childTnLst>
                              <p:par>
                                <p:cTn id="215" presetID="53" presetClass="entr" presetSubtype="16" fill="hold" grpId="0" nodeType="afterEffect">
                                  <p:stCondLst>
                                    <p:cond delay="0"/>
                                  </p:stCondLst>
                                  <p:childTnLst>
                                    <p:set>
                                      <p:cBhvr>
                                        <p:cTn id="216" dur="1" fill="hold">
                                          <p:stCondLst>
                                            <p:cond delay="0"/>
                                          </p:stCondLst>
                                        </p:cTn>
                                        <p:tgtEl>
                                          <p:spTgt spid="163"/>
                                        </p:tgtEl>
                                        <p:attrNameLst>
                                          <p:attrName>style.visibility</p:attrName>
                                        </p:attrNameLst>
                                      </p:cBhvr>
                                      <p:to>
                                        <p:strVal val="visible"/>
                                      </p:to>
                                    </p:set>
                                    <p:anim calcmode="lin" valueType="num">
                                      <p:cBhvr>
                                        <p:cTn id="217" dur="500" fill="hold"/>
                                        <p:tgtEl>
                                          <p:spTgt spid="163"/>
                                        </p:tgtEl>
                                        <p:attrNameLst>
                                          <p:attrName>ppt_w</p:attrName>
                                        </p:attrNameLst>
                                      </p:cBhvr>
                                      <p:tavLst>
                                        <p:tav tm="0">
                                          <p:val>
                                            <p:fltVal val="0"/>
                                          </p:val>
                                        </p:tav>
                                        <p:tav tm="100000">
                                          <p:val>
                                            <p:strVal val="#ppt_w"/>
                                          </p:val>
                                        </p:tav>
                                      </p:tavLst>
                                    </p:anim>
                                    <p:anim calcmode="lin" valueType="num">
                                      <p:cBhvr>
                                        <p:cTn id="218" dur="500" fill="hold"/>
                                        <p:tgtEl>
                                          <p:spTgt spid="163"/>
                                        </p:tgtEl>
                                        <p:attrNameLst>
                                          <p:attrName>ppt_h</p:attrName>
                                        </p:attrNameLst>
                                      </p:cBhvr>
                                      <p:tavLst>
                                        <p:tav tm="0">
                                          <p:val>
                                            <p:fltVal val="0"/>
                                          </p:val>
                                        </p:tav>
                                        <p:tav tm="100000">
                                          <p:val>
                                            <p:strVal val="#ppt_h"/>
                                          </p:val>
                                        </p:tav>
                                      </p:tavLst>
                                    </p:anim>
                                    <p:animEffect transition="in" filter="fade">
                                      <p:cBhvr>
                                        <p:cTn id="219" dur="500"/>
                                        <p:tgtEl>
                                          <p:spTgt spid="163"/>
                                        </p:tgtEl>
                                      </p:cBhvr>
                                    </p:animEffect>
                                  </p:childTnLst>
                                </p:cTn>
                              </p:par>
                            </p:childTnLst>
                          </p:cTn>
                        </p:par>
                        <p:par>
                          <p:cTn id="220" fill="hold">
                            <p:stCondLst>
                              <p:cond delay="18000"/>
                            </p:stCondLst>
                            <p:childTnLst>
                              <p:par>
                                <p:cTn id="221" presetID="53" presetClass="entr" presetSubtype="16" fill="hold" grpId="0" nodeType="afterEffect">
                                  <p:stCondLst>
                                    <p:cond delay="0"/>
                                  </p:stCondLst>
                                  <p:childTnLst>
                                    <p:set>
                                      <p:cBhvr>
                                        <p:cTn id="222" dur="1" fill="hold">
                                          <p:stCondLst>
                                            <p:cond delay="0"/>
                                          </p:stCondLst>
                                        </p:cTn>
                                        <p:tgtEl>
                                          <p:spTgt spid="143"/>
                                        </p:tgtEl>
                                        <p:attrNameLst>
                                          <p:attrName>style.visibility</p:attrName>
                                        </p:attrNameLst>
                                      </p:cBhvr>
                                      <p:to>
                                        <p:strVal val="visible"/>
                                      </p:to>
                                    </p:set>
                                    <p:anim calcmode="lin" valueType="num">
                                      <p:cBhvr>
                                        <p:cTn id="223" dur="500" fill="hold"/>
                                        <p:tgtEl>
                                          <p:spTgt spid="143"/>
                                        </p:tgtEl>
                                        <p:attrNameLst>
                                          <p:attrName>ppt_w</p:attrName>
                                        </p:attrNameLst>
                                      </p:cBhvr>
                                      <p:tavLst>
                                        <p:tav tm="0">
                                          <p:val>
                                            <p:fltVal val="0"/>
                                          </p:val>
                                        </p:tav>
                                        <p:tav tm="100000">
                                          <p:val>
                                            <p:strVal val="#ppt_w"/>
                                          </p:val>
                                        </p:tav>
                                      </p:tavLst>
                                    </p:anim>
                                    <p:anim calcmode="lin" valueType="num">
                                      <p:cBhvr>
                                        <p:cTn id="224" dur="500" fill="hold"/>
                                        <p:tgtEl>
                                          <p:spTgt spid="143"/>
                                        </p:tgtEl>
                                        <p:attrNameLst>
                                          <p:attrName>ppt_h</p:attrName>
                                        </p:attrNameLst>
                                      </p:cBhvr>
                                      <p:tavLst>
                                        <p:tav tm="0">
                                          <p:val>
                                            <p:fltVal val="0"/>
                                          </p:val>
                                        </p:tav>
                                        <p:tav tm="100000">
                                          <p:val>
                                            <p:strVal val="#ppt_h"/>
                                          </p:val>
                                        </p:tav>
                                      </p:tavLst>
                                    </p:anim>
                                    <p:animEffect transition="in" filter="fade">
                                      <p:cBhvr>
                                        <p:cTn id="225" dur="500"/>
                                        <p:tgtEl>
                                          <p:spTgt spid="143"/>
                                        </p:tgtEl>
                                      </p:cBhvr>
                                    </p:animEffect>
                                  </p:childTnLst>
                                </p:cTn>
                              </p:par>
                            </p:childTnLst>
                          </p:cTn>
                        </p:par>
                        <p:par>
                          <p:cTn id="226" fill="hold">
                            <p:stCondLst>
                              <p:cond delay="18500"/>
                            </p:stCondLst>
                            <p:childTnLst>
                              <p:par>
                                <p:cTn id="227" presetID="53" presetClass="entr" presetSubtype="16" fill="hold" grpId="0" nodeType="afterEffect">
                                  <p:stCondLst>
                                    <p:cond delay="0"/>
                                  </p:stCondLst>
                                  <p:childTnLst>
                                    <p:set>
                                      <p:cBhvr>
                                        <p:cTn id="228" dur="1" fill="hold">
                                          <p:stCondLst>
                                            <p:cond delay="0"/>
                                          </p:stCondLst>
                                        </p:cTn>
                                        <p:tgtEl>
                                          <p:spTgt spid="144"/>
                                        </p:tgtEl>
                                        <p:attrNameLst>
                                          <p:attrName>style.visibility</p:attrName>
                                        </p:attrNameLst>
                                      </p:cBhvr>
                                      <p:to>
                                        <p:strVal val="visible"/>
                                      </p:to>
                                    </p:set>
                                    <p:anim calcmode="lin" valueType="num">
                                      <p:cBhvr>
                                        <p:cTn id="229" dur="500" fill="hold"/>
                                        <p:tgtEl>
                                          <p:spTgt spid="144"/>
                                        </p:tgtEl>
                                        <p:attrNameLst>
                                          <p:attrName>ppt_w</p:attrName>
                                        </p:attrNameLst>
                                      </p:cBhvr>
                                      <p:tavLst>
                                        <p:tav tm="0">
                                          <p:val>
                                            <p:fltVal val="0"/>
                                          </p:val>
                                        </p:tav>
                                        <p:tav tm="100000">
                                          <p:val>
                                            <p:strVal val="#ppt_w"/>
                                          </p:val>
                                        </p:tav>
                                      </p:tavLst>
                                    </p:anim>
                                    <p:anim calcmode="lin" valueType="num">
                                      <p:cBhvr>
                                        <p:cTn id="230" dur="500" fill="hold"/>
                                        <p:tgtEl>
                                          <p:spTgt spid="144"/>
                                        </p:tgtEl>
                                        <p:attrNameLst>
                                          <p:attrName>ppt_h</p:attrName>
                                        </p:attrNameLst>
                                      </p:cBhvr>
                                      <p:tavLst>
                                        <p:tav tm="0">
                                          <p:val>
                                            <p:fltVal val="0"/>
                                          </p:val>
                                        </p:tav>
                                        <p:tav tm="100000">
                                          <p:val>
                                            <p:strVal val="#ppt_h"/>
                                          </p:val>
                                        </p:tav>
                                      </p:tavLst>
                                    </p:anim>
                                    <p:animEffect transition="in" filter="fade">
                                      <p:cBhvr>
                                        <p:cTn id="231" dur="500"/>
                                        <p:tgtEl>
                                          <p:spTgt spid="144"/>
                                        </p:tgtEl>
                                      </p:cBhvr>
                                    </p:animEffect>
                                  </p:childTnLst>
                                </p:cTn>
                              </p:par>
                            </p:childTnLst>
                          </p:cTn>
                        </p:par>
                        <p:par>
                          <p:cTn id="232" fill="hold">
                            <p:stCondLst>
                              <p:cond delay="19000"/>
                            </p:stCondLst>
                            <p:childTnLst>
                              <p:par>
                                <p:cTn id="233" presetID="53" presetClass="entr" presetSubtype="16" fill="hold" grpId="0" nodeType="afterEffect">
                                  <p:stCondLst>
                                    <p:cond delay="0"/>
                                  </p:stCondLst>
                                  <p:childTnLst>
                                    <p:set>
                                      <p:cBhvr>
                                        <p:cTn id="234" dur="1" fill="hold">
                                          <p:stCondLst>
                                            <p:cond delay="0"/>
                                          </p:stCondLst>
                                        </p:cTn>
                                        <p:tgtEl>
                                          <p:spTgt spid="145"/>
                                        </p:tgtEl>
                                        <p:attrNameLst>
                                          <p:attrName>style.visibility</p:attrName>
                                        </p:attrNameLst>
                                      </p:cBhvr>
                                      <p:to>
                                        <p:strVal val="visible"/>
                                      </p:to>
                                    </p:set>
                                    <p:anim calcmode="lin" valueType="num">
                                      <p:cBhvr>
                                        <p:cTn id="235" dur="500" fill="hold"/>
                                        <p:tgtEl>
                                          <p:spTgt spid="145"/>
                                        </p:tgtEl>
                                        <p:attrNameLst>
                                          <p:attrName>ppt_w</p:attrName>
                                        </p:attrNameLst>
                                      </p:cBhvr>
                                      <p:tavLst>
                                        <p:tav tm="0">
                                          <p:val>
                                            <p:fltVal val="0"/>
                                          </p:val>
                                        </p:tav>
                                        <p:tav tm="100000">
                                          <p:val>
                                            <p:strVal val="#ppt_w"/>
                                          </p:val>
                                        </p:tav>
                                      </p:tavLst>
                                    </p:anim>
                                    <p:anim calcmode="lin" valueType="num">
                                      <p:cBhvr>
                                        <p:cTn id="236" dur="500" fill="hold"/>
                                        <p:tgtEl>
                                          <p:spTgt spid="145"/>
                                        </p:tgtEl>
                                        <p:attrNameLst>
                                          <p:attrName>ppt_h</p:attrName>
                                        </p:attrNameLst>
                                      </p:cBhvr>
                                      <p:tavLst>
                                        <p:tav tm="0">
                                          <p:val>
                                            <p:fltVal val="0"/>
                                          </p:val>
                                        </p:tav>
                                        <p:tav tm="100000">
                                          <p:val>
                                            <p:strVal val="#ppt_h"/>
                                          </p:val>
                                        </p:tav>
                                      </p:tavLst>
                                    </p:anim>
                                    <p:animEffect transition="in" filter="fade">
                                      <p:cBhvr>
                                        <p:cTn id="237" dur="500"/>
                                        <p:tgtEl>
                                          <p:spTgt spid="145"/>
                                        </p:tgtEl>
                                      </p:cBhvr>
                                    </p:animEffect>
                                  </p:childTnLst>
                                </p:cTn>
                              </p:par>
                            </p:childTnLst>
                          </p:cTn>
                        </p:par>
                        <p:par>
                          <p:cTn id="238" fill="hold">
                            <p:stCondLst>
                              <p:cond delay="19500"/>
                            </p:stCondLst>
                            <p:childTnLst>
                              <p:par>
                                <p:cTn id="239" presetID="53" presetClass="entr" presetSubtype="16" fill="hold" grpId="0" nodeType="afterEffect">
                                  <p:stCondLst>
                                    <p:cond delay="0"/>
                                  </p:stCondLst>
                                  <p:childTnLst>
                                    <p:set>
                                      <p:cBhvr>
                                        <p:cTn id="240" dur="1" fill="hold">
                                          <p:stCondLst>
                                            <p:cond delay="0"/>
                                          </p:stCondLst>
                                        </p:cTn>
                                        <p:tgtEl>
                                          <p:spTgt spid="146"/>
                                        </p:tgtEl>
                                        <p:attrNameLst>
                                          <p:attrName>style.visibility</p:attrName>
                                        </p:attrNameLst>
                                      </p:cBhvr>
                                      <p:to>
                                        <p:strVal val="visible"/>
                                      </p:to>
                                    </p:set>
                                    <p:anim calcmode="lin" valueType="num">
                                      <p:cBhvr>
                                        <p:cTn id="241" dur="500" fill="hold"/>
                                        <p:tgtEl>
                                          <p:spTgt spid="146"/>
                                        </p:tgtEl>
                                        <p:attrNameLst>
                                          <p:attrName>ppt_w</p:attrName>
                                        </p:attrNameLst>
                                      </p:cBhvr>
                                      <p:tavLst>
                                        <p:tav tm="0">
                                          <p:val>
                                            <p:fltVal val="0"/>
                                          </p:val>
                                        </p:tav>
                                        <p:tav tm="100000">
                                          <p:val>
                                            <p:strVal val="#ppt_w"/>
                                          </p:val>
                                        </p:tav>
                                      </p:tavLst>
                                    </p:anim>
                                    <p:anim calcmode="lin" valueType="num">
                                      <p:cBhvr>
                                        <p:cTn id="242" dur="500" fill="hold"/>
                                        <p:tgtEl>
                                          <p:spTgt spid="146"/>
                                        </p:tgtEl>
                                        <p:attrNameLst>
                                          <p:attrName>ppt_h</p:attrName>
                                        </p:attrNameLst>
                                      </p:cBhvr>
                                      <p:tavLst>
                                        <p:tav tm="0">
                                          <p:val>
                                            <p:fltVal val="0"/>
                                          </p:val>
                                        </p:tav>
                                        <p:tav tm="100000">
                                          <p:val>
                                            <p:strVal val="#ppt_h"/>
                                          </p:val>
                                        </p:tav>
                                      </p:tavLst>
                                    </p:anim>
                                    <p:animEffect transition="in" filter="fade">
                                      <p:cBhvr>
                                        <p:cTn id="243" dur="500"/>
                                        <p:tgtEl>
                                          <p:spTgt spid="146"/>
                                        </p:tgtEl>
                                      </p:cBhvr>
                                    </p:animEffect>
                                  </p:childTnLst>
                                </p:cTn>
                              </p:par>
                            </p:childTnLst>
                          </p:cTn>
                        </p:par>
                        <p:par>
                          <p:cTn id="244" fill="hold">
                            <p:stCondLst>
                              <p:cond delay="20000"/>
                            </p:stCondLst>
                            <p:childTnLst>
                              <p:par>
                                <p:cTn id="245" presetID="53" presetClass="entr" presetSubtype="16" fill="hold" grpId="0" nodeType="afterEffect">
                                  <p:stCondLst>
                                    <p:cond delay="0"/>
                                  </p:stCondLst>
                                  <p:childTnLst>
                                    <p:set>
                                      <p:cBhvr>
                                        <p:cTn id="246" dur="1" fill="hold">
                                          <p:stCondLst>
                                            <p:cond delay="0"/>
                                          </p:stCondLst>
                                        </p:cTn>
                                        <p:tgtEl>
                                          <p:spTgt spid="147"/>
                                        </p:tgtEl>
                                        <p:attrNameLst>
                                          <p:attrName>style.visibility</p:attrName>
                                        </p:attrNameLst>
                                      </p:cBhvr>
                                      <p:to>
                                        <p:strVal val="visible"/>
                                      </p:to>
                                    </p:set>
                                    <p:anim calcmode="lin" valueType="num">
                                      <p:cBhvr>
                                        <p:cTn id="247" dur="500" fill="hold"/>
                                        <p:tgtEl>
                                          <p:spTgt spid="147"/>
                                        </p:tgtEl>
                                        <p:attrNameLst>
                                          <p:attrName>ppt_w</p:attrName>
                                        </p:attrNameLst>
                                      </p:cBhvr>
                                      <p:tavLst>
                                        <p:tav tm="0">
                                          <p:val>
                                            <p:fltVal val="0"/>
                                          </p:val>
                                        </p:tav>
                                        <p:tav tm="100000">
                                          <p:val>
                                            <p:strVal val="#ppt_w"/>
                                          </p:val>
                                        </p:tav>
                                      </p:tavLst>
                                    </p:anim>
                                    <p:anim calcmode="lin" valueType="num">
                                      <p:cBhvr>
                                        <p:cTn id="248" dur="500" fill="hold"/>
                                        <p:tgtEl>
                                          <p:spTgt spid="147"/>
                                        </p:tgtEl>
                                        <p:attrNameLst>
                                          <p:attrName>ppt_h</p:attrName>
                                        </p:attrNameLst>
                                      </p:cBhvr>
                                      <p:tavLst>
                                        <p:tav tm="0">
                                          <p:val>
                                            <p:fltVal val="0"/>
                                          </p:val>
                                        </p:tav>
                                        <p:tav tm="100000">
                                          <p:val>
                                            <p:strVal val="#ppt_h"/>
                                          </p:val>
                                        </p:tav>
                                      </p:tavLst>
                                    </p:anim>
                                    <p:animEffect transition="in" filter="fade">
                                      <p:cBhvr>
                                        <p:cTn id="249" dur="500"/>
                                        <p:tgtEl>
                                          <p:spTgt spid="147"/>
                                        </p:tgtEl>
                                      </p:cBhvr>
                                    </p:animEffect>
                                  </p:childTnLst>
                                </p:cTn>
                              </p:par>
                            </p:childTnLst>
                          </p:cTn>
                        </p:par>
                        <p:par>
                          <p:cTn id="250" fill="hold">
                            <p:stCondLst>
                              <p:cond delay="20500"/>
                            </p:stCondLst>
                            <p:childTnLst>
                              <p:par>
                                <p:cTn id="251" presetID="53" presetClass="entr" presetSubtype="16" fill="hold" grpId="0" nodeType="afterEffect">
                                  <p:stCondLst>
                                    <p:cond delay="0"/>
                                  </p:stCondLst>
                                  <p:childTnLst>
                                    <p:set>
                                      <p:cBhvr>
                                        <p:cTn id="252" dur="1" fill="hold">
                                          <p:stCondLst>
                                            <p:cond delay="0"/>
                                          </p:stCondLst>
                                        </p:cTn>
                                        <p:tgtEl>
                                          <p:spTgt spid="148"/>
                                        </p:tgtEl>
                                        <p:attrNameLst>
                                          <p:attrName>style.visibility</p:attrName>
                                        </p:attrNameLst>
                                      </p:cBhvr>
                                      <p:to>
                                        <p:strVal val="visible"/>
                                      </p:to>
                                    </p:set>
                                    <p:anim calcmode="lin" valueType="num">
                                      <p:cBhvr>
                                        <p:cTn id="253" dur="500" fill="hold"/>
                                        <p:tgtEl>
                                          <p:spTgt spid="148"/>
                                        </p:tgtEl>
                                        <p:attrNameLst>
                                          <p:attrName>ppt_w</p:attrName>
                                        </p:attrNameLst>
                                      </p:cBhvr>
                                      <p:tavLst>
                                        <p:tav tm="0">
                                          <p:val>
                                            <p:fltVal val="0"/>
                                          </p:val>
                                        </p:tav>
                                        <p:tav tm="100000">
                                          <p:val>
                                            <p:strVal val="#ppt_w"/>
                                          </p:val>
                                        </p:tav>
                                      </p:tavLst>
                                    </p:anim>
                                    <p:anim calcmode="lin" valueType="num">
                                      <p:cBhvr>
                                        <p:cTn id="254" dur="500" fill="hold"/>
                                        <p:tgtEl>
                                          <p:spTgt spid="148"/>
                                        </p:tgtEl>
                                        <p:attrNameLst>
                                          <p:attrName>ppt_h</p:attrName>
                                        </p:attrNameLst>
                                      </p:cBhvr>
                                      <p:tavLst>
                                        <p:tav tm="0">
                                          <p:val>
                                            <p:fltVal val="0"/>
                                          </p:val>
                                        </p:tav>
                                        <p:tav tm="100000">
                                          <p:val>
                                            <p:strVal val="#ppt_h"/>
                                          </p:val>
                                        </p:tav>
                                      </p:tavLst>
                                    </p:anim>
                                    <p:animEffect transition="in" filter="fade">
                                      <p:cBhvr>
                                        <p:cTn id="255" dur="500"/>
                                        <p:tgtEl>
                                          <p:spTgt spid="148"/>
                                        </p:tgtEl>
                                      </p:cBhvr>
                                    </p:animEffect>
                                  </p:childTnLst>
                                </p:cTn>
                              </p:par>
                            </p:childTnLst>
                          </p:cTn>
                        </p:par>
                        <p:par>
                          <p:cTn id="256" fill="hold">
                            <p:stCondLst>
                              <p:cond delay="21000"/>
                            </p:stCondLst>
                            <p:childTnLst>
                              <p:par>
                                <p:cTn id="257" presetID="53" presetClass="entr" presetSubtype="16" fill="hold" grpId="0" nodeType="afterEffect">
                                  <p:stCondLst>
                                    <p:cond delay="0"/>
                                  </p:stCondLst>
                                  <p:childTnLst>
                                    <p:set>
                                      <p:cBhvr>
                                        <p:cTn id="258" dur="1" fill="hold">
                                          <p:stCondLst>
                                            <p:cond delay="0"/>
                                          </p:stCondLst>
                                        </p:cTn>
                                        <p:tgtEl>
                                          <p:spTgt spid="149"/>
                                        </p:tgtEl>
                                        <p:attrNameLst>
                                          <p:attrName>style.visibility</p:attrName>
                                        </p:attrNameLst>
                                      </p:cBhvr>
                                      <p:to>
                                        <p:strVal val="visible"/>
                                      </p:to>
                                    </p:set>
                                    <p:anim calcmode="lin" valueType="num">
                                      <p:cBhvr>
                                        <p:cTn id="259" dur="500" fill="hold"/>
                                        <p:tgtEl>
                                          <p:spTgt spid="149"/>
                                        </p:tgtEl>
                                        <p:attrNameLst>
                                          <p:attrName>ppt_w</p:attrName>
                                        </p:attrNameLst>
                                      </p:cBhvr>
                                      <p:tavLst>
                                        <p:tav tm="0">
                                          <p:val>
                                            <p:fltVal val="0"/>
                                          </p:val>
                                        </p:tav>
                                        <p:tav tm="100000">
                                          <p:val>
                                            <p:strVal val="#ppt_w"/>
                                          </p:val>
                                        </p:tav>
                                      </p:tavLst>
                                    </p:anim>
                                    <p:anim calcmode="lin" valueType="num">
                                      <p:cBhvr>
                                        <p:cTn id="260" dur="500" fill="hold"/>
                                        <p:tgtEl>
                                          <p:spTgt spid="149"/>
                                        </p:tgtEl>
                                        <p:attrNameLst>
                                          <p:attrName>ppt_h</p:attrName>
                                        </p:attrNameLst>
                                      </p:cBhvr>
                                      <p:tavLst>
                                        <p:tav tm="0">
                                          <p:val>
                                            <p:fltVal val="0"/>
                                          </p:val>
                                        </p:tav>
                                        <p:tav tm="100000">
                                          <p:val>
                                            <p:strVal val="#ppt_h"/>
                                          </p:val>
                                        </p:tav>
                                      </p:tavLst>
                                    </p:anim>
                                    <p:animEffect transition="in" filter="fade">
                                      <p:cBhvr>
                                        <p:cTn id="261" dur="500"/>
                                        <p:tgtEl>
                                          <p:spTgt spid="149"/>
                                        </p:tgtEl>
                                      </p:cBhvr>
                                    </p:animEffect>
                                  </p:childTnLst>
                                </p:cTn>
                              </p:par>
                            </p:childTnLst>
                          </p:cTn>
                        </p:par>
                        <p:par>
                          <p:cTn id="262" fill="hold">
                            <p:stCondLst>
                              <p:cond delay="21500"/>
                            </p:stCondLst>
                            <p:childTnLst>
                              <p:par>
                                <p:cTn id="263" presetID="53" presetClass="entr" presetSubtype="16" fill="hold" grpId="0" nodeType="afterEffect">
                                  <p:stCondLst>
                                    <p:cond delay="0"/>
                                  </p:stCondLst>
                                  <p:childTnLst>
                                    <p:set>
                                      <p:cBhvr>
                                        <p:cTn id="264" dur="1" fill="hold">
                                          <p:stCondLst>
                                            <p:cond delay="0"/>
                                          </p:stCondLst>
                                        </p:cTn>
                                        <p:tgtEl>
                                          <p:spTgt spid="164"/>
                                        </p:tgtEl>
                                        <p:attrNameLst>
                                          <p:attrName>style.visibility</p:attrName>
                                        </p:attrNameLst>
                                      </p:cBhvr>
                                      <p:to>
                                        <p:strVal val="visible"/>
                                      </p:to>
                                    </p:set>
                                    <p:anim calcmode="lin" valueType="num">
                                      <p:cBhvr>
                                        <p:cTn id="265" dur="500" fill="hold"/>
                                        <p:tgtEl>
                                          <p:spTgt spid="164"/>
                                        </p:tgtEl>
                                        <p:attrNameLst>
                                          <p:attrName>ppt_w</p:attrName>
                                        </p:attrNameLst>
                                      </p:cBhvr>
                                      <p:tavLst>
                                        <p:tav tm="0">
                                          <p:val>
                                            <p:fltVal val="0"/>
                                          </p:val>
                                        </p:tav>
                                        <p:tav tm="100000">
                                          <p:val>
                                            <p:strVal val="#ppt_w"/>
                                          </p:val>
                                        </p:tav>
                                      </p:tavLst>
                                    </p:anim>
                                    <p:anim calcmode="lin" valueType="num">
                                      <p:cBhvr>
                                        <p:cTn id="266" dur="500" fill="hold"/>
                                        <p:tgtEl>
                                          <p:spTgt spid="164"/>
                                        </p:tgtEl>
                                        <p:attrNameLst>
                                          <p:attrName>ppt_h</p:attrName>
                                        </p:attrNameLst>
                                      </p:cBhvr>
                                      <p:tavLst>
                                        <p:tav tm="0">
                                          <p:val>
                                            <p:fltVal val="0"/>
                                          </p:val>
                                        </p:tav>
                                        <p:tav tm="100000">
                                          <p:val>
                                            <p:strVal val="#ppt_h"/>
                                          </p:val>
                                        </p:tav>
                                      </p:tavLst>
                                    </p:anim>
                                    <p:animEffect transition="in" filter="fade">
                                      <p:cBhvr>
                                        <p:cTn id="267" dur="500"/>
                                        <p:tgtEl>
                                          <p:spTgt spid="164"/>
                                        </p:tgtEl>
                                      </p:cBhvr>
                                    </p:animEffect>
                                  </p:childTnLst>
                                </p:cTn>
                              </p:par>
                            </p:childTnLst>
                          </p:cTn>
                        </p:par>
                        <p:par>
                          <p:cTn id="268" fill="hold">
                            <p:stCondLst>
                              <p:cond delay="22000"/>
                            </p:stCondLst>
                            <p:childTnLst>
                              <p:par>
                                <p:cTn id="269" presetID="53" presetClass="entr" presetSubtype="16" fill="hold" grpId="0" nodeType="afterEffect">
                                  <p:stCondLst>
                                    <p:cond delay="0"/>
                                  </p:stCondLst>
                                  <p:childTnLst>
                                    <p:set>
                                      <p:cBhvr>
                                        <p:cTn id="270" dur="1" fill="hold">
                                          <p:stCondLst>
                                            <p:cond delay="0"/>
                                          </p:stCondLst>
                                        </p:cTn>
                                        <p:tgtEl>
                                          <p:spTgt spid="165"/>
                                        </p:tgtEl>
                                        <p:attrNameLst>
                                          <p:attrName>style.visibility</p:attrName>
                                        </p:attrNameLst>
                                      </p:cBhvr>
                                      <p:to>
                                        <p:strVal val="visible"/>
                                      </p:to>
                                    </p:set>
                                    <p:anim calcmode="lin" valueType="num">
                                      <p:cBhvr>
                                        <p:cTn id="271" dur="500" fill="hold"/>
                                        <p:tgtEl>
                                          <p:spTgt spid="165"/>
                                        </p:tgtEl>
                                        <p:attrNameLst>
                                          <p:attrName>ppt_w</p:attrName>
                                        </p:attrNameLst>
                                      </p:cBhvr>
                                      <p:tavLst>
                                        <p:tav tm="0">
                                          <p:val>
                                            <p:fltVal val="0"/>
                                          </p:val>
                                        </p:tav>
                                        <p:tav tm="100000">
                                          <p:val>
                                            <p:strVal val="#ppt_w"/>
                                          </p:val>
                                        </p:tav>
                                      </p:tavLst>
                                    </p:anim>
                                    <p:anim calcmode="lin" valueType="num">
                                      <p:cBhvr>
                                        <p:cTn id="272" dur="500" fill="hold"/>
                                        <p:tgtEl>
                                          <p:spTgt spid="165"/>
                                        </p:tgtEl>
                                        <p:attrNameLst>
                                          <p:attrName>ppt_h</p:attrName>
                                        </p:attrNameLst>
                                      </p:cBhvr>
                                      <p:tavLst>
                                        <p:tav tm="0">
                                          <p:val>
                                            <p:fltVal val="0"/>
                                          </p:val>
                                        </p:tav>
                                        <p:tav tm="100000">
                                          <p:val>
                                            <p:strVal val="#ppt_h"/>
                                          </p:val>
                                        </p:tav>
                                      </p:tavLst>
                                    </p:anim>
                                    <p:animEffect transition="in" filter="fade">
                                      <p:cBhvr>
                                        <p:cTn id="273" dur="500"/>
                                        <p:tgtEl>
                                          <p:spTgt spid="165"/>
                                        </p:tgtEl>
                                      </p:cBhvr>
                                    </p:animEffect>
                                  </p:childTnLst>
                                </p:cTn>
                              </p:par>
                            </p:childTnLst>
                          </p:cTn>
                        </p:par>
                        <p:par>
                          <p:cTn id="274" fill="hold">
                            <p:stCondLst>
                              <p:cond delay="22500"/>
                            </p:stCondLst>
                            <p:childTnLst>
                              <p:par>
                                <p:cTn id="275" presetID="53" presetClass="entr" presetSubtype="16" fill="hold" grpId="0" nodeType="afterEffect">
                                  <p:stCondLst>
                                    <p:cond delay="0"/>
                                  </p:stCondLst>
                                  <p:childTnLst>
                                    <p:set>
                                      <p:cBhvr>
                                        <p:cTn id="276" dur="1" fill="hold">
                                          <p:stCondLst>
                                            <p:cond delay="0"/>
                                          </p:stCondLst>
                                        </p:cTn>
                                        <p:tgtEl>
                                          <p:spTgt spid="166"/>
                                        </p:tgtEl>
                                        <p:attrNameLst>
                                          <p:attrName>style.visibility</p:attrName>
                                        </p:attrNameLst>
                                      </p:cBhvr>
                                      <p:to>
                                        <p:strVal val="visible"/>
                                      </p:to>
                                    </p:set>
                                    <p:anim calcmode="lin" valueType="num">
                                      <p:cBhvr>
                                        <p:cTn id="277" dur="500" fill="hold"/>
                                        <p:tgtEl>
                                          <p:spTgt spid="166"/>
                                        </p:tgtEl>
                                        <p:attrNameLst>
                                          <p:attrName>ppt_w</p:attrName>
                                        </p:attrNameLst>
                                      </p:cBhvr>
                                      <p:tavLst>
                                        <p:tav tm="0">
                                          <p:val>
                                            <p:fltVal val="0"/>
                                          </p:val>
                                        </p:tav>
                                        <p:tav tm="100000">
                                          <p:val>
                                            <p:strVal val="#ppt_w"/>
                                          </p:val>
                                        </p:tav>
                                      </p:tavLst>
                                    </p:anim>
                                    <p:anim calcmode="lin" valueType="num">
                                      <p:cBhvr>
                                        <p:cTn id="278" dur="500" fill="hold"/>
                                        <p:tgtEl>
                                          <p:spTgt spid="166"/>
                                        </p:tgtEl>
                                        <p:attrNameLst>
                                          <p:attrName>ppt_h</p:attrName>
                                        </p:attrNameLst>
                                      </p:cBhvr>
                                      <p:tavLst>
                                        <p:tav tm="0">
                                          <p:val>
                                            <p:fltVal val="0"/>
                                          </p:val>
                                        </p:tav>
                                        <p:tav tm="100000">
                                          <p:val>
                                            <p:strVal val="#ppt_h"/>
                                          </p:val>
                                        </p:tav>
                                      </p:tavLst>
                                    </p:anim>
                                    <p:animEffect transition="in" filter="fade">
                                      <p:cBhvr>
                                        <p:cTn id="279" dur="500"/>
                                        <p:tgtEl>
                                          <p:spTgt spid="166"/>
                                        </p:tgtEl>
                                      </p:cBhvr>
                                    </p:animEffect>
                                  </p:childTnLst>
                                </p:cTn>
                              </p:par>
                            </p:childTnLst>
                          </p:cTn>
                        </p:par>
                        <p:par>
                          <p:cTn id="280" fill="hold">
                            <p:stCondLst>
                              <p:cond delay="23000"/>
                            </p:stCondLst>
                            <p:childTnLst>
                              <p:par>
                                <p:cTn id="281" presetID="53" presetClass="entr" presetSubtype="16" fill="hold" grpId="0" nodeType="afterEffect">
                                  <p:stCondLst>
                                    <p:cond delay="0"/>
                                  </p:stCondLst>
                                  <p:childTnLst>
                                    <p:set>
                                      <p:cBhvr>
                                        <p:cTn id="282" dur="1" fill="hold">
                                          <p:stCondLst>
                                            <p:cond delay="0"/>
                                          </p:stCondLst>
                                        </p:cTn>
                                        <p:tgtEl>
                                          <p:spTgt spid="167"/>
                                        </p:tgtEl>
                                        <p:attrNameLst>
                                          <p:attrName>style.visibility</p:attrName>
                                        </p:attrNameLst>
                                      </p:cBhvr>
                                      <p:to>
                                        <p:strVal val="visible"/>
                                      </p:to>
                                    </p:set>
                                    <p:anim calcmode="lin" valueType="num">
                                      <p:cBhvr>
                                        <p:cTn id="283" dur="500" fill="hold"/>
                                        <p:tgtEl>
                                          <p:spTgt spid="167"/>
                                        </p:tgtEl>
                                        <p:attrNameLst>
                                          <p:attrName>ppt_w</p:attrName>
                                        </p:attrNameLst>
                                      </p:cBhvr>
                                      <p:tavLst>
                                        <p:tav tm="0">
                                          <p:val>
                                            <p:fltVal val="0"/>
                                          </p:val>
                                        </p:tav>
                                        <p:tav tm="100000">
                                          <p:val>
                                            <p:strVal val="#ppt_w"/>
                                          </p:val>
                                        </p:tav>
                                      </p:tavLst>
                                    </p:anim>
                                    <p:anim calcmode="lin" valueType="num">
                                      <p:cBhvr>
                                        <p:cTn id="284" dur="500" fill="hold"/>
                                        <p:tgtEl>
                                          <p:spTgt spid="167"/>
                                        </p:tgtEl>
                                        <p:attrNameLst>
                                          <p:attrName>ppt_h</p:attrName>
                                        </p:attrNameLst>
                                      </p:cBhvr>
                                      <p:tavLst>
                                        <p:tav tm="0">
                                          <p:val>
                                            <p:fltVal val="0"/>
                                          </p:val>
                                        </p:tav>
                                        <p:tav tm="100000">
                                          <p:val>
                                            <p:strVal val="#ppt_h"/>
                                          </p:val>
                                        </p:tav>
                                      </p:tavLst>
                                    </p:anim>
                                    <p:animEffect transition="in" filter="fade">
                                      <p:cBhvr>
                                        <p:cTn id="285" dur="500"/>
                                        <p:tgtEl>
                                          <p:spTgt spid="167"/>
                                        </p:tgtEl>
                                      </p:cBhvr>
                                    </p:animEffect>
                                  </p:childTnLst>
                                </p:cTn>
                              </p:par>
                            </p:childTnLst>
                          </p:cTn>
                        </p:par>
                        <p:par>
                          <p:cTn id="286" fill="hold">
                            <p:stCondLst>
                              <p:cond delay="23500"/>
                            </p:stCondLst>
                            <p:childTnLst>
                              <p:par>
                                <p:cTn id="287" presetID="53" presetClass="entr" presetSubtype="16" fill="hold" grpId="0" nodeType="afterEffect">
                                  <p:stCondLst>
                                    <p:cond delay="0"/>
                                  </p:stCondLst>
                                  <p:childTnLst>
                                    <p:set>
                                      <p:cBhvr>
                                        <p:cTn id="288" dur="1" fill="hold">
                                          <p:stCondLst>
                                            <p:cond delay="0"/>
                                          </p:stCondLst>
                                        </p:cTn>
                                        <p:tgtEl>
                                          <p:spTgt spid="168"/>
                                        </p:tgtEl>
                                        <p:attrNameLst>
                                          <p:attrName>style.visibility</p:attrName>
                                        </p:attrNameLst>
                                      </p:cBhvr>
                                      <p:to>
                                        <p:strVal val="visible"/>
                                      </p:to>
                                    </p:set>
                                    <p:anim calcmode="lin" valueType="num">
                                      <p:cBhvr>
                                        <p:cTn id="289" dur="500" fill="hold"/>
                                        <p:tgtEl>
                                          <p:spTgt spid="168"/>
                                        </p:tgtEl>
                                        <p:attrNameLst>
                                          <p:attrName>ppt_w</p:attrName>
                                        </p:attrNameLst>
                                      </p:cBhvr>
                                      <p:tavLst>
                                        <p:tav tm="0">
                                          <p:val>
                                            <p:fltVal val="0"/>
                                          </p:val>
                                        </p:tav>
                                        <p:tav tm="100000">
                                          <p:val>
                                            <p:strVal val="#ppt_w"/>
                                          </p:val>
                                        </p:tav>
                                      </p:tavLst>
                                    </p:anim>
                                    <p:anim calcmode="lin" valueType="num">
                                      <p:cBhvr>
                                        <p:cTn id="290" dur="500" fill="hold"/>
                                        <p:tgtEl>
                                          <p:spTgt spid="168"/>
                                        </p:tgtEl>
                                        <p:attrNameLst>
                                          <p:attrName>ppt_h</p:attrName>
                                        </p:attrNameLst>
                                      </p:cBhvr>
                                      <p:tavLst>
                                        <p:tav tm="0">
                                          <p:val>
                                            <p:fltVal val="0"/>
                                          </p:val>
                                        </p:tav>
                                        <p:tav tm="100000">
                                          <p:val>
                                            <p:strVal val="#ppt_h"/>
                                          </p:val>
                                        </p:tav>
                                      </p:tavLst>
                                    </p:anim>
                                    <p:animEffect transition="in" filter="fade">
                                      <p:cBhvr>
                                        <p:cTn id="291" dur="500"/>
                                        <p:tgtEl>
                                          <p:spTgt spid="168"/>
                                        </p:tgtEl>
                                      </p:cBhvr>
                                    </p:animEffect>
                                  </p:childTnLst>
                                </p:cTn>
                              </p:par>
                            </p:childTnLst>
                          </p:cTn>
                        </p:par>
                        <p:par>
                          <p:cTn id="292" fill="hold">
                            <p:stCondLst>
                              <p:cond delay="24000"/>
                            </p:stCondLst>
                            <p:childTnLst>
                              <p:par>
                                <p:cTn id="293" presetID="53" presetClass="entr" presetSubtype="16" fill="hold" grpId="0" nodeType="afterEffect">
                                  <p:stCondLst>
                                    <p:cond delay="0"/>
                                  </p:stCondLst>
                                  <p:childTnLst>
                                    <p:set>
                                      <p:cBhvr>
                                        <p:cTn id="294" dur="1" fill="hold">
                                          <p:stCondLst>
                                            <p:cond delay="0"/>
                                          </p:stCondLst>
                                        </p:cTn>
                                        <p:tgtEl>
                                          <p:spTgt spid="169"/>
                                        </p:tgtEl>
                                        <p:attrNameLst>
                                          <p:attrName>style.visibility</p:attrName>
                                        </p:attrNameLst>
                                      </p:cBhvr>
                                      <p:to>
                                        <p:strVal val="visible"/>
                                      </p:to>
                                    </p:set>
                                    <p:anim calcmode="lin" valueType="num">
                                      <p:cBhvr>
                                        <p:cTn id="295" dur="500" fill="hold"/>
                                        <p:tgtEl>
                                          <p:spTgt spid="169"/>
                                        </p:tgtEl>
                                        <p:attrNameLst>
                                          <p:attrName>ppt_w</p:attrName>
                                        </p:attrNameLst>
                                      </p:cBhvr>
                                      <p:tavLst>
                                        <p:tav tm="0">
                                          <p:val>
                                            <p:fltVal val="0"/>
                                          </p:val>
                                        </p:tav>
                                        <p:tav tm="100000">
                                          <p:val>
                                            <p:strVal val="#ppt_w"/>
                                          </p:val>
                                        </p:tav>
                                      </p:tavLst>
                                    </p:anim>
                                    <p:anim calcmode="lin" valueType="num">
                                      <p:cBhvr>
                                        <p:cTn id="296" dur="500" fill="hold"/>
                                        <p:tgtEl>
                                          <p:spTgt spid="169"/>
                                        </p:tgtEl>
                                        <p:attrNameLst>
                                          <p:attrName>ppt_h</p:attrName>
                                        </p:attrNameLst>
                                      </p:cBhvr>
                                      <p:tavLst>
                                        <p:tav tm="0">
                                          <p:val>
                                            <p:fltVal val="0"/>
                                          </p:val>
                                        </p:tav>
                                        <p:tav tm="100000">
                                          <p:val>
                                            <p:strVal val="#ppt_h"/>
                                          </p:val>
                                        </p:tav>
                                      </p:tavLst>
                                    </p:anim>
                                    <p:animEffect transition="in" filter="fade">
                                      <p:cBhvr>
                                        <p:cTn id="297" dur="500"/>
                                        <p:tgtEl>
                                          <p:spTgt spid="169"/>
                                        </p:tgtEl>
                                      </p:cBhvr>
                                    </p:animEffect>
                                  </p:childTnLst>
                                </p:cTn>
                              </p:par>
                            </p:childTnLst>
                          </p:cTn>
                        </p:par>
                        <p:par>
                          <p:cTn id="298" fill="hold">
                            <p:stCondLst>
                              <p:cond delay="24500"/>
                            </p:stCondLst>
                            <p:childTnLst>
                              <p:par>
                                <p:cTn id="299" presetID="53" presetClass="entr" presetSubtype="16" fill="hold" grpId="0" nodeType="afterEffect">
                                  <p:stCondLst>
                                    <p:cond delay="0"/>
                                  </p:stCondLst>
                                  <p:childTnLst>
                                    <p:set>
                                      <p:cBhvr>
                                        <p:cTn id="300" dur="1" fill="hold">
                                          <p:stCondLst>
                                            <p:cond delay="0"/>
                                          </p:stCondLst>
                                        </p:cTn>
                                        <p:tgtEl>
                                          <p:spTgt spid="170"/>
                                        </p:tgtEl>
                                        <p:attrNameLst>
                                          <p:attrName>style.visibility</p:attrName>
                                        </p:attrNameLst>
                                      </p:cBhvr>
                                      <p:to>
                                        <p:strVal val="visible"/>
                                      </p:to>
                                    </p:set>
                                    <p:anim calcmode="lin" valueType="num">
                                      <p:cBhvr>
                                        <p:cTn id="301" dur="500" fill="hold"/>
                                        <p:tgtEl>
                                          <p:spTgt spid="170"/>
                                        </p:tgtEl>
                                        <p:attrNameLst>
                                          <p:attrName>ppt_w</p:attrName>
                                        </p:attrNameLst>
                                      </p:cBhvr>
                                      <p:tavLst>
                                        <p:tav tm="0">
                                          <p:val>
                                            <p:fltVal val="0"/>
                                          </p:val>
                                        </p:tav>
                                        <p:tav tm="100000">
                                          <p:val>
                                            <p:strVal val="#ppt_w"/>
                                          </p:val>
                                        </p:tav>
                                      </p:tavLst>
                                    </p:anim>
                                    <p:anim calcmode="lin" valueType="num">
                                      <p:cBhvr>
                                        <p:cTn id="302" dur="500" fill="hold"/>
                                        <p:tgtEl>
                                          <p:spTgt spid="170"/>
                                        </p:tgtEl>
                                        <p:attrNameLst>
                                          <p:attrName>ppt_h</p:attrName>
                                        </p:attrNameLst>
                                      </p:cBhvr>
                                      <p:tavLst>
                                        <p:tav tm="0">
                                          <p:val>
                                            <p:fltVal val="0"/>
                                          </p:val>
                                        </p:tav>
                                        <p:tav tm="100000">
                                          <p:val>
                                            <p:strVal val="#ppt_h"/>
                                          </p:val>
                                        </p:tav>
                                      </p:tavLst>
                                    </p:anim>
                                    <p:animEffect transition="in" filter="fade">
                                      <p:cBhvr>
                                        <p:cTn id="303" dur="500"/>
                                        <p:tgtEl>
                                          <p:spTgt spid="170"/>
                                        </p:tgtEl>
                                      </p:cBhvr>
                                    </p:animEffect>
                                  </p:childTnLst>
                                </p:cTn>
                              </p:par>
                            </p:childTnLst>
                          </p:cTn>
                        </p:par>
                        <p:par>
                          <p:cTn id="304" fill="hold">
                            <p:stCondLst>
                              <p:cond delay="25000"/>
                            </p:stCondLst>
                            <p:childTnLst>
                              <p:par>
                                <p:cTn id="305" presetID="53" presetClass="entr" presetSubtype="16" fill="hold" grpId="0" nodeType="afterEffect">
                                  <p:stCondLst>
                                    <p:cond delay="0"/>
                                  </p:stCondLst>
                                  <p:childTnLst>
                                    <p:set>
                                      <p:cBhvr>
                                        <p:cTn id="306" dur="1" fill="hold">
                                          <p:stCondLst>
                                            <p:cond delay="0"/>
                                          </p:stCondLst>
                                        </p:cTn>
                                        <p:tgtEl>
                                          <p:spTgt spid="150"/>
                                        </p:tgtEl>
                                        <p:attrNameLst>
                                          <p:attrName>style.visibility</p:attrName>
                                        </p:attrNameLst>
                                      </p:cBhvr>
                                      <p:to>
                                        <p:strVal val="visible"/>
                                      </p:to>
                                    </p:set>
                                    <p:anim calcmode="lin" valueType="num">
                                      <p:cBhvr>
                                        <p:cTn id="307" dur="500" fill="hold"/>
                                        <p:tgtEl>
                                          <p:spTgt spid="150"/>
                                        </p:tgtEl>
                                        <p:attrNameLst>
                                          <p:attrName>ppt_w</p:attrName>
                                        </p:attrNameLst>
                                      </p:cBhvr>
                                      <p:tavLst>
                                        <p:tav tm="0">
                                          <p:val>
                                            <p:fltVal val="0"/>
                                          </p:val>
                                        </p:tav>
                                        <p:tav tm="100000">
                                          <p:val>
                                            <p:strVal val="#ppt_w"/>
                                          </p:val>
                                        </p:tav>
                                      </p:tavLst>
                                    </p:anim>
                                    <p:anim calcmode="lin" valueType="num">
                                      <p:cBhvr>
                                        <p:cTn id="308" dur="500" fill="hold"/>
                                        <p:tgtEl>
                                          <p:spTgt spid="150"/>
                                        </p:tgtEl>
                                        <p:attrNameLst>
                                          <p:attrName>ppt_h</p:attrName>
                                        </p:attrNameLst>
                                      </p:cBhvr>
                                      <p:tavLst>
                                        <p:tav tm="0">
                                          <p:val>
                                            <p:fltVal val="0"/>
                                          </p:val>
                                        </p:tav>
                                        <p:tav tm="100000">
                                          <p:val>
                                            <p:strVal val="#ppt_h"/>
                                          </p:val>
                                        </p:tav>
                                      </p:tavLst>
                                    </p:anim>
                                    <p:animEffect transition="in" filter="fade">
                                      <p:cBhvr>
                                        <p:cTn id="309" dur="500"/>
                                        <p:tgtEl>
                                          <p:spTgt spid="150"/>
                                        </p:tgtEl>
                                      </p:cBhvr>
                                    </p:animEffect>
                                  </p:childTnLst>
                                </p:cTn>
                              </p:par>
                            </p:childTnLst>
                          </p:cTn>
                        </p:par>
                        <p:par>
                          <p:cTn id="310" fill="hold">
                            <p:stCondLst>
                              <p:cond delay="25500"/>
                            </p:stCondLst>
                            <p:childTnLst>
                              <p:par>
                                <p:cTn id="311" presetID="53" presetClass="entr" presetSubtype="16" fill="hold" grpId="0" nodeType="afterEffect">
                                  <p:stCondLst>
                                    <p:cond delay="0"/>
                                  </p:stCondLst>
                                  <p:childTnLst>
                                    <p:set>
                                      <p:cBhvr>
                                        <p:cTn id="312" dur="1" fill="hold">
                                          <p:stCondLst>
                                            <p:cond delay="0"/>
                                          </p:stCondLst>
                                        </p:cTn>
                                        <p:tgtEl>
                                          <p:spTgt spid="151"/>
                                        </p:tgtEl>
                                        <p:attrNameLst>
                                          <p:attrName>style.visibility</p:attrName>
                                        </p:attrNameLst>
                                      </p:cBhvr>
                                      <p:to>
                                        <p:strVal val="visible"/>
                                      </p:to>
                                    </p:set>
                                    <p:anim calcmode="lin" valueType="num">
                                      <p:cBhvr>
                                        <p:cTn id="313" dur="500" fill="hold"/>
                                        <p:tgtEl>
                                          <p:spTgt spid="151"/>
                                        </p:tgtEl>
                                        <p:attrNameLst>
                                          <p:attrName>ppt_w</p:attrName>
                                        </p:attrNameLst>
                                      </p:cBhvr>
                                      <p:tavLst>
                                        <p:tav tm="0">
                                          <p:val>
                                            <p:fltVal val="0"/>
                                          </p:val>
                                        </p:tav>
                                        <p:tav tm="100000">
                                          <p:val>
                                            <p:strVal val="#ppt_w"/>
                                          </p:val>
                                        </p:tav>
                                      </p:tavLst>
                                    </p:anim>
                                    <p:anim calcmode="lin" valueType="num">
                                      <p:cBhvr>
                                        <p:cTn id="314" dur="500" fill="hold"/>
                                        <p:tgtEl>
                                          <p:spTgt spid="151"/>
                                        </p:tgtEl>
                                        <p:attrNameLst>
                                          <p:attrName>ppt_h</p:attrName>
                                        </p:attrNameLst>
                                      </p:cBhvr>
                                      <p:tavLst>
                                        <p:tav tm="0">
                                          <p:val>
                                            <p:fltVal val="0"/>
                                          </p:val>
                                        </p:tav>
                                        <p:tav tm="100000">
                                          <p:val>
                                            <p:strVal val="#ppt_h"/>
                                          </p:val>
                                        </p:tav>
                                      </p:tavLst>
                                    </p:anim>
                                    <p:animEffect transition="in" filter="fade">
                                      <p:cBhvr>
                                        <p:cTn id="315" dur="500"/>
                                        <p:tgtEl>
                                          <p:spTgt spid="151"/>
                                        </p:tgtEl>
                                      </p:cBhvr>
                                    </p:animEffect>
                                  </p:childTnLst>
                                </p:cTn>
                              </p:par>
                            </p:childTnLst>
                          </p:cTn>
                        </p:par>
                        <p:par>
                          <p:cTn id="316" fill="hold">
                            <p:stCondLst>
                              <p:cond delay="26000"/>
                            </p:stCondLst>
                            <p:childTnLst>
                              <p:par>
                                <p:cTn id="317" presetID="53" presetClass="entr" presetSubtype="16" fill="hold" grpId="0" nodeType="afterEffect">
                                  <p:stCondLst>
                                    <p:cond delay="0"/>
                                  </p:stCondLst>
                                  <p:childTnLst>
                                    <p:set>
                                      <p:cBhvr>
                                        <p:cTn id="318" dur="1" fill="hold">
                                          <p:stCondLst>
                                            <p:cond delay="0"/>
                                          </p:stCondLst>
                                        </p:cTn>
                                        <p:tgtEl>
                                          <p:spTgt spid="152"/>
                                        </p:tgtEl>
                                        <p:attrNameLst>
                                          <p:attrName>style.visibility</p:attrName>
                                        </p:attrNameLst>
                                      </p:cBhvr>
                                      <p:to>
                                        <p:strVal val="visible"/>
                                      </p:to>
                                    </p:set>
                                    <p:anim calcmode="lin" valueType="num">
                                      <p:cBhvr>
                                        <p:cTn id="319" dur="500" fill="hold"/>
                                        <p:tgtEl>
                                          <p:spTgt spid="152"/>
                                        </p:tgtEl>
                                        <p:attrNameLst>
                                          <p:attrName>ppt_w</p:attrName>
                                        </p:attrNameLst>
                                      </p:cBhvr>
                                      <p:tavLst>
                                        <p:tav tm="0">
                                          <p:val>
                                            <p:fltVal val="0"/>
                                          </p:val>
                                        </p:tav>
                                        <p:tav tm="100000">
                                          <p:val>
                                            <p:strVal val="#ppt_w"/>
                                          </p:val>
                                        </p:tav>
                                      </p:tavLst>
                                    </p:anim>
                                    <p:anim calcmode="lin" valueType="num">
                                      <p:cBhvr>
                                        <p:cTn id="320" dur="500" fill="hold"/>
                                        <p:tgtEl>
                                          <p:spTgt spid="152"/>
                                        </p:tgtEl>
                                        <p:attrNameLst>
                                          <p:attrName>ppt_h</p:attrName>
                                        </p:attrNameLst>
                                      </p:cBhvr>
                                      <p:tavLst>
                                        <p:tav tm="0">
                                          <p:val>
                                            <p:fltVal val="0"/>
                                          </p:val>
                                        </p:tav>
                                        <p:tav tm="100000">
                                          <p:val>
                                            <p:strVal val="#ppt_h"/>
                                          </p:val>
                                        </p:tav>
                                      </p:tavLst>
                                    </p:anim>
                                    <p:animEffect transition="in" filter="fade">
                                      <p:cBhvr>
                                        <p:cTn id="321" dur="500"/>
                                        <p:tgtEl>
                                          <p:spTgt spid="152"/>
                                        </p:tgtEl>
                                      </p:cBhvr>
                                    </p:animEffect>
                                  </p:childTnLst>
                                </p:cTn>
                              </p:par>
                            </p:childTnLst>
                          </p:cTn>
                        </p:par>
                        <p:par>
                          <p:cTn id="322" fill="hold">
                            <p:stCondLst>
                              <p:cond delay="26500"/>
                            </p:stCondLst>
                            <p:childTnLst>
                              <p:par>
                                <p:cTn id="323" presetID="53" presetClass="entr" presetSubtype="16" fill="hold" grpId="0" nodeType="afterEffect">
                                  <p:stCondLst>
                                    <p:cond delay="0"/>
                                  </p:stCondLst>
                                  <p:childTnLst>
                                    <p:set>
                                      <p:cBhvr>
                                        <p:cTn id="324" dur="1" fill="hold">
                                          <p:stCondLst>
                                            <p:cond delay="0"/>
                                          </p:stCondLst>
                                        </p:cTn>
                                        <p:tgtEl>
                                          <p:spTgt spid="153"/>
                                        </p:tgtEl>
                                        <p:attrNameLst>
                                          <p:attrName>style.visibility</p:attrName>
                                        </p:attrNameLst>
                                      </p:cBhvr>
                                      <p:to>
                                        <p:strVal val="visible"/>
                                      </p:to>
                                    </p:set>
                                    <p:anim calcmode="lin" valueType="num">
                                      <p:cBhvr>
                                        <p:cTn id="325" dur="500" fill="hold"/>
                                        <p:tgtEl>
                                          <p:spTgt spid="153"/>
                                        </p:tgtEl>
                                        <p:attrNameLst>
                                          <p:attrName>ppt_w</p:attrName>
                                        </p:attrNameLst>
                                      </p:cBhvr>
                                      <p:tavLst>
                                        <p:tav tm="0">
                                          <p:val>
                                            <p:fltVal val="0"/>
                                          </p:val>
                                        </p:tav>
                                        <p:tav tm="100000">
                                          <p:val>
                                            <p:strVal val="#ppt_w"/>
                                          </p:val>
                                        </p:tav>
                                      </p:tavLst>
                                    </p:anim>
                                    <p:anim calcmode="lin" valueType="num">
                                      <p:cBhvr>
                                        <p:cTn id="326" dur="500" fill="hold"/>
                                        <p:tgtEl>
                                          <p:spTgt spid="153"/>
                                        </p:tgtEl>
                                        <p:attrNameLst>
                                          <p:attrName>ppt_h</p:attrName>
                                        </p:attrNameLst>
                                      </p:cBhvr>
                                      <p:tavLst>
                                        <p:tav tm="0">
                                          <p:val>
                                            <p:fltVal val="0"/>
                                          </p:val>
                                        </p:tav>
                                        <p:tav tm="100000">
                                          <p:val>
                                            <p:strVal val="#ppt_h"/>
                                          </p:val>
                                        </p:tav>
                                      </p:tavLst>
                                    </p:anim>
                                    <p:animEffect transition="in" filter="fade">
                                      <p:cBhvr>
                                        <p:cTn id="327" dur="500"/>
                                        <p:tgtEl>
                                          <p:spTgt spid="153"/>
                                        </p:tgtEl>
                                      </p:cBhvr>
                                    </p:animEffect>
                                  </p:childTnLst>
                                </p:cTn>
                              </p:par>
                            </p:childTnLst>
                          </p:cTn>
                        </p:par>
                        <p:par>
                          <p:cTn id="328" fill="hold">
                            <p:stCondLst>
                              <p:cond delay="27000"/>
                            </p:stCondLst>
                            <p:childTnLst>
                              <p:par>
                                <p:cTn id="329" presetID="53" presetClass="entr" presetSubtype="16" fill="hold" grpId="0" nodeType="afterEffect">
                                  <p:stCondLst>
                                    <p:cond delay="0"/>
                                  </p:stCondLst>
                                  <p:childTnLst>
                                    <p:set>
                                      <p:cBhvr>
                                        <p:cTn id="330" dur="1" fill="hold">
                                          <p:stCondLst>
                                            <p:cond delay="0"/>
                                          </p:stCondLst>
                                        </p:cTn>
                                        <p:tgtEl>
                                          <p:spTgt spid="154"/>
                                        </p:tgtEl>
                                        <p:attrNameLst>
                                          <p:attrName>style.visibility</p:attrName>
                                        </p:attrNameLst>
                                      </p:cBhvr>
                                      <p:to>
                                        <p:strVal val="visible"/>
                                      </p:to>
                                    </p:set>
                                    <p:anim calcmode="lin" valueType="num">
                                      <p:cBhvr>
                                        <p:cTn id="331" dur="500" fill="hold"/>
                                        <p:tgtEl>
                                          <p:spTgt spid="154"/>
                                        </p:tgtEl>
                                        <p:attrNameLst>
                                          <p:attrName>ppt_w</p:attrName>
                                        </p:attrNameLst>
                                      </p:cBhvr>
                                      <p:tavLst>
                                        <p:tav tm="0">
                                          <p:val>
                                            <p:fltVal val="0"/>
                                          </p:val>
                                        </p:tav>
                                        <p:tav tm="100000">
                                          <p:val>
                                            <p:strVal val="#ppt_w"/>
                                          </p:val>
                                        </p:tav>
                                      </p:tavLst>
                                    </p:anim>
                                    <p:anim calcmode="lin" valueType="num">
                                      <p:cBhvr>
                                        <p:cTn id="332" dur="500" fill="hold"/>
                                        <p:tgtEl>
                                          <p:spTgt spid="154"/>
                                        </p:tgtEl>
                                        <p:attrNameLst>
                                          <p:attrName>ppt_h</p:attrName>
                                        </p:attrNameLst>
                                      </p:cBhvr>
                                      <p:tavLst>
                                        <p:tav tm="0">
                                          <p:val>
                                            <p:fltVal val="0"/>
                                          </p:val>
                                        </p:tav>
                                        <p:tav tm="100000">
                                          <p:val>
                                            <p:strVal val="#ppt_h"/>
                                          </p:val>
                                        </p:tav>
                                      </p:tavLst>
                                    </p:anim>
                                    <p:animEffect transition="in" filter="fade">
                                      <p:cBhvr>
                                        <p:cTn id="333" dur="500"/>
                                        <p:tgtEl>
                                          <p:spTgt spid="154"/>
                                        </p:tgtEl>
                                      </p:cBhvr>
                                    </p:animEffect>
                                  </p:childTnLst>
                                </p:cTn>
                              </p:par>
                            </p:childTnLst>
                          </p:cTn>
                        </p:par>
                        <p:par>
                          <p:cTn id="334" fill="hold">
                            <p:stCondLst>
                              <p:cond delay="27500"/>
                            </p:stCondLst>
                            <p:childTnLst>
                              <p:par>
                                <p:cTn id="335" presetID="53" presetClass="entr" presetSubtype="16" fill="hold" grpId="0" nodeType="afterEffect">
                                  <p:stCondLst>
                                    <p:cond delay="0"/>
                                  </p:stCondLst>
                                  <p:childTnLst>
                                    <p:set>
                                      <p:cBhvr>
                                        <p:cTn id="336" dur="1" fill="hold">
                                          <p:stCondLst>
                                            <p:cond delay="0"/>
                                          </p:stCondLst>
                                        </p:cTn>
                                        <p:tgtEl>
                                          <p:spTgt spid="155"/>
                                        </p:tgtEl>
                                        <p:attrNameLst>
                                          <p:attrName>style.visibility</p:attrName>
                                        </p:attrNameLst>
                                      </p:cBhvr>
                                      <p:to>
                                        <p:strVal val="visible"/>
                                      </p:to>
                                    </p:set>
                                    <p:anim calcmode="lin" valueType="num">
                                      <p:cBhvr>
                                        <p:cTn id="337" dur="500" fill="hold"/>
                                        <p:tgtEl>
                                          <p:spTgt spid="155"/>
                                        </p:tgtEl>
                                        <p:attrNameLst>
                                          <p:attrName>ppt_w</p:attrName>
                                        </p:attrNameLst>
                                      </p:cBhvr>
                                      <p:tavLst>
                                        <p:tav tm="0">
                                          <p:val>
                                            <p:fltVal val="0"/>
                                          </p:val>
                                        </p:tav>
                                        <p:tav tm="100000">
                                          <p:val>
                                            <p:strVal val="#ppt_w"/>
                                          </p:val>
                                        </p:tav>
                                      </p:tavLst>
                                    </p:anim>
                                    <p:anim calcmode="lin" valueType="num">
                                      <p:cBhvr>
                                        <p:cTn id="338" dur="500" fill="hold"/>
                                        <p:tgtEl>
                                          <p:spTgt spid="155"/>
                                        </p:tgtEl>
                                        <p:attrNameLst>
                                          <p:attrName>ppt_h</p:attrName>
                                        </p:attrNameLst>
                                      </p:cBhvr>
                                      <p:tavLst>
                                        <p:tav tm="0">
                                          <p:val>
                                            <p:fltVal val="0"/>
                                          </p:val>
                                        </p:tav>
                                        <p:tav tm="100000">
                                          <p:val>
                                            <p:strVal val="#ppt_h"/>
                                          </p:val>
                                        </p:tav>
                                      </p:tavLst>
                                    </p:anim>
                                    <p:animEffect transition="in" filter="fade">
                                      <p:cBhvr>
                                        <p:cTn id="339" dur="500"/>
                                        <p:tgtEl>
                                          <p:spTgt spid="155"/>
                                        </p:tgtEl>
                                      </p:cBhvr>
                                    </p:animEffect>
                                  </p:childTnLst>
                                </p:cTn>
                              </p:par>
                            </p:childTnLst>
                          </p:cTn>
                        </p:par>
                        <p:par>
                          <p:cTn id="340" fill="hold">
                            <p:stCondLst>
                              <p:cond delay="28000"/>
                            </p:stCondLst>
                            <p:childTnLst>
                              <p:par>
                                <p:cTn id="341" presetID="53" presetClass="entr" presetSubtype="16" fill="hold" grpId="0" nodeType="afterEffect">
                                  <p:stCondLst>
                                    <p:cond delay="0"/>
                                  </p:stCondLst>
                                  <p:childTnLst>
                                    <p:set>
                                      <p:cBhvr>
                                        <p:cTn id="342" dur="1" fill="hold">
                                          <p:stCondLst>
                                            <p:cond delay="0"/>
                                          </p:stCondLst>
                                        </p:cTn>
                                        <p:tgtEl>
                                          <p:spTgt spid="156"/>
                                        </p:tgtEl>
                                        <p:attrNameLst>
                                          <p:attrName>style.visibility</p:attrName>
                                        </p:attrNameLst>
                                      </p:cBhvr>
                                      <p:to>
                                        <p:strVal val="visible"/>
                                      </p:to>
                                    </p:set>
                                    <p:anim calcmode="lin" valueType="num">
                                      <p:cBhvr>
                                        <p:cTn id="343" dur="500" fill="hold"/>
                                        <p:tgtEl>
                                          <p:spTgt spid="156"/>
                                        </p:tgtEl>
                                        <p:attrNameLst>
                                          <p:attrName>ppt_w</p:attrName>
                                        </p:attrNameLst>
                                      </p:cBhvr>
                                      <p:tavLst>
                                        <p:tav tm="0">
                                          <p:val>
                                            <p:fltVal val="0"/>
                                          </p:val>
                                        </p:tav>
                                        <p:tav tm="100000">
                                          <p:val>
                                            <p:strVal val="#ppt_w"/>
                                          </p:val>
                                        </p:tav>
                                      </p:tavLst>
                                    </p:anim>
                                    <p:anim calcmode="lin" valueType="num">
                                      <p:cBhvr>
                                        <p:cTn id="344" dur="500" fill="hold"/>
                                        <p:tgtEl>
                                          <p:spTgt spid="156"/>
                                        </p:tgtEl>
                                        <p:attrNameLst>
                                          <p:attrName>ppt_h</p:attrName>
                                        </p:attrNameLst>
                                      </p:cBhvr>
                                      <p:tavLst>
                                        <p:tav tm="0">
                                          <p:val>
                                            <p:fltVal val="0"/>
                                          </p:val>
                                        </p:tav>
                                        <p:tav tm="100000">
                                          <p:val>
                                            <p:strVal val="#ppt_h"/>
                                          </p:val>
                                        </p:tav>
                                      </p:tavLst>
                                    </p:anim>
                                    <p:animEffect transition="in" filter="fade">
                                      <p:cBhvr>
                                        <p:cTn id="345" dur="500"/>
                                        <p:tgtEl>
                                          <p:spTgt spid="156"/>
                                        </p:tgtEl>
                                      </p:cBhvr>
                                    </p:animEffect>
                                  </p:childTnLst>
                                </p:cTn>
                              </p:par>
                            </p:childTnLst>
                          </p:cTn>
                        </p:par>
                        <p:par>
                          <p:cTn id="346" fill="hold">
                            <p:stCondLst>
                              <p:cond delay="28500"/>
                            </p:stCondLst>
                            <p:childTnLst>
                              <p:par>
                                <p:cTn id="347" presetID="53" presetClass="entr" presetSubtype="16" fill="hold" nodeType="afterEffect">
                                  <p:stCondLst>
                                    <p:cond delay="0"/>
                                  </p:stCondLst>
                                  <p:childTnLst>
                                    <p:set>
                                      <p:cBhvr>
                                        <p:cTn id="348" dur="1" fill="hold">
                                          <p:stCondLst>
                                            <p:cond delay="0"/>
                                          </p:stCondLst>
                                        </p:cTn>
                                        <p:tgtEl>
                                          <p:spTgt spid="81"/>
                                        </p:tgtEl>
                                        <p:attrNameLst>
                                          <p:attrName>style.visibility</p:attrName>
                                        </p:attrNameLst>
                                      </p:cBhvr>
                                      <p:to>
                                        <p:strVal val="visible"/>
                                      </p:to>
                                    </p:set>
                                    <p:anim calcmode="lin" valueType="num">
                                      <p:cBhvr>
                                        <p:cTn id="349" dur="500" fill="hold"/>
                                        <p:tgtEl>
                                          <p:spTgt spid="81"/>
                                        </p:tgtEl>
                                        <p:attrNameLst>
                                          <p:attrName>ppt_w</p:attrName>
                                        </p:attrNameLst>
                                      </p:cBhvr>
                                      <p:tavLst>
                                        <p:tav tm="0">
                                          <p:val>
                                            <p:fltVal val="0"/>
                                          </p:val>
                                        </p:tav>
                                        <p:tav tm="100000">
                                          <p:val>
                                            <p:strVal val="#ppt_w"/>
                                          </p:val>
                                        </p:tav>
                                      </p:tavLst>
                                    </p:anim>
                                    <p:anim calcmode="lin" valueType="num">
                                      <p:cBhvr>
                                        <p:cTn id="350" dur="500" fill="hold"/>
                                        <p:tgtEl>
                                          <p:spTgt spid="81"/>
                                        </p:tgtEl>
                                        <p:attrNameLst>
                                          <p:attrName>ppt_h</p:attrName>
                                        </p:attrNameLst>
                                      </p:cBhvr>
                                      <p:tavLst>
                                        <p:tav tm="0">
                                          <p:val>
                                            <p:fltVal val="0"/>
                                          </p:val>
                                        </p:tav>
                                        <p:tav tm="100000">
                                          <p:val>
                                            <p:strVal val="#ppt_h"/>
                                          </p:val>
                                        </p:tav>
                                      </p:tavLst>
                                    </p:anim>
                                    <p:animEffect transition="in" filter="fade">
                                      <p:cBhvr>
                                        <p:cTn id="351"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p:bldP spid="124" grpId="0"/>
      <p:bldP spid="125" grpId="0"/>
      <p:bldP spid="126" grpId="0"/>
      <p:bldP spid="127" grpId="0"/>
      <p:bldP spid="128" grpId="0"/>
      <p:bldP spid="129" grpId="0"/>
      <p:bldP spid="130" grpId="0"/>
      <p:bldP spid="131" grpId="0"/>
      <p:bldP spid="132" grpId="0"/>
      <p:bldP spid="133" grpId="0"/>
      <p:bldP spid="134" grpId="0"/>
      <p:bldP spid="135" grpId="0"/>
      <p:bldP spid="136" grpId="0"/>
      <p:bldP spid="137" grpId="0"/>
      <p:bldP spid="138" grpId="0"/>
      <p:bldP spid="139" grpId="0"/>
      <p:bldP spid="140" grpId="0"/>
      <p:bldP spid="141" grpId="0"/>
      <p:bldP spid="142" grpId="0"/>
      <p:bldP spid="143" grpId="0" animBg="1"/>
      <p:bldP spid="144" grpId="0" animBg="1"/>
      <p:bldP spid="145" grpId="0" animBg="1"/>
      <p:bldP spid="146" grpId="0" animBg="1"/>
      <p:bldP spid="147" grpId="0" animBg="1"/>
      <p:bldP spid="148" grpId="0" animBg="1"/>
      <p:bldP spid="149" grpId="0" animBg="1"/>
      <p:bldP spid="150" grpId="0"/>
      <p:bldP spid="151" grpId="0"/>
      <p:bldP spid="152" grpId="0"/>
      <p:bldP spid="153" grpId="0"/>
      <p:bldP spid="154" grpId="0"/>
      <p:bldP spid="155" grpId="0"/>
      <p:bldP spid="156" grpId="0"/>
      <p:bldP spid="157" grpId="0" animBg="1"/>
      <p:bldP spid="158" grpId="0" animBg="1"/>
      <p:bldP spid="159" grpId="0" animBg="1"/>
      <p:bldP spid="160" grpId="0" animBg="1"/>
      <p:bldP spid="161" grpId="0" animBg="1"/>
      <p:bldP spid="162" grpId="0" animBg="1"/>
      <p:bldP spid="163" grpId="0" animBg="1"/>
      <p:bldP spid="164" grpId="0"/>
      <p:bldP spid="165" grpId="0"/>
      <p:bldP spid="166" grpId="0"/>
      <p:bldP spid="167" grpId="0"/>
      <p:bldP spid="168" grpId="0"/>
      <p:bldP spid="169" grpId="0"/>
      <p:bldP spid="170" grpId="0"/>
      <p:bldP spid="171" grpId="0"/>
      <p:bldP spid="172" grpId="0"/>
      <p:bldP spid="173" grpId="0"/>
      <p:bldP spid="174" grpId="0"/>
      <p:bldP spid="175" grpId="0"/>
      <p:bldP spid="176" grpId="0"/>
      <p:bldP spid="17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6" name="组合 95"/>
          <p:cNvGrpSpPr/>
          <p:nvPr/>
        </p:nvGrpSpPr>
        <p:grpSpPr>
          <a:xfrm>
            <a:off x="1907024" y="4117611"/>
            <a:ext cx="2230653" cy="1630572"/>
            <a:chOff x="1458841" y="2943034"/>
            <a:chExt cx="1887144" cy="1379472"/>
          </a:xfrm>
          <a:solidFill>
            <a:schemeClr val="bg2"/>
          </a:solidFill>
          <a:effectLst/>
        </p:grpSpPr>
        <p:sp>
          <p:nvSpPr>
            <p:cNvPr id="97" name="矩形 7"/>
            <p:cNvSpPr/>
            <p:nvPr/>
          </p:nvSpPr>
          <p:spPr>
            <a:xfrm flipH="1" flipV="1">
              <a:off x="1458841" y="2943034"/>
              <a:ext cx="1862287" cy="1379472"/>
            </a:xfrm>
            <a:custGeom>
              <a:avLst/>
              <a:gdLst/>
              <a:ahLst/>
              <a:cxnLst/>
              <a:rect l="l" t="t" r="r" b="b"/>
              <a:pathLst>
                <a:path w="4824536" h="2880320">
                  <a:moveTo>
                    <a:pt x="3763347" y="2880320"/>
                  </a:moveTo>
                  <a:lnTo>
                    <a:pt x="2646548" y="2880320"/>
                  </a:lnTo>
                  <a:lnTo>
                    <a:pt x="1529749" y="2880320"/>
                  </a:lnTo>
                  <a:lnTo>
                    <a:pt x="0" y="2880320"/>
                  </a:lnTo>
                  <a:lnTo>
                    <a:pt x="0" y="1584176"/>
                  </a:lnTo>
                  <a:lnTo>
                    <a:pt x="0" y="1296144"/>
                  </a:lnTo>
                  <a:lnTo>
                    <a:pt x="0" y="1061189"/>
                  </a:lnTo>
                  <a:cubicBezTo>
                    <a:pt x="0" y="475110"/>
                    <a:pt x="475110" y="0"/>
                    <a:pt x="1061189" y="0"/>
                  </a:cubicBezTo>
                  <a:lnTo>
                    <a:pt x="2177988" y="0"/>
                  </a:lnTo>
                  <a:lnTo>
                    <a:pt x="3294787" y="0"/>
                  </a:lnTo>
                  <a:lnTo>
                    <a:pt x="4824536" y="0"/>
                  </a:lnTo>
                  <a:lnTo>
                    <a:pt x="4824536" y="1296144"/>
                  </a:lnTo>
                  <a:lnTo>
                    <a:pt x="4824536" y="1584176"/>
                  </a:lnTo>
                  <a:lnTo>
                    <a:pt x="4824536" y="1819131"/>
                  </a:lnTo>
                  <a:cubicBezTo>
                    <a:pt x="4824536" y="2405210"/>
                    <a:pt x="4349426" y="2880320"/>
                    <a:pt x="3763347" y="2880320"/>
                  </a:cubicBezTo>
                  <a:close/>
                </a:path>
              </a:pathLst>
            </a:custGeom>
            <a:solidFill>
              <a:schemeClr val="accent2"/>
            </a:solidFill>
            <a:ln w="28575" cap="flat" cmpd="sng" algn="ctr">
              <a:noFill/>
              <a:prstDash val="solid"/>
            </a:ln>
            <a:effectLst/>
          </p:spPr>
          <p:txBody>
            <a:bodyPr rtlCol="0" anchor="ctr"/>
            <a:lstStyle/>
            <a:p>
              <a:pPr algn="ctr">
                <a:defRPr/>
              </a:pPr>
              <a:endParaRPr lang="en-US" sz="2400" kern="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cxnSp>
          <p:nvCxnSpPr>
            <p:cNvPr id="98" name="直接连接符 97"/>
            <p:cNvCxnSpPr/>
            <p:nvPr/>
          </p:nvCxnSpPr>
          <p:spPr>
            <a:xfrm flipH="1">
              <a:off x="1639942" y="4060156"/>
              <a:ext cx="1706043" cy="0"/>
            </a:xfrm>
            <a:prstGeom prst="line">
              <a:avLst/>
            </a:prstGeom>
            <a:grpFill/>
            <a:ln w="19050" cap="flat" cmpd="sng" algn="ctr">
              <a:noFill/>
              <a:prstDash val="sysDash"/>
            </a:ln>
            <a:effectLst/>
          </p:spPr>
        </p:cxnSp>
        <p:sp>
          <p:nvSpPr>
            <p:cNvPr id="103" name="TextBox 102"/>
            <p:cNvSpPr txBox="1"/>
            <p:nvPr/>
          </p:nvSpPr>
          <p:spPr>
            <a:xfrm>
              <a:off x="1780574" y="3240784"/>
              <a:ext cx="1198749" cy="304917"/>
            </a:xfrm>
            <a:prstGeom prst="rect">
              <a:avLst/>
            </a:prstGeom>
            <a:noFill/>
            <a:ln>
              <a:noFill/>
            </a:ln>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algn="ctr">
                <a:defRPr/>
              </a:pPr>
              <a:r>
                <a:rPr lang="zh-CN" altLang="en-US" sz="2135" b="0" dirty="0">
                  <a:solidFill>
                    <a:schemeClr val="bg1"/>
                  </a:solidFill>
                  <a:latin typeface="微软雅黑" panose="020B0503020204020204" pitchFamily="34" charset="-122"/>
                  <a:cs typeface="Times New Roman" panose="02020603050405020304" pitchFamily="18" charset="0"/>
                  <a:sym typeface="Source Han Serif SC" panose="02020400000000000000" pitchFamily="18" charset="-122"/>
                </a:rPr>
                <a:t>标题文字</a:t>
              </a:r>
            </a:p>
          </p:txBody>
        </p:sp>
        <p:sp>
          <p:nvSpPr>
            <p:cNvPr id="104" name="TextBox 103"/>
            <p:cNvSpPr txBox="1"/>
            <p:nvPr/>
          </p:nvSpPr>
          <p:spPr>
            <a:xfrm>
              <a:off x="1671500" y="3486992"/>
              <a:ext cx="1462734" cy="425722"/>
            </a:xfrm>
            <a:prstGeom prst="rect">
              <a:avLst/>
            </a:prstGeom>
            <a:noFill/>
            <a:ln>
              <a:noFill/>
            </a:ln>
          </p:spPr>
          <p:txBody>
            <a:bodyPr wrap="square" rtlCol="0">
              <a:spAutoFit/>
            </a:bodyPr>
            <a:lstStyle/>
            <a:p>
              <a:pPr>
                <a:defRPr/>
              </a:pPr>
              <a:r>
                <a:rPr lang="zh-CN" altLang="en-US" sz="1335" kern="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单击此处添加段落文本单击字单击</a:t>
              </a:r>
            </a:p>
          </p:txBody>
        </p:sp>
      </p:grpSp>
      <p:grpSp>
        <p:nvGrpSpPr>
          <p:cNvPr id="105" name="组合 104"/>
          <p:cNvGrpSpPr/>
          <p:nvPr/>
        </p:nvGrpSpPr>
        <p:grpSpPr>
          <a:xfrm>
            <a:off x="1045148" y="1813359"/>
            <a:ext cx="3007592" cy="2170207"/>
            <a:chOff x="685067" y="915566"/>
            <a:chExt cx="2728160" cy="1968576"/>
          </a:xfrm>
          <a:solidFill>
            <a:schemeClr val="bg1"/>
          </a:solidFill>
          <a:effectLst/>
        </p:grpSpPr>
        <p:sp>
          <p:nvSpPr>
            <p:cNvPr id="106" name="矩形 7"/>
            <p:cNvSpPr/>
            <p:nvPr/>
          </p:nvSpPr>
          <p:spPr>
            <a:xfrm flipH="1">
              <a:off x="685067" y="915566"/>
              <a:ext cx="2728160" cy="1968576"/>
            </a:xfrm>
            <a:custGeom>
              <a:avLst/>
              <a:gdLst/>
              <a:ahLst/>
              <a:cxnLst/>
              <a:rect l="l" t="t" r="r" b="b"/>
              <a:pathLst>
                <a:path w="4824536" h="2880320">
                  <a:moveTo>
                    <a:pt x="3763347" y="2880320"/>
                  </a:moveTo>
                  <a:lnTo>
                    <a:pt x="2646548" y="2880320"/>
                  </a:lnTo>
                  <a:lnTo>
                    <a:pt x="1529749" y="2880320"/>
                  </a:lnTo>
                  <a:lnTo>
                    <a:pt x="0" y="2880320"/>
                  </a:lnTo>
                  <a:lnTo>
                    <a:pt x="0" y="1584176"/>
                  </a:lnTo>
                  <a:lnTo>
                    <a:pt x="0" y="1296144"/>
                  </a:lnTo>
                  <a:lnTo>
                    <a:pt x="0" y="1061189"/>
                  </a:lnTo>
                  <a:cubicBezTo>
                    <a:pt x="0" y="475110"/>
                    <a:pt x="475110" y="0"/>
                    <a:pt x="1061189" y="0"/>
                  </a:cubicBezTo>
                  <a:lnTo>
                    <a:pt x="2177988" y="0"/>
                  </a:lnTo>
                  <a:lnTo>
                    <a:pt x="3294787" y="0"/>
                  </a:lnTo>
                  <a:lnTo>
                    <a:pt x="4824536" y="0"/>
                  </a:lnTo>
                  <a:lnTo>
                    <a:pt x="4824536" y="1296144"/>
                  </a:lnTo>
                  <a:lnTo>
                    <a:pt x="4824536" y="1584176"/>
                  </a:lnTo>
                  <a:lnTo>
                    <a:pt x="4824536" y="1819131"/>
                  </a:lnTo>
                  <a:cubicBezTo>
                    <a:pt x="4824536" y="2405210"/>
                    <a:pt x="4349426" y="2880320"/>
                    <a:pt x="3763347" y="2880320"/>
                  </a:cubicBezTo>
                  <a:close/>
                </a:path>
              </a:pathLst>
            </a:custGeom>
            <a:solidFill>
              <a:schemeClr val="accent1"/>
            </a:solidFill>
            <a:ln w="28575" cap="flat" cmpd="sng" algn="ctr">
              <a:noFill/>
              <a:prstDash val="solid"/>
            </a:ln>
            <a:effectLst/>
          </p:spPr>
          <p:txBody>
            <a:bodyPr rtlCol="0" anchor="ctr"/>
            <a:lstStyle/>
            <a:p>
              <a:pPr algn="ctr">
                <a:defRPr/>
              </a:pPr>
              <a:endParaRPr lang="en-US" sz="2400" kern="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07" name="TextBox 106"/>
            <p:cNvSpPr txBox="1"/>
            <p:nvPr/>
          </p:nvSpPr>
          <p:spPr>
            <a:xfrm>
              <a:off x="755576" y="1351018"/>
              <a:ext cx="1825587" cy="326934"/>
            </a:xfrm>
            <a:prstGeom prst="rect">
              <a:avLst/>
            </a:prstGeom>
            <a:noFill/>
            <a:ln>
              <a:noFill/>
            </a:ln>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algn="ctr">
                <a:defRPr/>
              </a:pPr>
              <a:r>
                <a:rPr lang="zh-CN" altLang="en-US" sz="2135" b="0" dirty="0">
                  <a:solidFill>
                    <a:schemeClr val="bg1"/>
                  </a:solidFill>
                  <a:latin typeface="微软雅黑" panose="020B0503020204020204" pitchFamily="34" charset="-122"/>
                  <a:cs typeface="Times New Roman" panose="02020603050405020304" pitchFamily="18" charset="0"/>
                  <a:sym typeface="Source Han Serif SC" panose="02020400000000000000" pitchFamily="18" charset="-122"/>
                </a:rPr>
                <a:t>标题文字</a:t>
              </a:r>
            </a:p>
          </p:txBody>
        </p:sp>
        <p:sp>
          <p:nvSpPr>
            <p:cNvPr id="108" name="TextBox 107"/>
            <p:cNvSpPr txBox="1"/>
            <p:nvPr/>
          </p:nvSpPr>
          <p:spPr>
            <a:xfrm>
              <a:off x="915027" y="1635645"/>
              <a:ext cx="2062774" cy="829169"/>
            </a:xfrm>
            <a:prstGeom prst="rect">
              <a:avLst/>
            </a:prstGeom>
            <a:noFill/>
            <a:ln>
              <a:noFill/>
            </a:ln>
          </p:spPr>
          <p:txBody>
            <a:bodyPr wrap="square" rtlCol="0">
              <a:spAutoFit/>
            </a:bodyPr>
            <a:lstStyle/>
            <a:p>
              <a:pPr>
                <a:defRPr/>
              </a:pPr>
              <a:r>
                <a:rPr lang="zh-CN" altLang="en-US" sz="1335" kern="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单击此处添加段落文本单击字单击此处添加段落文本单击字单击此处此处添加单击此处添加</a:t>
              </a:r>
            </a:p>
          </p:txBody>
        </p:sp>
      </p:grpSp>
      <p:grpSp>
        <p:nvGrpSpPr>
          <p:cNvPr id="109" name="组合 108"/>
          <p:cNvGrpSpPr/>
          <p:nvPr/>
        </p:nvGrpSpPr>
        <p:grpSpPr>
          <a:xfrm>
            <a:off x="4178028" y="4095384"/>
            <a:ext cx="2636281" cy="1972661"/>
            <a:chOff x="3390310" y="2983512"/>
            <a:chExt cx="2333818" cy="1746336"/>
          </a:xfrm>
          <a:effectLst/>
        </p:grpSpPr>
        <p:sp>
          <p:nvSpPr>
            <p:cNvPr id="110" name="矩形 7"/>
            <p:cNvSpPr/>
            <p:nvPr/>
          </p:nvSpPr>
          <p:spPr>
            <a:xfrm flipH="1">
              <a:off x="3390310" y="2983512"/>
              <a:ext cx="2333818" cy="1746336"/>
            </a:xfrm>
            <a:custGeom>
              <a:avLst/>
              <a:gdLst/>
              <a:ahLst/>
              <a:cxnLst/>
              <a:rect l="l" t="t" r="r" b="b"/>
              <a:pathLst>
                <a:path w="4824536" h="2880320">
                  <a:moveTo>
                    <a:pt x="3763347" y="2880320"/>
                  </a:moveTo>
                  <a:lnTo>
                    <a:pt x="2646548" y="2880320"/>
                  </a:lnTo>
                  <a:lnTo>
                    <a:pt x="1529749" y="2880320"/>
                  </a:lnTo>
                  <a:lnTo>
                    <a:pt x="0" y="2880320"/>
                  </a:lnTo>
                  <a:lnTo>
                    <a:pt x="0" y="1584176"/>
                  </a:lnTo>
                  <a:lnTo>
                    <a:pt x="0" y="1296144"/>
                  </a:lnTo>
                  <a:lnTo>
                    <a:pt x="0" y="1061189"/>
                  </a:lnTo>
                  <a:cubicBezTo>
                    <a:pt x="0" y="475110"/>
                    <a:pt x="475110" y="0"/>
                    <a:pt x="1061189" y="0"/>
                  </a:cubicBezTo>
                  <a:lnTo>
                    <a:pt x="2177988" y="0"/>
                  </a:lnTo>
                  <a:lnTo>
                    <a:pt x="3294787" y="0"/>
                  </a:lnTo>
                  <a:lnTo>
                    <a:pt x="4824536" y="0"/>
                  </a:lnTo>
                  <a:lnTo>
                    <a:pt x="4824536" y="1296144"/>
                  </a:lnTo>
                  <a:lnTo>
                    <a:pt x="4824536" y="1584176"/>
                  </a:lnTo>
                  <a:lnTo>
                    <a:pt x="4824536" y="1819131"/>
                  </a:lnTo>
                  <a:cubicBezTo>
                    <a:pt x="4824536" y="2405210"/>
                    <a:pt x="4349426" y="2880320"/>
                    <a:pt x="3763347" y="2880320"/>
                  </a:cubicBezTo>
                  <a:close/>
                </a:path>
              </a:pathLst>
            </a:custGeom>
            <a:solidFill>
              <a:schemeClr val="accent1"/>
            </a:solidFill>
            <a:ln w="28575" cap="flat" cmpd="sng" algn="ctr">
              <a:noFill/>
              <a:prstDash val="solid"/>
            </a:ln>
            <a:effectLst/>
          </p:spPr>
          <p:txBody>
            <a:bodyPr rtlCol="0" anchor="ctr"/>
            <a:lstStyle/>
            <a:p>
              <a:pPr algn="ctr">
                <a:defRPr/>
              </a:pPr>
              <a:endParaRPr lang="en-US" sz="2400" kern="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11" name="TextBox 110"/>
            <p:cNvSpPr txBox="1"/>
            <p:nvPr/>
          </p:nvSpPr>
          <p:spPr>
            <a:xfrm>
              <a:off x="3640702" y="3281209"/>
              <a:ext cx="1352006" cy="319069"/>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algn="ctr">
                <a:defRPr/>
              </a:pPr>
              <a:r>
                <a:rPr lang="zh-CN" altLang="en-US" sz="2135" b="0" dirty="0">
                  <a:solidFill>
                    <a:schemeClr val="bg1"/>
                  </a:solidFill>
                  <a:latin typeface="微软雅黑" panose="020B0503020204020204" pitchFamily="34" charset="-122"/>
                  <a:cs typeface="Times New Roman" panose="02020603050405020304" pitchFamily="18" charset="0"/>
                  <a:sym typeface="Source Han Serif SC" panose="02020400000000000000" pitchFamily="18" charset="-122"/>
                </a:rPr>
                <a:t>标题文字</a:t>
              </a:r>
            </a:p>
          </p:txBody>
        </p:sp>
        <p:sp>
          <p:nvSpPr>
            <p:cNvPr id="112" name="TextBox 111"/>
            <p:cNvSpPr txBox="1"/>
            <p:nvPr/>
          </p:nvSpPr>
          <p:spPr>
            <a:xfrm>
              <a:off x="3540613" y="3598912"/>
              <a:ext cx="2062773" cy="627351"/>
            </a:xfrm>
            <a:prstGeom prst="rect">
              <a:avLst/>
            </a:prstGeom>
            <a:noFill/>
          </p:spPr>
          <p:txBody>
            <a:bodyPr wrap="square" rtlCol="0">
              <a:spAutoFit/>
            </a:bodyPr>
            <a:lstStyle/>
            <a:p>
              <a:pPr>
                <a:defRPr/>
              </a:pPr>
              <a:r>
                <a:rPr lang="zh-CN" altLang="en-US" sz="1335" kern="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单击此处添加段落文本单击字单击此处添加段落文本单击字单击此处</a:t>
              </a:r>
            </a:p>
          </p:txBody>
        </p:sp>
      </p:grpSp>
      <p:grpSp>
        <p:nvGrpSpPr>
          <p:cNvPr id="113" name="组合 112"/>
          <p:cNvGrpSpPr/>
          <p:nvPr/>
        </p:nvGrpSpPr>
        <p:grpSpPr>
          <a:xfrm>
            <a:off x="4175794" y="2353612"/>
            <a:ext cx="2201273" cy="1630572"/>
            <a:chOff x="3467029" y="1542643"/>
            <a:chExt cx="1862287" cy="1379472"/>
          </a:xfrm>
          <a:effectLst/>
        </p:grpSpPr>
        <p:sp>
          <p:nvSpPr>
            <p:cNvPr id="114" name="矩形 7"/>
            <p:cNvSpPr/>
            <p:nvPr/>
          </p:nvSpPr>
          <p:spPr>
            <a:xfrm flipH="1" flipV="1">
              <a:off x="3467029" y="1542643"/>
              <a:ext cx="1862287" cy="1379472"/>
            </a:xfrm>
            <a:custGeom>
              <a:avLst/>
              <a:gdLst/>
              <a:ahLst/>
              <a:cxnLst/>
              <a:rect l="l" t="t" r="r" b="b"/>
              <a:pathLst>
                <a:path w="4824536" h="2880320">
                  <a:moveTo>
                    <a:pt x="3763347" y="2880320"/>
                  </a:moveTo>
                  <a:lnTo>
                    <a:pt x="2646548" y="2880320"/>
                  </a:lnTo>
                  <a:lnTo>
                    <a:pt x="1529749" y="2880320"/>
                  </a:lnTo>
                  <a:lnTo>
                    <a:pt x="0" y="2880320"/>
                  </a:lnTo>
                  <a:lnTo>
                    <a:pt x="0" y="1584176"/>
                  </a:lnTo>
                  <a:lnTo>
                    <a:pt x="0" y="1296144"/>
                  </a:lnTo>
                  <a:lnTo>
                    <a:pt x="0" y="1061189"/>
                  </a:lnTo>
                  <a:cubicBezTo>
                    <a:pt x="0" y="475110"/>
                    <a:pt x="475110" y="0"/>
                    <a:pt x="1061189" y="0"/>
                  </a:cubicBezTo>
                  <a:lnTo>
                    <a:pt x="2177988" y="0"/>
                  </a:lnTo>
                  <a:lnTo>
                    <a:pt x="3294787" y="0"/>
                  </a:lnTo>
                  <a:lnTo>
                    <a:pt x="4824536" y="0"/>
                  </a:lnTo>
                  <a:lnTo>
                    <a:pt x="4824536" y="1296144"/>
                  </a:lnTo>
                  <a:lnTo>
                    <a:pt x="4824536" y="1584176"/>
                  </a:lnTo>
                  <a:lnTo>
                    <a:pt x="4824536" y="1819131"/>
                  </a:lnTo>
                  <a:cubicBezTo>
                    <a:pt x="4824536" y="2405210"/>
                    <a:pt x="4349426" y="2880320"/>
                    <a:pt x="3763347" y="2880320"/>
                  </a:cubicBezTo>
                  <a:close/>
                </a:path>
              </a:pathLst>
            </a:custGeom>
            <a:solidFill>
              <a:schemeClr val="accent2"/>
            </a:solidFill>
            <a:ln w="28575" cap="flat" cmpd="sng" algn="ctr">
              <a:noFill/>
              <a:prstDash val="solid"/>
            </a:ln>
            <a:effectLst/>
          </p:spPr>
          <p:txBody>
            <a:bodyPr rtlCol="0" anchor="ctr"/>
            <a:lstStyle/>
            <a:p>
              <a:pPr algn="ctr">
                <a:defRPr/>
              </a:pPr>
              <a:endParaRPr lang="en-US" sz="2400" kern="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15" name="TextBox 114"/>
            <p:cNvSpPr txBox="1"/>
            <p:nvPr/>
          </p:nvSpPr>
          <p:spPr>
            <a:xfrm>
              <a:off x="3681730" y="1885058"/>
              <a:ext cx="1395882" cy="30491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algn="ctr">
                <a:defRPr/>
              </a:pPr>
              <a:r>
                <a:rPr lang="zh-CN" altLang="en-US" sz="2135" b="0" dirty="0">
                  <a:solidFill>
                    <a:schemeClr val="bg1"/>
                  </a:solidFill>
                  <a:latin typeface="微软雅黑" panose="020B0503020204020204" pitchFamily="34" charset="-122"/>
                  <a:cs typeface="Times New Roman" panose="02020603050405020304" pitchFamily="18" charset="0"/>
                  <a:sym typeface="Source Han Serif SC" panose="02020400000000000000" pitchFamily="18" charset="-122"/>
                </a:rPr>
                <a:t>标题文字</a:t>
              </a:r>
            </a:p>
          </p:txBody>
        </p:sp>
        <p:sp>
          <p:nvSpPr>
            <p:cNvPr id="116" name="TextBox 115"/>
            <p:cNvSpPr txBox="1"/>
            <p:nvPr/>
          </p:nvSpPr>
          <p:spPr>
            <a:xfrm>
              <a:off x="3735565" y="2148963"/>
              <a:ext cx="1496959" cy="425722"/>
            </a:xfrm>
            <a:prstGeom prst="rect">
              <a:avLst/>
            </a:prstGeom>
            <a:noFill/>
          </p:spPr>
          <p:txBody>
            <a:bodyPr wrap="square" rtlCol="0">
              <a:spAutoFit/>
            </a:bodyPr>
            <a:lstStyle/>
            <a:p>
              <a:pPr>
                <a:defRPr/>
              </a:pPr>
              <a:r>
                <a:rPr lang="zh-CN" altLang="en-US" sz="1335" kern="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单击此处添加段落文本单击字单击</a:t>
              </a:r>
            </a:p>
          </p:txBody>
        </p:sp>
      </p:grpSp>
      <p:grpSp>
        <p:nvGrpSpPr>
          <p:cNvPr id="117" name="组合 116"/>
          <p:cNvGrpSpPr/>
          <p:nvPr/>
        </p:nvGrpSpPr>
        <p:grpSpPr>
          <a:xfrm>
            <a:off x="7338221" y="2110086"/>
            <a:ext cx="3829811" cy="1723060"/>
            <a:chOff x="755576" y="1770370"/>
            <a:chExt cx="2872358" cy="1292295"/>
          </a:xfrm>
        </p:grpSpPr>
        <p:sp>
          <p:nvSpPr>
            <p:cNvPr id="118" name="TextBox 117"/>
            <p:cNvSpPr txBox="1"/>
            <p:nvPr/>
          </p:nvSpPr>
          <p:spPr>
            <a:xfrm>
              <a:off x="755576" y="1770370"/>
              <a:ext cx="2800350" cy="399148"/>
            </a:xfrm>
            <a:prstGeom prst="rect">
              <a:avLst/>
            </a:prstGeom>
            <a:noFill/>
          </p:spPr>
          <p:txBody>
            <a:bodyPr wrap="square" rtlCol="0">
              <a:spAutoFit/>
            </a:bodyPr>
            <a:lstStyle/>
            <a:p>
              <a:pPr algn="ctr">
                <a:lnSpc>
                  <a:spcPct val="130000"/>
                </a:lnSpc>
              </a:pPr>
              <a:r>
                <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标题文字</a:t>
              </a:r>
            </a:p>
          </p:txBody>
        </p:sp>
        <p:sp>
          <p:nvSpPr>
            <p:cNvPr id="119" name="TextBox 118"/>
            <p:cNvSpPr txBox="1"/>
            <p:nvPr/>
          </p:nvSpPr>
          <p:spPr>
            <a:xfrm>
              <a:off x="830317" y="2211710"/>
              <a:ext cx="2797617" cy="850955"/>
            </a:xfrm>
            <a:prstGeom prst="rect">
              <a:avLst/>
            </a:prstGeom>
            <a:noFill/>
          </p:spPr>
          <p:txBody>
            <a:bodyPr wrap="square" rtlCol="0">
              <a:spAutoFit/>
            </a:bodyPr>
            <a:lstStyle/>
            <a:p>
              <a:pPr>
                <a:lnSpc>
                  <a:spcPct val="130000"/>
                </a:lnSpc>
              </a:pPr>
              <a:r>
                <a:rPr lang="zh-CN" altLang="en-US" sz="1335" spc="-13"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请输入内容请输入文字内容请输入内容请输入文字内容请输入内容请输入文字内容请输入内容请输入文字内容请输入内容请输入文字内容请输入内容</a:t>
              </a:r>
            </a:p>
          </p:txBody>
        </p:sp>
      </p:grpSp>
      <p:sp>
        <p:nvSpPr>
          <p:cNvPr id="120" name="TextBox 119"/>
          <p:cNvSpPr txBox="1"/>
          <p:nvPr/>
        </p:nvSpPr>
        <p:spPr>
          <a:xfrm>
            <a:off x="7437879" y="3914193"/>
            <a:ext cx="3730156" cy="1165378"/>
          </a:xfrm>
          <a:prstGeom prst="rect">
            <a:avLst/>
          </a:prstGeom>
          <a:noFill/>
        </p:spPr>
        <p:txBody>
          <a:bodyPr wrap="square" lIns="121915" tIns="60957" rIns="121915" bIns="60957" rtlCol="0">
            <a:spAutoFit/>
          </a:bodyPr>
          <a:lstStyle/>
          <a:p>
            <a:pPr>
              <a:lnSpc>
                <a:spcPct val="130000"/>
              </a:lnSpc>
            </a:pPr>
            <a:r>
              <a:rPr lang="zh-CN" altLang="en-US" sz="1335" spc="-13"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请输入内容请输入文字内容请输入内容请输入文字内容请输入内容请输入文字内容请输入内容请输入文字内容请输入内容请输入文字内容请输入内容</a:t>
            </a:r>
          </a:p>
        </p:txBody>
      </p:sp>
      <p:grpSp>
        <p:nvGrpSpPr>
          <p:cNvPr id="23" name="组合 22">
            <a:extLst>
              <a:ext uri="{FF2B5EF4-FFF2-40B4-BE49-F238E27FC236}">
                <a16:creationId xmlns:a16="http://schemas.microsoft.com/office/drawing/2014/main" id="{C0DBE649-A92D-4E59-8039-0FF5D902A202}"/>
              </a:ext>
            </a:extLst>
          </p:cNvPr>
          <p:cNvGrpSpPr/>
          <p:nvPr/>
        </p:nvGrpSpPr>
        <p:grpSpPr>
          <a:xfrm>
            <a:off x="3424460" y="220234"/>
            <a:ext cx="5544407" cy="617980"/>
            <a:chOff x="551593" y="497013"/>
            <a:chExt cx="5544407" cy="617980"/>
          </a:xfrm>
        </p:grpSpPr>
        <p:sp>
          <p:nvSpPr>
            <p:cNvPr id="24" name="矩形 23">
              <a:extLst>
                <a:ext uri="{FF2B5EF4-FFF2-40B4-BE49-F238E27FC236}">
                  <a16:creationId xmlns:a16="http://schemas.microsoft.com/office/drawing/2014/main" id="{11C79060-6E20-4341-9900-FECBA2C127D6}"/>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25" name="0 _4">
              <a:extLst>
                <a:ext uri="{FF2B5EF4-FFF2-40B4-BE49-F238E27FC236}">
                  <a16:creationId xmlns:a16="http://schemas.microsoft.com/office/drawing/2014/main" id="{7AFCA42A-B058-4D93-AC1A-883FD823ED80}"/>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5"/>
                                        </p:tgtEl>
                                        <p:attrNameLst>
                                          <p:attrName>style.visibility</p:attrName>
                                        </p:attrNameLst>
                                      </p:cBhvr>
                                      <p:to>
                                        <p:strVal val="visible"/>
                                      </p:to>
                                    </p:set>
                                    <p:anim calcmode="lin" valueType="num">
                                      <p:cBhvr>
                                        <p:cTn id="7" dur="500" fill="hold"/>
                                        <p:tgtEl>
                                          <p:spTgt spid="105"/>
                                        </p:tgtEl>
                                        <p:attrNameLst>
                                          <p:attrName>ppt_w</p:attrName>
                                        </p:attrNameLst>
                                      </p:cBhvr>
                                      <p:tavLst>
                                        <p:tav tm="0">
                                          <p:val>
                                            <p:fltVal val="0"/>
                                          </p:val>
                                        </p:tav>
                                        <p:tav tm="100000">
                                          <p:val>
                                            <p:strVal val="#ppt_w"/>
                                          </p:val>
                                        </p:tav>
                                      </p:tavLst>
                                    </p:anim>
                                    <p:anim calcmode="lin" valueType="num">
                                      <p:cBhvr>
                                        <p:cTn id="8" dur="500" fill="hold"/>
                                        <p:tgtEl>
                                          <p:spTgt spid="105"/>
                                        </p:tgtEl>
                                        <p:attrNameLst>
                                          <p:attrName>ppt_h</p:attrName>
                                        </p:attrNameLst>
                                      </p:cBhvr>
                                      <p:tavLst>
                                        <p:tav tm="0">
                                          <p:val>
                                            <p:fltVal val="0"/>
                                          </p:val>
                                        </p:tav>
                                        <p:tav tm="100000">
                                          <p:val>
                                            <p:strVal val="#ppt_h"/>
                                          </p:val>
                                        </p:tav>
                                      </p:tavLst>
                                    </p:anim>
                                    <p:animEffect transition="in" filter="fade">
                                      <p:cBhvr>
                                        <p:cTn id="9" dur="500"/>
                                        <p:tgtEl>
                                          <p:spTgt spid="105"/>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09"/>
                                        </p:tgtEl>
                                        <p:attrNameLst>
                                          <p:attrName>style.visibility</p:attrName>
                                        </p:attrNameLst>
                                      </p:cBhvr>
                                      <p:to>
                                        <p:strVal val="visible"/>
                                      </p:to>
                                    </p:set>
                                    <p:anim calcmode="lin" valueType="num">
                                      <p:cBhvr>
                                        <p:cTn id="13" dur="500" fill="hold"/>
                                        <p:tgtEl>
                                          <p:spTgt spid="109"/>
                                        </p:tgtEl>
                                        <p:attrNameLst>
                                          <p:attrName>ppt_w</p:attrName>
                                        </p:attrNameLst>
                                      </p:cBhvr>
                                      <p:tavLst>
                                        <p:tav tm="0">
                                          <p:val>
                                            <p:fltVal val="0"/>
                                          </p:val>
                                        </p:tav>
                                        <p:tav tm="100000">
                                          <p:val>
                                            <p:strVal val="#ppt_w"/>
                                          </p:val>
                                        </p:tav>
                                      </p:tavLst>
                                    </p:anim>
                                    <p:anim calcmode="lin" valueType="num">
                                      <p:cBhvr>
                                        <p:cTn id="14" dur="500" fill="hold"/>
                                        <p:tgtEl>
                                          <p:spTgt spid="109"/>
                                        </p:tgtEl>
                                        <p:attrNameLst>
                                          <p:attrName>ppt_h</p:attrName>
                                        </p:attrNameLst>
                                      </p:cBhvr>
                                      <p:tavLst>
                                        <p:tav tm="0">
                                          <p:val>
                                            <p:fltVal val="0"/>
                                          </p:val>
                                        </p:tav>
                                        <p:tav tm="100000">
                                          <p:val>
                                            <p:strVal val="#ppt_h"/>
                                          </p:val>
                                        </p:tav>
                                      </p:tavLst>
                                    </p:anim>
                                    <p:animEffect transition="in" filter="fade">
                                      <p:cBhvr>
                                        <p:cTn id="15" dur="500"/>
                                        <p:tgtEl>
                                          <p:spTgt spid="109"/>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13"/>
                                        </p:tgtEl>
                                        <p:attrNameLst>
                                          <p:attrName>style.visibility</p:attrName>
                                        </p:attrNameLst>
                                      </p:cBhvr>
                                      <p:to>
                                        <p:strVal val="visible"/>
                                      </p:to>
                                    </p:set>
                                    <p:anim calcmode="lin" valueType="num">
                                      <p:cBhvr>
                                        <p:cTn id="19" dur="500" fill="hold"/>
                                        <p:tgtEl>
                                          <p:spTgt spid="113"/>
                                        </p:tgtEl>
                                        <p:attrNameLst>
                                          <p:attrName>ppt_w</p:attrName>
                                        </p:attrNameLst>
                                      </p:cBhvr>
                                      <p:tavLst>
                                        <p:tav tm="0">
                                          <p:val>
                                            <p:fltVal val="0"/>
                                          </p:val>
                                        </p:tav>
                                        <p:tav tm="100000">
                                          <p:val>
                                            <p:strVal val="#ppt_w"/>
                                          </p:val>
                                        </p:tav>
                                      </p:tavLst>
                                    </p:anim>
                                    <p:anim calcmode="lin" valueType="num">
                                      <p:cBhvr>
                                        <p:cTn id="20" dur="500" fill="hold"/>
                                        <p:tgtEl>
                                          <p:spTgt spid="113"/>
                                        </p:tgtEl>
                                        <p:attrNameLst>
                                          <p:attrName>ppt_h</p:attrName>
                                        </p:attrNameLst>
                                      </p:cBhvr>
                                      <p:tavLst>
                                        <p:tav tm="0">
                                          <p:val>
                                            <p:fltVal val="0"/>
                                          </p:val>
                                        </p:tav>
                                        <p:tav tm="100000">
                                          <p:val>
                                            <p:strVal val="#ppt_h"/>
                                          </p:val>
                                        </p:tav>
                                      </p:tavLst>
                                    </p:anim>
                                    <p:animEffect transition="in" filter="fade">
                                      <p:cBhvr>
                                        <p:cTn id="21" dur="500"/>
                                        <p:tgtEl>
                                          <p:spTgt spid="113"/>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96"/>
                                        </p:tgtEl>
                                        <p:attrNameLst>
                                          <p:attrName>style.visibility</p:attrName>
                                        </p:attrNameLst>
                                      </p:cBhvr>
                                      <p:to>
                                        <p:strVal val="visible"/>
                                      </p:to>
                                    </p:set>
                                    <p:anim calcmode="lin" valueType="num">
                                      <p:cBhvr>
                                        <p:cTn id="25" dur="500" fill="hold"/>
                                        <p:tgtEl>
                                          <p:spTgt spid="96"/>
                                        </p:tgtEl>
                                        <p:attrNameLst>
                                          <p:attrName>ppt_w</p:attrName>
                                        </p:attrNameLst>
                                      </p:cBhvr>
                                      <p:tavLst>
                                        <p:tav tm="0">
                                          <p:val>
                                            <p:fltVal val="0"/>
                                          </p:val>
                                        </p:tav>
                                        <p:tav tm="100000">
                                          <p:val>
                                            <p:strVal val="#ppt_w"/>
                                          </p:val>
                                        </p:tav>
                                      </p:tavLst>
                                    </p:anim>
                                    <p:anim calcmode="lin" valueType="num">
                                      <p:cBhvr>
                                        <p:cTn id="26" dur="500" fill="hold"/>
                                        <p:tgtEl>
                                          <p:spTgt spid="96"/>
                                        </p:tgtEl>
                                        <p:attrNameLst>
                                          <p:attrName>ppt_h</p:attrName>
                                        </p:attrNameLst>
                                      </p:cBhvr>
                                      <p:tavLst>
                                        <p:tav tm="0">
                                          <p:val>
                                            <p:fltVal val="0"/>
                                          </p:val>
                                        </p:tav>
                                        <p:tav tm="100000">
                                          <p:val>
                                            <p:strVal val="#ppt_h"/>
                                          </p:val>
                                        </p:tav>
                                      </p:tavLst>
                                    </p:anim>
                                    <p:animEffect transition="in" filter="fade">
                                      <p:cBhvr>
                                        <p:cTn id="27" dur="500"/>
                                        <p:tgtEl>
                                          <p:spTgt spid="96"/>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117"/>
                                        </p:tgtEl>
                                        <p:attrNameLst>
                                          <p:attrName>style.visibility</p:attrName>
                                        </p:attrNameLst>
                                      </p:cBhvr>
                                      <p:to>
                                        <p:strVal val="visible"/>
                                      </p:to>
                                    </p:set>
                                    <p:anim calcmode="lin" valueType="num">
                                      <p:cBhvr>
                                        <p:cTn id="31" dur="500" fill="hold"/>
                                        <p:tgtEl>
                                          <p:spTgt spid="117"/>
                                        </p:tgtEl>
                                        <p:attrNameLst>
                                          <p:attrName>ppt_w</p:attrName>
                                        </p:attrNameLst>
                                      </p:cBhvr>
                                      <p:tavLst>
                                        <p:tav tm="0">
                                          <p:val>
                                            <p:fltVal val="0"/>
                                          </p:val>
                                        </p:tav>
                                        <p:tav tm="100000">
                                          <p:val>
                                            <p:strVal val="#ppt_w"/>
                                          </p:val>
                                        </p:tav>
                                      </p:tavLst>
                                    </p:anim>
                                    <p:anim calcmode="lin" valueType="num">
                                      <p:cBhvr>
                                        <p:cTn id="32" dur="500" fill="hold"/>
                                        <p:tgtEl>
                                          <p:spTgt spid="117"/>
                                        </p:tgtEl>
                                        <p:attrNameLst>
                                          <p:attrName>ppt_h</p:attrName>
                                        </p:attrNameLst>
                                      </p:cBhvr>
                                      <p:tavLst>
                                        <p:tav tm="0">
                                          <p:val>
                                            <p:fltVal val="0"/>
                                          </p:val>
                                        </p:tav>
                                        <p:tav tm="100000">
                                          <p:val>
                                            <p:strVal val="#ppt_h"/>
                                          </p:val>
                                        </p:tav>
                                      </p:tavLst>
                                    </p:anim>
                                    <p:animEffect transition="in" filter="fade">
                                      <p:cBhvr>
                                        <p:cTn id="33" dur="500"/>
                                        <p:tgtEl>
                                          <p:spTgt spid="117"/>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p:cTn id="37" dur="500" fill="hold"/>
                                        <p:tgtEl>
                                          <p:spTgt spid="120"/>
                                        </p:tgtEl>
                                        <p:attrNameLst>
                                          <p:attrName>ppt_w</p:attrName>
                                        </p:attrNameLst>
                                      </p:cBhvr>
                                      <p:tavLst>
                                        <p:tav tm="0">
                                          <p:val>
                                            <p:fltVal val="0"/>
                                          </p:val>
                                        </p:tav>
                                        <p:tav tm="100000">
                                          <p:val>
                                            <p:strVal val="#ppt_w"/>
                                          </p:val>
                                        </p:tav>
                                      </p:tavLst>
                                    </p:anim>
                                    <p:anim calcmode="lin" valueType="num">
                                      <p:cBhvr>
                                        <p:cTn id="38" dur="500" fill="hold"/>
                                        <p:tgtEl>
                                          <p:spTgt spid="120"/>
                                        </p:tgtEl>
                                        <p:attrNameLst>
                                          <p:attrName>ppt_h</p:attrName>
                                        </p:attrNameLst>
                                      </p:cBhvr>
                                      <p:tavLst>
                                        <p:tav tm="0">
                                          <p:val>
                                            <p:fltVal val="0"/>
                                          </p:val>
                                        </p:tav>
                                        <p:tav tm="100000">
                                          <p:val>
                                            <p:strVal val="#ppt_h"/>
                                          </p:val>
                                        </p:tav>
                                      </p:tavLst>
                                    </p:anim>
                                    <p:animEffect transition="in" filter="fade">
                                      <p:cBhvr>
                                        <p:cTn id="39" dur="500"/>
                                        <p:tgtEl>
                                          <p:spTgt spid="120"/>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p:cTn id="43" dur="500" fill="hold"/>
                                        <p:tgtEl>
                                          <p:spTgt spid="23"/>
                                        </p:tgtEl>
                                        <p:attrNameLst>
                                          <p:attrName>ppt_w</p:attrName>
                                        </p:attrNameLst>
                                      </p:cBhvr>
                                      <p:tavLst>
                                        <p:tav tm="0">
                                          <p:val>
                                            <p:fltVal val="0"/>
                                          </p:val>
                                        </p:tav>
                                        <p:tav tm="100000">
                                          <p:val>
                                            <p:strVal val="#ppt_w"/>
                                          </p:val>
                                        </p:tav>
                                      </p:tavLst>
                                    </p:anim>
                                    <p:anim calcmode="lin" valueType="num">
                                      <p:cBhvr>
                                        <p:cTn id="44" dur="500" fill="hold"/>
                                        <p:tgtEl>
                                          <p:spTgt spid="23"/>
                                        </p:tgtEl>
                                        <p:attrNameLst>
                                          <p:attrName>ppt_h</p:attrName>
                                        </p:attrNameLst>
                                      </p:cBhvr>
                                      <p:tavLst>
                                        <p:tav tm="0">
                                          <p:val>
                                            <p:fltVal val="0"/>
                                          </p:val>
                                        </p:tav>
                                        <p:tav tm="100000">
                                          <p:val>
                                            <p:strVal val="#ppt_h"/>
                                          </p:val>
                                        </p:tav>
                                      </p:tavLst>
                                    </p:anim>
                                    <p:animEffect transition="in" filter="fade">
                                      <p:cBhvr>
                                        <p:cTn id="4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2"/>
          <p:cNvSpPr/>
          <p:nvPr/>
        </p:nvSpPr>
        <p:spPr>
          <a:xfrm>
            <a:off x="1270301" y="2124282"/>
            <a:ext cx="2121921" cy="3264636"/>
          </a:xfrm>
          <a:prstGeom prst="roundRect">
            <a:avLst>
              <a:gd name="adj" fmla="val 7770"/>
            </a:avLst>
          </a:prstGeom>
          <a:solidFill>
            <a:sysClr val="window" lastClr="FFFFFF"/>
          </a:solidFill>
          <a:ln w="25400" cap="flat" cmpd="sng" algn="ctr">
            <a:noFill/>
            <a:prstDash val="solid"/>
          </a:ln>
          <a:effectLst/>
        </p:spPr>
        <p:txBody>
          <a:bodyPr rtlCol="0" anchor="ctr"/>
          <a:lstStyle/>
          <a:p>
            <a:pPr algn="ctr" defTabSz="1216630">
              <a:defRPr/>
            </a:pPr>
            <a:endParaRPr lang="en-US" sz="3191" kern="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 name="Rounded Rectangle 9"/>
          <p:cNvSpPr/>
          <p:nvPr/>
        </p:nvSpPr>
        <p:spPr>
          <a:xfrm>
            <a:off x="1270301" y="2124282"/>
            <a:ext cx="2121921" cy="1679855"/>
          </a:xfrm>
          <a:prstGeom prst="roundRect">
            <a:avLst>
              <a:gd name="adj" fmla="val 7770"/>
            </a:avLst>
          </a:prstGeom>
          <a:solidFill>
            <a:schemeClr val="accent3"/>
          </a:solidFill>
          <a:ln w="25400" cap="flat" cmpd="sng" algn="ctr">
            <a:noFill/>
            <a:prstDash val="solid"/>
          </a:ln>
          <a:effectLst/>
        </p:spPr>
        <p:txBody>
          <a:bodyPr rtlCol="0" anchor="ctr"/>
          <a:lstStyle/>
          <a:p>
            <a:pPr algn="ctr" defTabSz="1216630">
              <a:defRPr/>
            </a:pPr>
            <a:endParaRPr lang="en-US" sz="3191" kern="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4" name="Group 18"/>
          <p:cNvGrpSpPr/>
          <p:nvPr/>
        </p:nvGrpSpPr>
        <p:grpSpPr>
          <a:xfrm>
            <a:off x="1963618" y="2435054"/>
            <a:ext cx="735284" cy="643533"/>
            <a:chOff x="2556020" y="3523156"/>
            <a:chExt cx="366050" cy="320373"/>
          </a:xfrm>
          <a:solidFill>
            <a:sysClr val="window" lastClr="FFFFFF"/>
          </a:solidFill>
        </p:grpSpPr>
        <p:sp>
          <p:nvSpPr>
            <p:cNvPr id="5" name="AutoShape 101"/>
            <p:cNvSpPr/>
            <p:nvPr/>
          </p:nvSpPr>
          <p:spPr bwMode="auto">
            <a:xfrm>
              <a:off x="2556020" y="3523156"/>
              <a:ext cx="366050" cy="3203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514"/>
                  </a:moveTo>
                  <a:cubicBezTo>
                    <a:pt x="20249" y="19365"/>
                    <a:pt x="19644" y="20057"/>
                    <a:pt x="18899" y="20057"/>
                  </a:cubicBezTo>
                  <a:lnTo>
                    <a:pt x="2699" y="20057"/>
                  </a:lnTo>
                  <a:cubicBezTo>
                    <a:pt x="1955" y="20057"/>
                    <a:pt x="1349" y="19365"/>
                    <a:pt x="1349" y="18514"/>
                  </a:cubicBezTo>
                  <a:lnTo>
                    <a:pt x="1349" y="13114"/>
                  </a:lnTo>
                  <a:lnTo>
                    <a:pt x="4050" y="1542"/>
                  </a:lnTo>
                  <a:lnTo>
                    <a:pt x="17549" y="1542"/>
                  </a:lnTo>
                  <a:lnTo>
                    <a:pt x="20249" y="13114"/>
                  </a:lnTo>
                  <a:cubicBezTo>
                    <a:pt x="20249" y="13114"/>
                    <a:pt x="20249" y="18514"/>
                    <a:pt x="20249" y="18514"/>
                  </a:cubicBezTo>
                  <a:close/>
                  <a:moveTo>
                    <a:pt x="21548" y="12693"/>
                  </a:moveTo>
                  <a:lnTo>
                    <a:pt x="18847" y="1117"/>
                  </a:lnTo>
                  <a:cubicBezTo>
                    <a:pt x="18683" y="460"/>
                    <a:pt x="18150" y="0"/>
                    <a:pt x="17549" y="0"/>
                  </a:cubicBezTo>
                  <a:lnTo>
                    <a:pt x="10800" y="0"/>
                  </a:lnTo>
                  <a:lnTo>
                    <a:pt x="4049" y="0"/>
                  </a:lnTo>
                  <a:cubicBezTo>
                    <a:pt x="3449" y="0"/>
                    <a:pt x="2916" y="460"/>
                    <a:pt x="2752" y="1117"/>
                  </a:cubicBezTo>
                  <a:lnTo>
                    <a:pt x="51" y="12693"/>
                  </a:lnTo>
                  <a:cubicBezTo>
                    <a:pt x="17" y="12835"/>
                    <a:pt x="0" y="12976"/>
                    <a:pt x="0" y="13114"/>
                  </a:cubicBezTo>
                  <a:lnTo>
                    <a:pt x="0" y="18514"/>
                  </a:lnTo>
                  <a:cubicBezTo>
                    <a:pt x="0" y="20218"/>
                    <a:pt x="1208" y="21600"/>
                    <a:pt x="2699" y="21600"/>
                  </a:cubicBezTo>
                  <a:lnTo>
                    <a:pt x="18899" y="21600"/>
                  </a:lnTo>
                  <a:cubicBezTo>
                    <a:pt x="20391" y="21600"/>
                    <a:pt x="21600" y="20218"/>
                    <a:pt x="21600" y="18514"/>
                  </a:cubicBezTo>
                  <a:lnTo>
                    <a:pt x="21600" y="13114"/>
                  </a:lnTo>
                  <a:cubicBezTo>
                    <a:pt x="21600" y="12976"/>
                    <a:pt x="21582" y="12835"/>
                    <a:pt x="21548" y="12693"/>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687" tIns="50687" rIns="50687" bIns="50687" anchor="ctr"/>
            <a:lstStyle/>
            <a:p>
              <a:pPr defTabSz="607679">
                <a:defRPr/>
              </a:pPr>
              <a:endParaRPr lang="en-US" sz="3991" kern="0" dirty="0">
                <a:solidFill>
                  <a:srgbClr val="FFFFFF"/>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6" name="AutoShape 102"/>
            <p:cNvSpPr/>
            <p:nvPr/>
          </p:nvSpPr>
          <p:spPr bwMode="auto">
            <a:xfrm>
              <a:off x="2601700" y="3568835"/>
              <a:ext cx="279075" cy="205865"/>
            </a:xfrm>
            <a:custGeom>
              <a:avLst/>
              <a:gdLst>
                <a:gd name="T0" fmla="+- 0 10799 40"/>
                <a:gd name="T1" fmla="*/ T0 w 21519"/>
                <a:gd name="T2" fmla="*/ 10800 h 21600"/>
                <a:gd name="T3" fmla="+- 0 10799 40"/>
                <a:gd name="T4" fmla="*/ T3 w 21519"/>
                <a:gd name="T5" fmla="*/ 10800 h 21600"/>
                <a:gd name="T6" fmla="+- 0 10799 40"/>
                <a:gd name="T7" fmla="*/ T6 w 21519"/>
                <a:gd name="T8" fmla="*/ 10800 h 21600"/>
                <a:gd name="T9" fmla="+- 0 10799 40"/>
                <a:gd name="T10" fmla="*/ T9 w 21519"/>
                <a:gd name="T11" fmla="*/ 10800 h 21600"/>
              </a:gdLst>
              <a:ahLst/>
              <a:cxnLst>
                <a:cxn ang="0">
                  <a:pos x="T1" y="T2"/>
                </a:cxn>
                <a:cxn ang="0">
                  <a:pos x="T4" y="T5"/>
                </a:cxn>
                <a:cxn ang="0">
                  <a:pos x="T7" y="T8"/>
                </a:cxn>
                <a:cxn ang="0">
                  <a:pos x="T10" y="T11"/>
                </a:cxn>
              </a:cxnLst>
              <a:rect l="0" t="0" r="r" b="b"/>
              <a:pathLst>
                <a:path w="21519" h="21600">
                  <a:moveTo>
                    <a:pt x="18070" y="14399"/>
                  </a:moveTo>
                  <a:lnTo>
                    <a:pt x="16603" y="14399"/>
                  </a:lnTo>
                  <a:cubicBezTo>
                    <a:pt x="15931" y="14399"/>
                    <a:pt x="15325" y="14907"/>
                    <a:pt x="15024" y="15725"/>
                  </a:cubicBezTo>
                  <a:lnTo>
                    <a:pt x="13746" y="19199"/>
                  </a:lnTo>
                  <a:lnTo>
                    <a:pt x="7773" y="19199"/>
                  </a:lnTo>
                  <a:lnTo>
                    <a:pt x="6495" y="15725"/>
                  </a:lnTo>
                  <a:cubicBezTo>
                    <a:pt x="6194" y="14907"/>
                    <a:pt x="5588" y="14399"/>
                    <a:pt x="4916" y="14399"/>
                  </a:cubicBezTo>
                  <a:lnTo>
                    <a:pt x="3449" y="14399"/>
                  </a:lnTo>
                  <a:lnTo>
                    <a:pt x="1343" y="14399"/>
                  </a:lnTo>
                  <a:lnTo>
                    <a:pt x="3924" y="1200"/>
                  </a:lnTo>
                  <a:lnTo>
                    <a:pt x="17595" y="1200"/>
                  </a:lnTo>
                  <a:lnTo>
                    <a:pt x="20176" y="14399"/>
                  </a:lnTo>
                  <a:cubicBezTo>
                    <a:pt x="20176" y="14399"/>
                    <a:pt x="18070" y="14399"/>
                    <a:pt x="18070" y="14399"/>
                  </a:cubicBezTo>
                  <a:close/>
                  <a:moveTo>
                    <a:pt x="17595" y="0"/>
                  </a:moveTo>
                  <a:lnTo>
                    <a:pt x="3924" y="0"/>
                  </a:lnTo>
                  <a:cubicBezTo>
                    <a:pt x="3524" y="0"/>
                    <a:pt x="3174" y="366"/>
                    <a:pt x="3071" y="891"/>
                  </a:cubicBezTo>
                  <a:lnTo>
                    <a:pt x="28" y="15291"/>
                  </a:lnTo>
                  <a:cubicBezTo>
                    <a:pt x="-40" y="15651"/>
                    <a:pt x="16" y="16035"/>
                    <a:pt x="183" y="16330"/>
                  </a:cubicBezTo>
                  <a:cubicBezTo>
                    <a:pt x="350" y="16625"/>
                    <a:pt x="609" y="16799"/>
                    <a:pt x="883" y="16799"/>
                  </a:cubicBezTo>
                  <a:lnTo>
                    <a:pt x="3449" y="16799"/>
                  </a:lnTo>
                  <a:lnTo>
                    <a:pt x="4456" y="16799"/>
                  </a:lnTo>
                  <a:lnTo>
                    <a:pt x="4916" y="16799"/>
                  </a:lnTo>
                  <a:lnTo>
                    <a:pt x="6194" y="20274"/>
                  </a:lnTo>
                  <a:cubicBezTo>
                    <a:pt x="6493" y="21086"/>
                    <a:pt x="7104" y="21599"/>
                    <a:pt x="7773" y="21599"/>
                  </a:cubicBezTo>
                  <a:lnTo>
                    <a:pt x="13746" y="21599"/>
                  </a:lnTo>
                  <a:cubicBezTo>
                    <a:pt x="14415" y="21599"/>
                    <a:pt x="15026" y="21086"/>
                    <a:pt x="15325" y="20274"/>
                  </a:cubicBezTo>
                  <a:lnTo>
                    <a:pt x="16603" y="16799"/>
                  </a:lnTo>
                  <a:lnTo>
                    <a:pt x="17063" y="16799"/>
                  </a:lnTo>
                  <a:lnTo>
                    <a:pt x="18070" y="16799"/>
                  </a:lnTo>
                  <a:lnTo>
                    <a:pt x="20636" y="16799"/>
                  </a:lnTo>
                  <a:cubicBezTo>
                    <a:pt x="20910" y="16799"/>
                    <a:pt x="21169" y="16625"/>
                    <a:pt x="21336" y="16330"/>
                  </a:cubicBezTo>
                  <a:cubicBezTo>
                    <a:pt x="21503" y="16035"/>
                    <a:pt x="21560" y="15651"/>
                    <a:pt x="21490" y="15291"/>
                  </a:cubicBezTo>
                  <a:lnTo>
                    <a:pt x="18448" y="891"/>
                  </a:lnTo>
                  <a:cubicBezTo>
                    <a:pt x="18345" y="366"/>
                    <a:pt x="17995" y="0"/>
                    <a:pt x="17595"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687" tIns="50687" rIns="50687" bIns="50687" anchor="ctr"/>
            <a:lstStyle/>
            <a:p>
              <a:pPr defTabSz="607679">
                <a:defRPr/>
              </a:pPr>
              <a:endParaRPr lang="en-US" sz="3991" kern="0" dirty="0">
                <a:solidFill>
                  <a:srgbClr val="FFFFFF"/>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7" name="Rounded Rectangle 3"/>
          <p:cNvSpPr/>
          <p:nvPr/>
        </p:nvSpPr>
        <p:spPr>
          <a:xfrm>
            <a:off x="3745873" y="2124282"/>
            <a:ext cx="2121921" cy="3264636"/>
          </a:xfrm>
          <a:prstGeom prst="roundRect">
            <a:avLst>
              <a:gd name="adj" fmla="val 7770"/>
            </a:avLst>
          </a:prstGeom>
          <a:solidFill>
            <a:sysClr val="window" lastClr="FFFFFF"/>
          </a:solidFill>
          <a:ln w="25400" cap="flat" cmpd="sng" algn="ctr">
            <a:noFill/>
            <a:prstDash val="solid"/>
          </a:ln>
          <a:effectLst/>
        </p:spPr>
        <p:txBody>
          <a:bodyPr rtlCol="0" anchor="ctr"/>
          <a:lstStyle/>
          <a:p>
            <a:pPr algn="ctr" defTabSz="1216630">
              <a:defRPr/>
            </a:pPr>
            <a:endParaRPr lang="en-US" sz="3191" kern="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8" name="Rounded Rectangle 10"/>
          <p:cNvSpPr/>
          <p:nvPr/>
        </p:nvSpPr>
        <p:spPr>
          <a:xfrm>
            <a:off x="3745873" y="2124282"/>
            <a:ext cx="2121921" cy="1679855"/>
          </a:xfrm>
          <a:prstGeom prst="roundRect">
            <a:avLst>
              <a:gd name="adj" fmla="val 7770"/>
            </a:avLst>
          </a:prstGeom>
          <a:solidFill>
            <a:schemeClr val="accent2"/>
          </a:solidFill>
          <a:ln w="25400" cap="flat" cmpd="sng" algn="ctr">
            <a:noFill/>
            <a:prstDash val="solid"/>
          </a:ln>
          <a:effectLst/>
        </p:spPr>
        <p:txBody>
          <a:bodyPr rtlCol="0" anchor="ctr"/>
          <a:lstStyle/>
          <a:p>
            <a:pPr algn="ctr" defTabSz="1216630">
              <a:defRPr/>
            </a:pPr>
            <a:endParaRPr lang="en-US" sz="3191" kern="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9" name="AutoShape 100"/>
          <p:cNvSpPr/>
          <p:nvPr/>
        </p:nvSpPr>
        <p:spPr bwMode="auto">
          <a:xfrm>
            <a:off x="4494100" y="2415413"/>
            <a:ext cx="643536" cy="7365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6750"/>
                </a:moveTo>
                <a:lnTo>
                  <a:pt x="1542" y="6750"/>
                </a:lnTo>
                <a:lnTo>
                  <a:pt x="1542" y="4725"/>
                </a:lnTo>
                <a:lnTo>
                  <a:pt x="20057" y="4725"/>
                </a:lnTo>
                <a:cubicBezTo>
                  <a:pt x="20057" y="4725"/>
                  <a:pt x="20057" y="6750"/>
                  <a:pt x="20057" y="6750"/>
                </a:cubicBezTo>
                <a:close/>
                <a:moveTo>
                  <a:pt x="17485" y="10124"/>
                </a:moveTo>
                <a:lnTo>
                  <a:pt x="4113" y="10124"/>
                </a:lnTo>
                <a:lnTo>
                  <a:pt x="3857" y="8100"/>
                </a:lnTo>
                <a:lnTo>
                  <a:pt x="17742" y="8100"/>
                </a:lnTo>
                <a:cubicBezTo>
                  <a:pt x="17742" y="8100"/>
                  <a:pt x="17485" y="10124"/>
                  <a:pt x="17485" y="10124"/>
                </a:cubicBezTo>
                <a:close/>
                <a:moveTo>
                  <a:pt x="16542" y="17549"/>
                </a:moveTo>
                <a:lnTo>
                  <a:pt x="5057" y="17549"/>
                </a:lnTo>
                <a:lnTo>
                  <a:pt x="4199" y="10800"/>
                </a:lnTo>
                <a:lnTo>
                  <a:pt x="17399" y="10800"/>
                </a:lnTo>
                <a:cubicBezTo>
                  <a:pt x="17399" y="10800"/>
                  <a:pt x="16542" y="17549"/>
                  <a:pt x="16542" y="17549"/>
                </a:cubicBezTo>
                <a:close/>
                <a:moveTo>
                  <a:pt x="5400" y="20249"/>
                </a:moveTo>
                <a:lnTo>
                  <a:pt x="5142" y="18225"/>
                </a:lnTo>
                <a:lnTo>
                  <a:pt x="16456" y="18225"/>
                </a:lnTo>
                <a:lnTo>
                  <a:pt x="16200" y="20249"/>
                </a:lnTo>
                <a:cubicBezTo>
                  <a:pt x="16200" y="20249"/>
                  <a:pt x="5400" y="20249"/>
                  <a:pt x="5400" y="20249"/>
                </a:cubicBezTo>
                <a:close/>
                <a:moveTo>
                  <a:pt x="3857" y="1350"/>
                </a:moveTo>
                <a:lnTo>
                  <a:pt x="17742" y="1350"/>
                </a:lnTo>
                <a:lnTo>
                  <a:pt x="18514" y="3375"/>
                </a:lnTo>
                <a:lnTo>
                  <a:pt x="3085" y="3375"/>
                </a:lnTo>
                <a:cubicBezTo>
                  <a:pt x="3085" y="3375"/>
                  <a:pt x="3857" y="1350"/>
                  <a:pt x="3857" y="1350"/>
                </a:cubicBezTo>
                <a:close/>
                <a:moveTo>
                  <a:pt x="20143" y="3389"/>
                </a:moveTo>
                <a:lnTo>
                  <a:pt x="19205" y="922"/>
                </a:lnTo>
                <a:cubicBezTo>
                  <a:pt x="18996" y="371"/>
                  <a:pt x="18407" y="0"/>
                  <a:pt x="17742" y="0"/>
                </a:cubicBezTo>
                <a:lnTo>
                  <a:pt x="3857" y="0"/>
                </a:lnTo>
                <a:cubicBezTo>
                  <a:pt x="3192" y="0"/>
                  <a:pt x="2603" y="371"/>
                  <a:pt x="2393" y="922"/>
                </a:cubicBezTo>
                <a:lnTo>
                  <a:pt x="1448" y="3391"/>
                </a:lnTo>
                <a:cubicBezTo>
                  <a:pt x="643" y="3436"/>
                  <a:pt x="0" y="4008"/>
                  <a:pt x="0" y="4725"/>
                </a:cubicBezTo>
                <a:lnTo>
                  <a:pt x="0" y="6750"/>
                </a:lnTo>
                <a:cubicBezTo>
                  <a:pt x="0" y="7495"/>
                  <a:pt x="690" y="8100"/>
                  <a:pt x="1542" y="8100"/>
                </a:cubicBezTo>
                <a:lnTo>
                  <a:pt x="2340" y="8100"/>
                </a:lnTo>
                <a:cubicBezTo>
                  <a:pt x="2340" y="8150"/>
                  <a:pt x="2317" y="8198"/>
                  <a:pt x="2323" y="8249"/>
                </a:cubicBezTo>
                <a:lnTo>
                  <a:pt x="3866" y="20398"/>
                </a:lnTo>
                <a:cubicBezTo>
                  <a:pt x="3953" y="21082"/>
                  <a:pt x="4614" y="21599"/>
                  <a:pt x="5400" y="21599"/>
                </a:cubicBezTo>
                <a:lnTo>
                  <a:pt x="16200" y="21599"/>
                </a:lnTo>
                <a:cubicBezTo>
                  <a:pt x="16986" y="21599"/>
                  <a:pt x="17646" y="21082"/>
                  <a:pt x="17732" y="20398"/>
                </a:cubicBezTo>
                <a:lnTo>
                  <a:pt x="19275" y="8249"/>
                </a:lnTo>
                <a:cubicBezTo>
                  <a:pt x="19282" y="8198"/>
                  <a:pt x="19258" y="8150"/>
                  <a:pt x="19258" y="8100"/>
                </a:cubicBezTo>
                <a:lnTo>
                  <a:pt x="20057" y="8100"/>
                </a:lnTo>
                <a:cubicBezTo>
                  <a:pt x="20908" y="8100"/>
                  <a:pt x="21600" y="7495"/>
                  <a:pt x="21600" y="6750"/>
                </a:cubicBezTo>
                <a:lnTo>
                  <a:pt x="21600" y="4725"/>
                </a:lnTo>
                <a:cubicBezTo>
                  <a:pt x="21600" y="4006"/>
                  <a:pt x="20952" y="3431"/>
                  <a:pt x="20143" y="3389"/>
                </a:cubicBezTo>
              </a:path>
            </a:pathLst>
          </a:custGeom>
          <a:solidFill>
            <a:sysClr val="window" lastClr="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687" tIns="50687" rIns="50687" bIns="50687" anchor="ctr"/>
          <a:lstStyle/>
          <a:p>
            <a:pPr defTabSz="607679">
              <a:defRPr/>
            </a:pPr>
            <a:endParaRPr lang="en-US" sz="3991" kern="0" dirty="0">
              <a:solidFill>
                <a:srgbClr val="FFFFFF"/>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0" name="Rounded Rectangle 4"/>
          <p:cNvSpPr/>
          <p:nvPr/>
        </p:nvSpPr>
        <p:spPr>
          <a:xfrm>
            <a:off x="6221449" y="2124282"/>
            <a:ext cx="2121921" cy="3264636"/>
          </a:xfrm>
          <a:prstGeom prst="roundRect">
            <a:avLst>
              <a:gd name="adj" fmla="val 7770"/>
            </a:avLst>
          </a:prstGeom>
          <a:solidFill>
            <a:sysClr val="window" lastClr="FFFFFF"/>
          </a:solidFill>
          <a:ln w="25400" cap="flat" cmpd="sng" algn="ctr">
            <a:noFill/>
            <a:prstDash val="solid"/>
          </a:ln>
          <a:effectLst/>
        </p:spPr>
        <p:txBody>
          <a:bodyPr rtlCol="0" anchor="ctr"/>
          <a:lstStyle/>
          <a:p>
            <a:pPr algn="ctr" defTabSz="1216630">
              <a:defRPr/>
            </a:pPr>
            <a:endParaRPr lang="en-US" sz="3191" kern="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1" name="Rounded Rectangle 11"/>
          <p:cNvSpPr/>
          <p:nvPr/>
        </p:nvSpPr>
        <p:spPr>
          <a:xfrm>
            <a:off x="6221449" y="2124282"/>
            <a:ext cx="2121921" cy="1679855"/>
          </a:xfrm>
          <a:prstGeom prst="roundRect">
            <a:avLst>
              <a:gd name="adj" fmla="val 7770"/>
            </a:avLst>
          </a:prstGeom>
          <a:solidFill>
            <a:schemeClr val="accent3"/>
          </a:solidFill>
          <a:ln w="25400" cap="flat" cmpd="sng" algn="ctr">
            <a:noFill/>
            <a:prstDash val="solid"/>
          </a:ln>
          <a:effectLst/>
        </p:spPr>
        <p:txBody>
          <a:bodyPr rtlCol="0" anchor="ctr"/>
          <a:lstStyle/>
          <a:p>
            <a:pPr algn="ctr" defTabSz="1216630">
              <a:defRPr/>
            </a:pPr>
            <a:endParaRPr lang="en-US" sz="3191" kern="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 name="Freeform 15"/>
          <p:cNvSpPr>
            <a:spLocks noEditPoints="1"/>
          </p:cNvSpPr>
          <p:nvPr/>
        </p:nvSpPr>
        <p:spPr bwMode="auto">
          <a:xfrm>
            <a:off x="6903778" y="2389521"/>
            <a:ext cx="757263" cy="756392"/>
          </a:xfrm>
          <a:custGeom>
            <a:avLst/>
            <a:gdLst>
              <a:gd name="T0" fmla="*/ 183 w 371"/>
              <a:gd name="T1" fmla="*/ 1 h 370"/>
              <a:gd name="T2" fmla="*/ 2 w 371"/>
              <a:gd name="T3" fmla="*/ 187 h 370"/>
              <a:gd name="T4" fmla="*/ 188 w 371"/>
              <a:gd name="T5" fmla="*/ 369 h 370"/>
              <a:gd name="T6" fmla="*/ 370 w 371"/>
              <a:gd name="T7" fmla="*/ 182 h 370"/>
              <a:gd name="T8" fmla="*/ 183 w 371"/>
              <a:gd name="T9" fmla="*/ 1 h 370"/>
              <a:gd name="T10" fmla="*/ 184 w 371"/>
              <a:gd name="T11" fmla="*/ 25 h 370"/>
              <a:gd name="T12" fmla="*/ 260 w 371"/>
              <a:gd name="T13" fmla="*/ 43 h 370"/>
              <a:gd name="T14" fmla="*/ 235 w 371"/>
              <a:gd name="T15" fmla="*/ 84 h 370"/>
              <a:gd name="T16" fmla="*/ 186 w 371"/>
              <a:gd name="T17" fmla="*/ 73 h 370"/>
              <a:gd name="T18" fmla="*/ 137 w 371"/>
              <a:gd name="T19" fmla="*/ 84 h 370"/>
              <a:gd name="T20" fmla="*/ 112 w 371"/>
              <a:gd name="T21" fmla="*/ 43 h 370"/>
              <a:gd name="T22" fmla="*/ 184 w 371"/>
              <a:gd name="T23" fmla="*/ 25 h 370"/>
              <a:gd name="T24" fmla="*/ 85 w 371"/>
              <a:gd name="T25" fmla="*/ 234 h 370"/>
              <a:gd name="T26" fmla="*/ 44 w 371"/>
              <a:gd name="T27" fmla="*/ 259 h 370"/>
              <a:gd name="T28" fmla="*/ 26 w 371"/>
              <a:gd name="T29" fmla="*/ 187 h 370"/>
              <a:gd name="T30" fmla="*/ 44 w 371"/>
              <a:gd name="T31" fmla="*/ 111 h 370"/>
              <a:gd name="T32" fmla="*/ 85 w 371"/>
              <a:gd name="T33" fmla="*/ 136 h 370"/>
              <a:gd name="T34" fmla="*/ 74 w 371"/>
              <a:gd name="T35" fmla="*/ 185 h 370"/>
              <a:gd name="T36" fmla="*/ 85 w 371"/>
              <a:gd name="T37" fmla="*/ 234 h 370"/>
              <a:gd name="T38" fmla="*/ 188 w 371"/>
              <a:gd name="T39" fmla="*/ 345 h 370"/>
              <a:gd name="T40" fmla="*/ 112 w 371"/>
              <a:gd name="T41" fmla="*/ 327 h 370"/>
              <a:gd name="T42" fmla="*/ 137 w 371"/>
              <a:gd name="T43" fmla="*/ 286 h 370"/>
              <a:gd name="T44" fmla="*/ 186 w 371"/>
              <a:gd name="T45" fmla="*/ 297 h 370"/>
              <a:gd name="T46" fmla="*/ 235 w 371"/>
              <a:gd name="T47" fmla="*/ 286 h 370"/>
              <a:gd name="T48" fmla="*/ 260 w 371"/>
              <a:gd name="T49" fmla="*/ 327 h 370"/>
              <a:gd name="T50" fmla="*/ 188 w 371"/>
              <a:gd name="T51" fmla="*/ 345 h 370"/>
              <a:gd name="T52" fmla="*/ 186 w 371"/>
              <a:gd name="T53" fmla="*/ 273 h 370"/>
              <a:gd name="T54" fmla="*/ 98 w 371"/>
              <a:gd name="T55" fmla="*/ 185 h 370"/>
              <a:gd name="T56" fmla="*/ 186 w 371"/>
              <a:gd name="T57" fmla="*/ 97 h 370"/>
              <a:gd name="T58" fmla="*/ 274 w 371"/>
              <a:gd name="T59" fmla="*/ 185 h 370"/>
              <a:gd name="T60" fmla="*/ 186 w 371"/>
              <a:gd name="T61" fmla="*/ 273 h 370"/>
              <a:gd name="T62" fmla="*/ 286 w 371"/>
              <a:gd name="T63" fmla="*/ 234 h 370"/>
              <a:gd name="T64" fmla="*/ 298 w 371"/>
              <a:gd name="T65" fmla="*/ 185 h 370"/>
              <a:gd name="T66" fmla="*/ 286 w 371"/>
              <a:gd name="T67" fmla="*/ 136 h 370"/>
              <a:gd name="T68" fmla="*/ 328 w 371"/>
              <a:gd name="T69" fmla="*/ 111 h 370"/>
              <a:gd name="T70" fmla="*/ 346 w 371"/>
              <a:gd name="T71" fmla="*/ 183 h 370"/>
              <a:gd name="T72" fmla="*/ 328 w 371"/>
              <a:gd name="T73" fmla="*/ 259 h 370"/>
              <a:gd name="T74" fmla="*/ 286 w 371"/>
              <a:gd name="T75" fmla="*/ 234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1" h="37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184" y="25"/>
                </a:moveTo>
                <a:cubicBezTo>
                  <a:pt x="211" y="25"/>
                  <a:pt x="237" y="31"/>
                  <a:pt x="260" y="43"/>
                </a:cubicBezTo>
                <a:cubicBezTo>
                  <a:pt x="235" y="84"/>
                  <a:pt x="235" y="84"/>
                  <a:pt x="235" y="84"/>
                </a:cubicBezTo>
                <a:cubicBezTo>
                  <a:pt x="220" y="77"/>
                  <a:pt x="203" y="73"/>
                  <a:pt x="186" y="73"/>
                </a:cubicBezTo>
                <a:cubicBezTo>
                  <a:pt x="168" y="73"/>
                  <a:pt x="151" y="77"/>
                  <a:pt x="137" y="84"/>
                </a:cubicBezTo>
                <a:cubicBezTo>
                  <a:pt x="112" y="43"/>
                  <a:pt x="112" y="43"/>
                  <a:pt x="112" y="43"/>
                </a:cubicBezTo>
                <a:cubicBezTo>
                  <a:pt x="133" y="32"/>
                  <a:pt x="158" y="25"/>
                  <a:pt x="184" y="25"/>
                </a:cubicBezTo>
                <a:close/>
                <a:moveTo>
                  <a:pt x="85" y="234"/>
                </a:moveTo>
                <a:cubicBezTo>
                  <a:pt x="44" y="259"/>
                  <a:pt x="44" y="259"/>
                  <a:pt x="44" y="259"/>
                </a:cubicBezTo>
                <a:cubicBezTo>
                  <a:pt x="33" y="237"/>
                  <a:pt x="26" y="213"/>
                  <a:pt x="26" y="187"/>
                </a:cubicBezTo>
                <a:cubicBezTo>
                  <a:pt x="25" y="160"/>
                  <a:pt x="32" y="134"/>
                  <a:pt x="44" y="111"/>
                </a:cubicBezTo>
                <a:cubicBezTo>
                  <a:pt x="85" y="136"/>
                  <a:pt x="85" y="136"/>
                  <a:pt x="85" y="136"/>
                </a:cubicBezTo>
                <a:cubicBezTo>
                  <a:pt x="78" y="151"/>
                  <a:pt x="74" y="167"/>
                  <a:pt x="74" y="185"/>
                </a:cubicBezTo>
                <a:cubicBezTo>
                  <a:pt x="74" y="203"/>
                  <a:pt x="78" y="219"/>
                  <a:pt x="85" y="234"/>
                </a:cubicBezTo>
                <a:close/>
                <a:moveTo>
                  <a:pt x="188" y="345"/>
                </a:moveTo>
                <a:cubicBezTo>
                  <a:pt x="161" y="345"/>
                  <a:pt x="135" y="339"/>
                  <a:pt x="112" y="327"/>
                </a:cubicBezTo>
                <a:cubicBezTo>
                  <a:pt x="137" y="286"/>
                  <a:pt x="137" y="286"/>
                  <a:pt x="137" y="286"/>
                </a:cubicBezTo>
                <a:cubicBezTo>
                  <a:pt x="151" y="293"/>
                  <a:pt x="168" y="297"/>
                  <a:pt x="186" y="297"/>
                </a:cubicBezTo>
                <a:cubicBezTo>
                  <a:pt x="203" y="297"/>
                  <a:pt x="220" y="293"/>
                  <a:pt x="235" y="286"/>
                </a:cubicBezTo>
                <a:cubicBezTo>
                  <a:pt x="260" y="327"/>
                  <a:pt x="260" y="327"/>
                  <a:pt x="260" y="327"/>
                </a:cubicBezTo>
                <a:cubicBezTo>
                  <a:pt x="238" y="338"/>
                  <a:pt x="214" y="345"/>
                  <a:pt x="188" y="345"/>
                </a:cubicBezTo>
                <a:close/>
                <a:moveTo>
                  <a:pt x="186" y="273"/>
                </a:moveTo>
                <a:cubicBezTo>
                  <a:pt x="137" y="273"/>
                  <a:pt x="98" y="233"/>
                  <a:pt x="98" y="185"/>
                </a:cubicBezTo>
                <a:cubicBezTo>
                  <a:pt x="98" y="136"/>
                  <a:pt x="137" y="97"/>
                  <a:pt x="186" y="97"/>
                </a:cubicBezTo>
                <a:cubicBezTo>
                  <a:pt x="234" y="97"/>
                  <a:pt x="274" y="136"/>
                  <a:pt x="274" y="185"/>
                </a:cubicBezTo>
                <a:cubicBezTo>
                  <a:pt x="274" y="233"/>
                  <a:pt x="234" y="273"/>
                  <a:pt x="186" y="273"/>
                </a:cubicBezTo>
                <a:close/>
                <a:moveTo>
                  <a:pt x="286" y="234"/>
                </a:moveTo>
                <a:cubicBezTo>
                  <a:pt x="294" y="219"/>
                  <a:pt x="298" y="203"/>
                  <a:pt x="298" y="185"/>
                </a:cubicBezTo>
                <a:cubicBezTo>
                  <a:pt x="298" y="167"/>
                  <a:pt x="294" y="151"/>
                  <a:pt x="286" y="136"/>
                </a:cubicBezTo>
                <a:cubicBezTo>
                  <a:pt x="328" y="111"/>
                  <a:pt x="328" y="111"/>
                  <a:pt x="328" y="111"/>
                </a:cubicBezTo>
                <a:cubicBezTo>
                  <a:pt x="339" y="133"/>
                  <a:pt x="345" y="157"/>
                  <a:pt x="346" y="183"/>
                </a:cubicBezTo>
                <a:cubicBezTo>
                  <a:pt x="346" y="210"/>
                  <a:pt x="340" y="236"/>
                  <a:pt x="328" y="259"/>
                </a:cubicBezTo>
                <a:lnTo>
                  <a:pt x="286" y="234"/>
                </a:lnTo>
                <a:close/>
              </a:path>
            </a:pathLst>
          </a:custGeom>
          <a:solidFill>
            <a:sysClr val="window" lastClr="FFFFFF"/>
          </a:solidFill>
          <a:ln>
            <a:noFill/>
          </a:ln>
        </p:spPr>
        <p:txBody>
          <a:bodyPr vert="horz" wrap="square" lIns="121645" tIns="60823" rIns="121645" bIns="60823" numCol="1" anchor="t" anchorCtr="0" compatLnSpc="1"/>
          <a:lstStyle/>
          <a:p>
            <a:pPr defTabSz="1216630">
              <a:defRPr/>
            </a:pPr>
            <a:endParaRPr lang="en-US" sz="3191" kern="0" dirty="0">
              <a:solidFill>
                <a:prstClr val="black"/>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 name="Rounded Rectangle 5"/>
          <p:cNvSpPr/>
          <p:nvPr/>
        </p:nvSpPr>
        <p:spPr>
          <a:xfrm>
            <a:off x="8697022" y="2124282"/>
            <a:ext cx="2121921" cy="3264636"/>
          </a:xfrm>
          <a:prstGeom prst="roundRect">
            <a:avLst>
              <a:gd name="adj" fmla="val 7770"/>
            </a:avLst>
          </a:prstGeom>
          <a:solidFill>
            <a:sysClr val="window" lastClr="FFFFFF"/>
          </a:solidFill>
          <a:ln w="25400" cap="flat" cmpd="sng" algn="ctr">
            <a:noFill/>
            <a:prstDash val="solid"/>
          </a:ln>
          <a:effectLst/>
        </p:spPr>
        <p:txBody>
          <a:bodyPr rtlCol="0" anchor="ctr"/>
          <a:lstStyle/>
          <a:p>
            <a:pPr algn="ctr" defTabSz="1216630">
              <a:defRPr/>
            </a:pPr>
            <a:endParaRPr lang="en-US" sz="3191" kern="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 name="Rounded Rectangle 12"/>
          <p:cNvSpPr/>
          <p:nvPr/>
        </p:nvSpPr>
        <p:spPr>
          <a:xfrm>
            <a:off x="8697022" y="2124282"/>
            <a:ext cx="2121921" cy="1679855"/>
          </a:xfrm>
          <a:prstGeom prst="roundRect">
            <a:avLst>
              <a:gd name="adj" fmla="val 7770"/>
            </a:avLst>
          </a:prstGeom>
          <a:solidFill>
            <a:schemeClr val="accent4"/>
          </a:solidFill>
          <a:ln w="25400" cap="flat" cmpd="sng" algn="ctr">
            <a:noFill/>
            <a:prstDash val="solid"/>
          </a:ln>
          <a:effectLst/>
        </p:spPr>
        <p:txBody>
          <a:bodyPr rtlCol="0" anchor="ctr"/>
          <a:lstStyle/>
          <a:p>
            <a:pPr algn="ctr" defTabSz="1216630">
              <a:defRPr/>
            </a:pPr>
            <a:endParaRPr lang="en-US" sz="3191" kern="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5" name="Freeform 21"/>
          <p:cNvSpPr>
            <a:spLocks noEditPoints="1"/>
          </p:cNvSpPr>
          <p:nvPr/>
        </p:nvSpPr>
        <p:spPr bwMode="auto">
          <a:xfrm>
            <a:off x="9326035" y="2363081"/>
            <a:ext cx="863896" cy="866625"/>
          </a:xfrm>
          <a:custGeom>
            <a:avLst/>
            <a:gdLst>
              <a:gd name="T0" fmla="*/ 390 w 403"/>
              <a:gd name="T1" fmla="*/ 150 h 404"/>
              <a:gd name="T2" fmla="*/ 241 w 403"/>
              <a:gd name="T3" fmla="*/ 110 h 404"/>
              <a:gd name="T4" fmla="*/ 215 w 403"/>
              <a:gd name="T5" fmla="*/ 13 h 404"/>
              <a:gd name="T6" fmla="*/ 195 w 403"/>
              <a:gd name="T7" fmla="*/ 2 h 404"/>
              <a:gd name="T8" fmla="*/ 14 w 403"/>
              <a:gd name="T9" fmla="*/ 51 h 404"/>
              <a:gd name="T10" fmla="*/ 2 w 403"/>
              <a:gd name="T11" fmla="*/ 70 h 404"/>
              <a:gd name="T12" fmla="*/ 67 w 403"/>
              <a:gd name="T13" fmla="*/ 311 h 404"/>
              <a:gd name="T14" fmla="*/ 86 w 403"/>
              <a:gd name="T15" fmla="*/ 322 h 404"/>
              <a:gd name="T16" fmla="*/ 159 w 403"/>
              <a:gd name="T17" fmla="*/ 302 h 404"/>
              <a:gd name="T18" fmla="*/ 149 w 403"/>
              <a:gd name="T19" fmla="*/ 339 h 404"/>
              <a:gd name="T20" fmla="*/ 160 w 403"/>
              <a:gd name="T21" fmla="*/ 358 h 404"/>
              <a:gd name="T22" fmla="*/ 322 w 403"/>
              <a:gd name="T23" fmla="*/ 401 h 404"/>
              <a:gd name="T24" fmla="*/ 342 w 403"/>
              <a:gd name="T25" fmla="*/ 391 h 404"/>
              <a:gd name="T26" fmla="*/ 401 w 403"/>
              <a:gd name="T27" fmla="*/ 169 h 404"/>
              <a:gd name="T28" fmla="*/ 390 w 403"/>
              <a:gd name="T29" fmla="*/ 150 h 404"/>
              <a:gd name="T30" fmla="*/ 34 w 403"/>
              <a:gd name="T31" fmla="*/ 75 h 404"/>
              <a:gd name="T32" fmla="*/ 191 w 403"/>
              <a:gd name="T33" fmla="*/ 33 h 404"/>
              <a:gd name="T34" fmla="*/ 249 w 403"/>
              <a:gd name="T35" fmla="*/ 249 h 404"/>
              <a:gd name="T36" fmla="*/ 92 w 403"/>
              <a:gd name="T37" fmla="*/ 291 h 404"/>
              <a:gd name="T38" fmla="*/ 34 w 403"/>
              <a:gd name="T39" fmla="*/ 75 h 404"/>
              <a:gd name="T40" fmla="*/ 315 w 403"/>
              <a:gd name="T41" fmla="*/ 371 h 404"/>
              <a:gd name="T42" fmla="*/ 179 w 403"/>
              <a:gd name="T43" fmla="*/ 334 h 404"/>
              <a:gd name="T44" fmla="*/ 190 w 403"/>
              <a:gd name="T45" fmla="*/ 294 h 404"/>
              <a:gd name="T46" fmla="*/ 268 w 403"/>
              <a:gd name="T47" fmla="*/ 273 h 404"/>
              <a:gd name="T48" fmla="*/ 279 w 403"/>
              <a:gd name="T49" fmla="*/ 254 h 404"/>
              <a:gd name="T50" fmla="*/ 249 w 403"/>
              <a:gd name="T51" fmla="*/ 142 h 404"/>
              <a:gd name="T52" fmla="*/ 368 w 403"/>
              <a:gd name="T53" fmla="*/ 174 h 404"/>
              <a:gd name="T54" fmla="*/ 315 w 403"/>
              <a:gd name="T55" fmla="*/ 37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404">
                <a:moveTo>
                  <a:pt x="390" y="150"/>
                </a:moveTo>
                <a:cubicBezTo>
                  <a:pt x="241" y="110"/>
                  <a:pt x="241" y="110"/>
                  <a:pt x="241" y="110"/>
                </a:cubicBezTo>
                <a:cubicBezTo>
                  <a:pt x="215" y="13"/>
                  <a:pt x="215" y="13"/>
                  <a:pt x="215" y="13"/>
                </a:cubicBezTo>
                <a:cubicBezTo>
                  <a:pt x="213" y="5"/>
                  <a:pt x="204" y="0"/>
                  <a:pt x="195" y="2"/>
                </a:cubicBezTo>
                <a:cubicBezTo>
                  <a:pt x="14" y="51"/>
                  <a:pt x="14" y="51"/>
                  <a:pt x="14" y="51"/>
                </a:cubicBezTo>
                <a:cubicBezTo>
                  <a:pt x="5" y="53"/>
                  <a:pt x="0" y="62"/>
                  <a:pt x="2" y="70"/>
                </a:cubicBezTo>
                <a:cubicBezTo>
                  <a:pt x="67" y="311"/>
                  <a:pt x="67" y="311"/>
                  <a:pt x="67" y="311"/>
                </a:cubicBezTo>
                <a:cubicBezTo>
                  <a:pt x="69" y="319"/>
                  <a:pt x="78" y="324"/>
                  <a:pt x="86" y="322"/>
                </a:cubicBezTo>
                <a:cubicBezTo>
                  <a:pt x="159" y="302"/>
                  <a:pt x="159" y="302"/>
                  <a:pt x="159" y="302"/>
                </a:cubicBezTo>
                <a:cubicBezTo>
                  <a:pt x="149" y="339"/>
                  <a:pt x="149" y="339"/>
                  <a:pt x="149" y="339"/>
                </a:cubicBezTo>
                <a:cubicBezTo>
                  <a:pt x="147" y="347"/>
                  <a:pt x="152" y="356"/>
                  <a:pt x="160" y="358"/>
                </a:cubicBezTo>
                <a:cubicBezTo>
                  <a:pt x="322" y="401"/>
                  <a:pt x="322" y="401"/>
                  <a:pt x="322" y="401"/>
                </a:cubicBezTo>
                <a:cubicBezTo>
                  <a:pt x="331" y="404"/>
                  <a:pt x="340" y="399"/>
                  <a:pt x="342" y="391"/>
                </a:cubicBezTo>
                <a:cubicBezTo>
                  <a:pt x="401" y="169"/>
                  <a:pt x="401" y="169"/>
                  <a:pt x="401" y="169"/>
                </a:cubicBezTo>
                <a:cubicBezTo>
                  <a:pt x="403" y="161"/>
                  <a:pt x="398" y="152"/>
                  <a:pt x="390" y="150"/>
                </a:cubicBezTo>
                <a:close/>
                <a:moveTo>
                  <a:pt x="34" y="75"/>
                </a:moveTo>
                <a:cubicBezTo>
                  <a:pt x="191" y="33"/>
                  <a:pt x="191" y="33"/>
                  <a:pt x="191" y="33"/>
                </a:cubicBezTo>
                <a:cubicBezTo>
                  <a:pt x="249" y="249"/>
                  <a:pt x="249" y="249"/>
                  <a:pt x="249" y="249"/>
                </a:cubicBezTo>
                <a:cubicBezTo>
                  <a:pt x="92" y="291"/>
                  <a:pt x="92" y="291"/>
                  <a:pt x="92" y="291"/>
                </a:cubicBezTo>
                <a:lnTo>
                  <a:pt x="34" y="75"/>
                </a:lnTo>
                <a:close/>
                <a:moveTo>
                  <a:pt x="315" y="371"/>
                </a:moveTo>
                <a:cubicBezTo>
                  <a:pt x="179" y="334"/>
                  <a:pt x="179" y="334"/>
                  <a:pt x="179" y="334"/>
                </a:cubicBezTo>
                <a:cubicBezTo>
                  <a:pt x="190" y="294"/>
                  <a:pt x="190" y="294"/>
                  <a:pt x="190" y="294"/>
                </a:cubicBezTo>
                <a:cubicBezTo>
                  <a:pt x="268" y="273"/>
                  <a:pt x="268" y="273"/>
                  <a:pt x="268" y="273"/>
                </a:cubicBezTo>
                <a:cubicBezTo>
                  <a:pt x="276" y="271"/>
                  <a:pt x="282" y="262"/>
                  <a:pt x="279" y="254"/>
                </a:cubicBezTo>
                <a:cubicBezTo>
                  <a:pt x="249" y="142"/>
                  <a:pt x="249" y="142"/>
                  <a:pt x="249" y="142"/>
                </a:cubicBezTo>
                <a:cubicBezTo>
                  <a:pt x="368" y="174"/>
                  <a:pt x="368" y="174"/>
                  <a:pt x="368" y="174"/>
                </a:cubicBezTo>
                <a:lnTo>
                  <a:pt x="315" y="371"/>
                </a:lnTo>
                <a:close/>
              </a:path>
            </a:pathLst>
          </a:custGeom>
          <a:solidFill>
            <a:sysClr val="window" lastClr="FFFFFF"/>
          </a:solidFill>
          <a:ln>
            <a:noFill/>
          </a:ln>
        </p:spPr>
        <p:txBody>
          <a:bodyPr vert="horz" wrap="square" lIns="121645" tIns="60823" rIns="121645" bIns="60823" numCol="1" anchor="t" anchorCtr="0" compatLnSpc="1"/>
          <a:lstStyle/>
          <a:p>
            <a:pPr defTabSz="1216630">
              <a:defRPr/>
            </a:pPr>
            <a:endParaRPr lang="en-US" sz="3191" kern="0" dirty="0">
              <a:solidFill>
                <a:prstClr val="black"/>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0" name="TextBox 13"/>
          <p:cNvSpPr txBox="1"/>
          <p:nvPr/>
        </p:nvSpPr>
        <p:spPr>
          <a:xfrm>
            <a:off x="1679987" y="3392001"/>
            <a:ext cx="1196979" cy="246221"/>
          </a:xfrm>
          <a:prstGeom prst="rect">
            <a:avLst/>
          </a:prstGeom>
          <a:noFill/>
        </p:spPr>
        <p:txBody>
          <a:bodyPr wrap="square" lIns="0" tIns="0" rIns="0" bIns="0" rtlCol="0" anchor="t" anchorCtr="0">
            <a:spAutoFit/>
          </a:bodyPr>
          <a:lstStyle/>
          <a:p>
            <a:pPr algn="ctr" defTabSz="1215995">
              <a:spcBef>
                <a:spcPct val="20000"/>
              </a:spcBef>
              <a:defRPr/>
            </a:pPr>
            <a:r>
              <a:rPr lang="zh-CN" altLang="en-US"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关键词</a:t>
            </a:r>
            <a:endParaRPr lang="en-US"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1" name="TextBox 13"/>
          <p:cNvSpPr txBox="1"/>
          <p:nvPr/>
        </p:nvSpPr>
        <p:spPr>
          <a:xfrm>
            <a:off x="4208345" y="3392001"/>
            <a:ext cx="1196979" cy="246221"/>
          </a:xfrm>
          <a:prstGeom prst="rect">
            <a:avLst/>
          </a:prstGeom>
          <a:noFill/>
        </p:spPr>
        <p:txBody>
          <a:bodyPr wrap="square" lIns="0" tIns="0" rIns="0" bIns="0" rtlCol="0" anchor="t" anchorCtr="0">
            <a:spAutoFit/>
          </a:bodyPr>
          <a:lstStyle/>
          <a:p>
            <a:pPr algn="ctr" defTabSz="1215995">
              <a:spcBef>
                <a:spcPct val="20000"/>
              </a:spcBef>
              <a:defRPr/>
            </a:pPr>
            <a:r>
              <a:rPr lang="zh-CN" altLang="en-US"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关键词</a:t>
            </a:r>
            <a:endParaRPr lang="en-US"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2" name="TextBox 13"/>
          <p:cNvSpPr txBox="1"/>
          <p:nvPr/>
        </p:nvSpPr>
        <p:spPr>
          <a:xfrm>
            <a:off x="6674044" y="3392001"/>
            <a:ext cx="1196979" cy="246221"/>
          </a:xfrm>
          <a:prstGeom prst="rect">
            <a:avLst/>
          </a:prstGeom>
          <a:noFill/>
        </p:spPr>
        <p:txBody>
          <a:bodyPr wrap="square" lIns="0" tIns="0" rIns="0" bIns="0" rtlCol="0" anchor="t" anchorCtr="0">
            <a:spAutoFit/>
          </a:bodyPr>
          <a:lstStyle/>
          <a:p>
            <a:pPr algn="ctr" defTabSz="1215995">
              <a:spcBef>
                <a:spcPct val="20000"/>
              </a:spcBef>
              <a:defRPr/>
            </a:pPr>
            <a:r>
              <a:rPr lang="zh-CN" altLang="en-US"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关键词</a:t>
            </a:r>
            <a:endParaRPr lang="en-US"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3" name="TextBox 13"/>
          <p:cNvSpPr txBox="1"/>
          <p:nvPr/>
        </p:nvSpPr>
        <p:spPr>
          <a:xfrm>
            <a:off x="9202401" y="3392001"/>
            <a:ext cx="1196979" cy="246221"/>
          </a:xfrm>
          <a:prstGeom prst="rect">
            <a:avLst/>
          </a:prstGeom>
          <a:noFill/>
        </p:spPr>
        <p:txBody>
          <a:bodyPr wrap="square" lIns="0" tIns="0" rIns="0" bIns="0" rtlCol="0" anchor="t" anchorCtr="0">
            <a:spAutoFit/>
          </a:bodyPr>
          <a:lstStyle/>
          <a:p>
            <a:pPr algn="ctr" defTabSz="1215995">
              <a:spcBef>
                <a:spcPct val="20000"/>
              </a:spcBef>
              <a:defRPr/>
            </a:pPr>
            <a:r>
              <a:rPr lang="zh-CN" altLang="en-US"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关键词</a:t>
            </a:r>
            <a:endParaRPr lang="en-US"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32" name="组合 31"/>
          <p:cNvGrpSpPr/>
          <p:nvPr/>
        </p:nvGrpSpPr>
        <p:grpSpPr>
          <a:xfrm>
            <a:off x="1391502" y="4232557"/>
            <a:ext cx="1934629" cy="890796"/>
            <a:chOff x="468937" y="2419540"/>
            <a:chExt cx="1934629" cy="890796"/>
          </a:xfrm>
        </p:grpSpPr>
        <p:sp>
          <p:nvSpPr>
            <p:cNvPr id="33"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34" name="矩形 33"/>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35" name="组合 34"/>
          <p:cNvGrpSpPr/>
          <p:nvPr/>
        </p:nvGrpSpPr>
        <p:grpSpPr>
          <a:xfrm>
            <a:off x="3906102" y="4232557"/>
            <a:ext cx="1934629" cy="890796"/>
            <a:chOff x="468937" y="2419540"/>
            <a:chExt cx="1934629" cy="890796"/>
          </a:xfrm>
        </p:grpSpPr>
        <p:sp>
          <p:nvSpPr>
            <p:cNvPr id="36"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37" name="矩形 36"/>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38" name="组合 37"/>
          <p:cNvGrpSpPr/>
          <p:nvPr/>
        </p:nvGrpSpPr>
        <p:grpSpPr>
          <a:xfrm>
            <a:off x="6420702" y="4232557"/>
            <a:ext cx="1934629" cy="890796"/>
            <a:chOff x="468937" y="2419540"/>
            <a:chExt cx="1934629" cy="890796"/>
          </a:xfrm>
        </p:grpSpPr>
        <p:sp>
          <p:nvSpPr>
            <p:cNvPr id="39"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40" name="矩形 39"/>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41" name="组合 40"/>
          <p:cNvGrpSpPr/>
          <p:nvPr/>
        </p:nvGrpSpPr>
        <p:grpSpPr>
          <a:xfrm>
            <a:off x="8935302" y="4232557"/>
            <a:ext cx="1934629" cy="890796"/>
            <a:chOff x="468937" y="2419540"/>
            <a:chExt cx="1934629" cy="890796"/>
          </a:xfrm>
        </p:grpSpPr>
        <p:sp>
          <p:nvSpPr>
            <p:cNvPr id="42"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43" name="矩形 42"/>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44" name="组合 43">
            <a:extLst>
              <a:ext uri="{FF2B5EF4-FFF2-40B4-BE49-F238E27FC236}">
                <a16:creationId xmlns:a16="http://schemas.microsoft.com/office/drawing/2014/main" id="{C425C2C4-5085-49DC-90C0-0982B4D820A3}"/>
              </a:ext>
            </a:extLst>
          </p:cNvPr>
          <p:cNvGrpSpPr/>
          <p:nvPr/>
        </p:nvGrpSpPr>
        <p:grpSpPr>
          <a:xfrm>
            <a:off x="3424460" y="220234"/>
            <a:ext cx="5544407" cy="617980"/>
            <a:chOff x="551593" y="497013"/>
            <a:chExt cx="5544407" cy="617980"/>
          </a:xfrm>
        </p:grpSpPr>
        <p:sp>
          <p:nvSpPr>
            <p:cNvPr id="45" name="矩形 44">
              <a:extLst>
                <a:ext uri="{FF2B5EF4-FFF2-40B4-BE49-F238E27FC236}">
                  <a16:creationId xmlns:a16="http://schemas.microsoft.com/office/drawing/2014/main" id="{D4918EC2-B7A3-4EE4-939F-B70DD106D0C5}"/>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46" name="0 _4">
              <a:extLst>
                <a:ext uri="{FF2B5EF4-FFF2-40B4-BE49-F238E27FC236}">
                  <a16:creationId xmlns:a16="http://schemas.microsoft.com/office/drawing/2014/main" id="{35C2AF96-0E1A-41D2-B0BC-197700E3DB4E}"/>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Effect transition="in" filter="fade">
                                      <p:cBhvr>
                                        <p:cTn id="27" dur="500"/>
                                        <p:tgtEl>
                                          <p:spTgt spid="7"/>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fltVal val="0"/>
                                          </p:val>
                                        </p:tav>
                                        <p:tav tm="100000">
                                          <p:val>
                                            <p:strVal val="#ppt_w"/>
                                          </p:val>
                                        </p:tav>
                                      </p:tavLst>
                                    </p:anim>
                                    <p:anim calcmode="lin" valueType="num">
                                      <p:cBhvr>
                                        <p:cTn id="32" dur="500" fill="hold"/>
                                        <p:tgtEl>
                                          <p:spTgt spid="8"/>
                                        </p:tgtEl>
                                        <p:attrNameLst>
                                          <p:attrName>ppt_h</p:attrName>
                                        </p:attrNameLst>
                                      </p:cBhvr>
                                      <p:tavLst>
                                        <p:tav tm="0">
                                          <p:val>
                                            <p:fltVal val="0"/>
                                          </p:val>
                                        </p:tav>
                                        <p:tav tm="100000">
                                          <p:val>
                                            <p:strVal val="#ppt_h"/>
                                          </p:val>
                                        </p:tav>
                                      </p:tavLst>
                                    </p:anim>
                                    <p:animEffect transition="in" filter="fade">
                                      <p:cBhvr>
                                        <p:cTn id="33" dur="500"/>
                                        <p:tgtEl>
                                          <p:spTgt spid="8"/>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p:cTn id="37" dur="500" fill="hold"/>
                                        <p:tgtEl>
                                          <p:spTgt spid="9"/>
                                        </p:tgtEl>
                                        <p:attrNameLst>
                                          <p:attrName>ppt_w</p:attrName>
                                        </p:attrNameLst>
                                      </p:cBhvr>
                                      <p:tavLst>
                                        <p:tav tm="0">
                                          <p:val>
                                            <p:fltVal val="0"/>
                                          </p:val>
                                        </p:tav>
                                        <p:tav tm="100000">
                                          <p:val>
                                            <p:strVal val="#ppt_w"/>
                                          </p:val>
                                        </p:tav>
                                      </p:tavLst>
                                    </p:anim>
                                    <p:anim calcmode="lin" valueType="num">
                                      <p:cBhvr>
                                        <p:cTn id="38" dur="500" fill="hold"/>
                                        <p:tgtEl>
                                          <p:spTgt spid="9"/>
                                        </p:tgtEl>
                                        <p:attrNameLst>
                                          <p:attrName>ppt_h</p:attrName>
                                        </p:attrNameLst>
                                      </p:cBhvr>
                                      <p:tavLst>
                                        <p:tav tm="0">
                                          <p:val>
                                            <p:fltVal val="0"/>
                                          </p:val>
                                        </p:tav>
                                        <p:tav tm="100000">
                                          <p:val>
                                            <p:strVal val="#ppt_h"/>
                                          </p:val>
                                        </p:tav>
                                      </p:tavLst>
                                    </p:anim>
                                    <p:animEffect transition="in" filter="fade">
                                      <p:cBhvr>
                                        <p:cTn id="39" dur="500"/>
                                        <p:tgtEl>
                                          <p:spTgt spid="9"/>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p:cTn id="43" dur="500" fill="hold"/>
                                        <p:tgtEl>
                                          <p:spTgt spid="10"/>
                                        </p:tgtEl>
                                        <p:attrNameLst>
                                          <p:attrName>ppt_w</p:attrName>
                                        </p:attrNameLst>
                                      </p:cBhvr>
                                      <p:tavLst>
                                        <p:tav tm="0">
                                          <p:val>
                                            <p:fltVal val="0"/>
                                          </p:val>
                                        </p:tav>
                                        <p:tav tm="100000">
                                          <p:val>
                                            <p:strVal val="#ppt_w"/>
                                          </p:val>
                                        </p:tav>
                                      </p:tavLst>
                                    </p:anim>
                                    <p:anim calcmode="lin" valueType="num">
                                      <p:cBhvr>
                                        <p:cTn id="44" dur="500" fill="hold"/>
                                        <p:tgtEl>
                                          <p:spTgt spid="10"/>
                                        </p:tgtEl>
                                        <p:attrNameLst>
                                          <p:attrName>ppt_h</p:attrName>
                                        </p:attrNameLst>
                                      </p:cBhvr>
                                      <p:tavLst>
                                        <p:tav tm="0">
                                          <p:val>
                                            <p:fltVal val="0"/>
                                          </p:val>
                                        </p:tav>
                                        <p:tav tm="100000">
                                          <p:val>
                                            <p:strVal val="#ppt_h"/>
                                          </p:val>
                                        </p:tav>
                                      </p:tavLst>
                                    </p:anim>
                                    <p:animEffect transition="in" filter="fade">
                                      <p:cBhvr>
                                        <p:cTn id="45" dur="500"/>
                                        <p:tgtEl>
                                          <p:spTgt spid="10"/>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p:cTn id="49" dur="500" fill="hold"/>
                                        <p:tgtEl>
                                          <p:spTgt spid="11"/>
                                        </p:tgtEl>
                                        <p:attrNameLst>
                                          <p:attrName>ppt_w</p:attrName>
                                        </p:attrNameLst>
                                      </p:cBhvr>
                                      <p:tavLst>
                                        <p:tav tm="0">
                                          <p:val>
                                            <p:fltVal val="0"/>
                                          </p:val>
                                        </p:tav>
                                        <p:tav tm="100000">
                                          <p:val>
                                            <p:strVal val="#ppt_w"/>
                                          </p:val>
                                        </p:tav>
                                      </p:tavLst>
                                    </p:anim>
                                    <p:anim calcmode="lin" valueType="num">
                                      <p:cBhvr>
                                        <p:cTn id="50" dur="500" fill="hold"/>
                                        <p:tgtEl>
                                          <p:spTgt spid="11"/>
                                        </p:tgtEl>
                                        <p:attrNameLst>
                                          <p:attrName>ppt_h</p:attrName>
                                        </p:attrNameLst>
                                      </p:cBhvr>
                                      <p:tavLst>
                                        <p:tav tm="0">
                                          <p:val>
                                            <p:fltVal val="0"/>
                                          </p:val>
                                        </p:tav>
                                        <p:tav tm="100000">
                                          <p:val>
                                            <p:strVal val="#ppt_h"/>
                                          </p:val>
                                        </p:tav>
                                      </p:tavLst>
                                    </p:anim>
                                    <p:animEffect transition="in" filter="fade">
                                      <p:cBhvr>
                                        <p:cTn id="51" dur="500"/>
                                        <p:tgtEl>
                                          <p:spTgt spid="11"/>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p:cTn id="55" dur="500" fill="hold"/>
                                        <p:tgtEl>
                                          <p:spTgt spid="12"/>
                                        </p:tgtEl>
                                        <p:attrNameLst>
                                          <p:attrName>ppt_w</p:attrName>
                                        </p:attrNameLst>
                                      </p:cBhvr>
                                      <p:tavLst>
                                        <p:tav tm="0">
                                          <p:val>
                                            <p:fltVal val="0"/>
                                          </p:val>
                                        </p:tav>
                                        <p:tav tm="100000">
                                          <p:val>
                                            <p:strVal val="#ppt_w"/>
                                          </p:val>
                                        </p:tav>
                                      </p:tavLst>
                                    </p:anim>
                                    <p:anim calcmode="lin" valueType="num">
                                      <p:cBhvr>
                                        <p:cTn id="56" dur="500" fill="hold"/>
                                        <p:tgtEl>
                                          <p:spTgt spid="12"/>
                                        </p:tgtEl>
                                        <p:attrNameLst>
                                          <p:attrName>ppt_h</p:attrName>
                                        </p:attrNameLst>
                                      </p:cBhvr>
                                      <p:tavLst>
                                        <p:tav tm="0">
                                          <p:val>
                                            <p:fltVal val="0"/>
                                          </p:val>
                                        </p:tav>
                                        <p:tav tm="100000">
                                          <p:val>
                                            <p:strVal val="#ppt_h"/>
                                          </p:val>
                                        </p:tav>
                                      </p:tavLst>
                                    </p:anim>
                                    <p:animEffect transition="in" filter="fade">
                                      <p:cBhvr>
                                        <p:cTn id="57" dur="500"/>
                                        <p:tgtEl>
                                          <p:spTgt spid="12"/>
                                        </p:tgtEl>
                                      </p:cBhvr>
                                    </p:animEffect>
                                  </p:childTnLst>
                                </p:cTn>
                              </p:par>
                            </p:childTnLst>
                          </p:cTn>
                        </p:par>
                        <p:par>
                          <p:cTn id="58" fill="hold">
                            <p:stCondLst>
                              <p:cond delay="4500"/>
                            </p:stCondLst>
                            <p:childTnLst>
                              <p:par>
                                <p:cTn id="59" presetID="53" presetClass="entr" presetSubtype="16" fill="hold" grpId="0" nodeType="after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p:cTn id="61" dur="500" fill="hold"/>
                                        <p:tgtEl>
                                          <p:spTgt spid="13"/>
                                        </p:tgtEl>
                                        <p:attrNameLst>
                                          <p:attrName>ppt_w</p:attrName>
                                        </p:attrNameLst>
                                      </p:cBhvr>
                                      <p:tavLst>
                                        <p:tav tm="0">
                                          <p:val>
                                            <p:fltVal val="0"/>
                                          </p:val>
                                        </p:tav>
                                        <p:tav tm="100000">
                                          <p:val>
                                            <p:strVal val="#ppt_w"/>
                                          </p:val>
                                        </p:tav>
                                      </p:tavLst>
                                    </p:anim>
                                    <p:anim calcmode="lin" valueType="num">
                                      <p:cBhvr>
                                        <p:cTn id="62" dur="500" fill="hold"/>
                                        <p:tgtEl>
                                          <p:spTgt spid="13"/>
                                        </p:tgtEl>
                                        <p:attrNameLst>
                                          <p:attrName>ppt_h</p:attrName>
                                        </p:attrNameLst>
                                      </p:cBhvr>
                                      <p:tavLst>
                                        <p:tav tm="0">
                                          <p:val>
                                            <p:fltVal val="0"/>
                                          </p:val>
                                        </p:tav>
                                        <p:tav tm="100000">
                                          <p:val>
                                            <p:strVal val="#ppt_h"/>
                                          </p:val>
                                        </p:tav>
                                      </p:tavLst>
                                    </p:anim>
                                    <p:animEffect transition="in" filter="fade">
                                      <p:cBhvr>
                                        <p:cTn id="63" dur="500"/>
                                        <p:tgtEl>
                                          <p:spTgt spid="13"/>
                                        </p:tgtEl>
                                      </p:cBhvr>
                                    </p:animEffect>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p:cTn id="67" dur="500" fill="hold"/>
                                        <p:tgtEl>
                                          <p:spTgt spid="14"/>
                                        </p:tgtEl>
                                        <p:attrNameLst>
                                          <p:attrName>ppt_w</p:attrName>
                                        </p:attrNameLst>
                                      </p:cBhvr>
                                      <p:tavLst>
                                        <p:tav tm="0">
                                          <p:val>
                                            <p:fltVal val="0"/>
                                          </p:val>
                                        </p:tav>
                                        <p:tav tm="100000">
                                          <p:val>
                                            <p:strVal val="#ppt_w"/>
                                          </p:val>
                                        </p:tav>
                                      </p:tavLst>
                                    </p:anim>
                                    <p:anim calcmode="lin" valueType="num">
                                      <p:cBhvr>
                                        <p:cTn id="68" dur="500" fill="hold"/>
                                        <p:tgtEl>
                                          <p:spTgt spid="14"/>
                                        </p:tgtEl>
                                        <p:attrNameLst>
                                          <p:attrName>ppt_h</p:attrName>
                                        </p:attrNameLst>
                                      </p:cBhvr>
                                      <p:tavLst>
                                        <p:tav tm="0">
                                          <p:val>
                                            <p:fltVal val="0"/>
                                          </p:val>
                                        </p:tav>
                                        <p:tav tm="100000">
                                          <p:val>
                                            <p:strVal val="#ppt_h"/>
                                          </p:val>
                                        </p:tav>
                                      </p:tavLst>
                                    </p:anim>
                                    <p:animEffect transition="in" filter="fade">
                                      <p:cBhvr>
                                        <p:cTn id="69" dur="500"/>
                                        <p:tgtEl>
                                          <p:spTgt spid="14"/>
                                        </p:tgtEl>
                                      </p:cBhvr>
                                    </p:animEffect>
                                  </p:childTnLst>
                                </p:cTn>
                              </p:par>
                            </p:childTnLst>
                          </p:cTn>
                        </p:par>
                        <p:par>
                          <p:cTn id="70" fill="hold">
                            <p:stCondLst>
                              <p:cond delay="5500"/>
                            </p:stCondLst>
                            <p:childTnLst>
                              <p:par>
                                <p:cTn id="71" presetID="53" presetClass="entr" presetSubtype="16" fill="hold" grpId="0" nodeType="afterEffect">
                                  <p:stCondLst>
                                    <p:cond delay="0"/>
                                  </p:stCondLst>
                                  <p:childTnLst>
                                    <p:set>
                                      <p:cBhvr>
                                        <p:cTn id="72" dur="1" fill="hold">
                                          <p:stCondLst>
                                            <p:cond delay="0"/>
                                          </p:stCondLst>
                                        </p:cTn>
                                        <p:tgtEl>
                                          <p:spTgt spid="15"/>
                                        </p:tgtEl>
                                        <p:attrNameLst>
                                          <p:attrName>style.visibility</p:attrName>
                                        </p:attrNameLst>
                                      </p:cBhvr>
                                      <p:to>
                                        <p:strVal val="visible"/>
                                      </p:to>
                                    </p:set>
                                    <p:anim calcmode="lin" valueType="num">
                                      <p:cBhvr>
                                        <p:cTn id="73" dur="500" fill="hold"/>
                                        <p:tgtEl>
                                          <p:spTgt spid="15"/>
                                        </p:tgtEl>
                                        <p:attrNameLst>
                                          <p:attrName>ppt_w</p:attrName>
                                        </p:attrNameLst>
                                      </p:cBhvr>
                                      <p:tavLst>
                                        <p:tav tm="0">
                                          <p:val>
                                            <p:fltVal val="0"/>
                                          </p:val>
                                        </p:tav>
                                        <p:tav tm="100000">
                                          <p:val>
                                            <p:strVal val="#ppt_w"/>
                                          </p:val>
                                        </p:tav>
                                      </p:tavLst>
                                    </p:anim>
                                    <p:anim calcmode="lin" valueType="num">
                                      <p:cBhvr>
                                        <p:cTn id="74" dur="500" fill="hold"/>
                                        <p:tgtEl>
                                          <p:spTgt spid="15"/>
                                        </p:tgtEl>
                                        <p:attrNameLst>
                                          <p:attrName>ppt_h</p:attrName>
                                        </p:attrNameLst>
                                      </p:cBhvr>
                                      <p:tavLst>
                                        <p:tav tm="0">
                                          <p:val>
                                            <p:fltVal val="0"/>
                                          </p:val>
                                        </p:tav>
                                        <p:tav tm="100000">
                                          <p:val>
                                            <p:strVal val="#ppt_h"/>
                                          </p:val>
                                        </p:tav>
                                      </p:tavLst>
                                    </p:anim>
                                    <p:animEffect transition="in" filter="fade">
                                      <p:cBhvr>
                                        <p:cTn id="75" dur="500"/>
                                        <p:tgtEl>
                                          <p:spTgt spid="15"/>
                                        </p:tgtEl>
                                      </p:cBhvr>
                                    </p:animEffect>
                                  </p:childTnLst>
                                </p:cTn>
                              </p:par>
                            </p:childTnLst>
                          </p:cTn>
                        </p:par>
                        <p:par>
                          <p:cTn id="76" fill="hold">
                            <p:stCondLst>
                              <p:cond delay="6000"/>
                            </p:stCondLst>
                            <p:childTnLst>
                              <p:par>
                                <p:cTn id="77" presetID="53" presetClass="entr" presetSubtype="16" fill="hold" grpId="0" nodeType="afterEffect">
                                  <p:stCondLst>
                                    <p:cond delay="0"/>
                                  </p:stCondLst>
                                  <p:childTnLst>
                                    <p:set>
                                      <p:cBhvr>
                                        <p:cTn id="78" dur="1" fill="hold">
                                          <p:stCondLst>
                                            <p:cond delay="0"/>
                                          </p:stCondLst>
                                        </p:cTn>
                                        <p:tgtEl>
                                          <p:spTgt spid="20"/>
                                        </p:tgtEl>
                                        <p:attrNameLst>
                                          <p:attrName>style.visibility</p:attrName>
                                        </p:attrNameLst>
                                      </p:cBhvr>
                                      <p:to>
                                        <p:strVal val="visible"/>
                                      </p:to>
                                    </p:set>
                                    <p:anim calcmode="lin" valueType="num">
                                      <p:cBhvr>
                                        <p:cTn id="79" dur="500" fill="hold"/>
                                        <p:tgtEl>
                                          <p:spTgt spid="20"/>
                                        </p:tgtEl>
                                        <p:attrNameLst>
                                          <p:attrName>ppt_w</p:attrName>
                                        </p:attrNameLst>
                                      </p:cBhvr>
                                      <p:tavLst>
                                        <p:tav tm="0">
                                          <p:val>
                                            <p:fltVal val="0"/>
                                          </p:val>
                                        </p:tav>
                                        <p:tav tm="100000">
                                          <p:val>
                                            <p:strVal val="#ppt_w"/>
                                          </p:val>
                                        </p:tav>
                                      </p:tavLst>
                                    </p:anim>
                                    <p:anim calcmode="lin" valueType="num">
                                      <p:cBhvr>
                                        <p:cTn id="80" dur="500" fill="hold"/>
                                        <p:tgtEl>
                                          <p:spTgt spid="20"/>
                                        </p:tgtEl>
                                        <p:attrNameLst>
                                          <p:attrName>ppt_h</p:attrName>
                                        </p:attrNameLst>
                                      </p:cBhvr>
                                      <p:tavLst>
                                        <p:tav tm="0">
                                          <p:val>
                                            <p:fltVal val="0"/>
                                          </p:val>
                                        </p:tav>
                                        <p:tav tm="100000">
                                          <p:val>
                                            <p:strVal val="#ppt_h"/>
                                          </p:val>
                                        </p:tav>
                                      </p:tavLst>
                                    </p:anim>
                                    <p:animEffect transition="in" filter="fade">
                                      <p:cBhvr>
                                        <p:cTn id="81" dur="500"/>
                                        <p:tgtEl>
                                          <p:spTgt spid="20"/>
                                        </p:tgtEl>
                                      </p:cBhvr>
                                    </p:animEffect>
                                  </p:childTnLst>
                                </p:cTn>
                              </p:par>
                            </p:childTnLst>
                          </p:cTn>
                        </p:par>
                        <p:par>
                          <p:cTn id="82" fill="hold">
                            <p:stCondLst>
                              <p:cond delay="6500"/>
                            </p:stCondLst>
                            <p:childTnLst>
                              <p:par>
                                <p:cTn id="83" presetID="53" presetClass="entr" presetSubtype="16" fill="hold" grpId="0" nodeType="afterEffect">
                                  <p:stCondLst>
                                    <p:cond delay="0"/>
                                  </p:stCondLst>
                                  <p:childTnLst>
                                    <p:set>
                                      <p:cBhvr>
                                        <p:cTn id="84" dur="1" fill="hold">
                                          <p:stCondLst>
                                            <p:cond delay="0"/>
                                          </p:stCondLst>
                                        </p:cTn>
                                        <p:tgtEl>
                                          <p:spTgt spid="21"/>
                                        </p:tgtEl>
                                        <p:attrNameLst>
                                          <p:attrName>style.visibility</p:attrName>
                                        </p:attrNameLst>
                                      </p:cBhvr>
                                      <p:to>
                                        <p:strVal val="visible"/>
                                      </p:to>
                                    </p:set>
                                    <p:anim calcmode="lin" valueType="num">
                                      <p:cBhvr>
                                        <p:cTn id="85" dur="500" fill="hold"/>
                                        <p:tgtEl>
                                          <p:spTgt spid="21"/>
                                        </p:tgtEl>
                                        <p:attrNameLst>
                                          <p:attrName>ppt_w</p:attrName>
                                        </p:attrNameLst>
                                      </p:cBhvr>
                                      <p:tavLst>
                                        <p:tav tm="0">
                                          <p:val>
                                            <p:fltVal val="0"/>
                                          </p:val>
                                        </p:tav>
                                        <p:tav tm="100000">
                                          <p:val>
                                            <p:strVal val="#ppt_w"/>
                                          </p:val>
                                        </p:tav>
                                      </p:tavLst>
                                    </p:anim>
                                    <p:anim calcmode="lin" valueType="num">
                                      <p:cBhvr>
                                        <p:cTn id="86" dur="500" fill="hold"/>
                                        <p:tgtEl>
                                          <p:spTgt spid="21"/>
                                        </p:tgtEl>
                                        <p:attrNameLst>
                                          <p:attrName>ppt_h</p:attrName>
                                        </p:attrNameLst>
                                      </p:cBhvr>
                                      <p:tavLst>
                                        <p:tav tm="0">
                                          <p:val>
                                            <p:fltVal val="0"/>
                                          </p:val>
                                        </p:tav>
                                        <p:tav tm="100000">
                                          <p:val>
                                            <p:strVal val="#ppt_h"/>
                                          </p:val>
                                        </p:tav>
                                      </p:tavLst>
                                    </p:anim>
                                    <p:animEffect transition="in" filter="fade">
                                      <p:cBhvr>
                                        <p:cTn id="87" dur="500"/>
                                        <p:tgtEl>
                                          <p:spTgt spid="21"/>
                                        </p:tgtEl>
                                      </p:cBhvr>
                                    </p:animEffect>
                                  </p:childTnLst>
                                </p:cTn>
                              </p:par>
                            </p:childTnLst>
                          </p:cTn>
                        </p:par>
                        <p:par>
                          <p:cTn id="88" fill="hold">
                            <p:stCondLst>
                              <p:cond delay="7000"/>
                            </p:stCondLst>
                            <p:childTnLst>
                              <p:par>
                                <p:cTn id="89" presetID="53" presetClass="entr" presetSubtype="16" fill="hold" grpId="0" nodeType="afterEffect">
                                  <p:stCondLst>
                                    <p:cond delay="0"/>
                                  </p:stCondLst>
                                  <p:childTnLst>
                                    <p:set>
                                      <p:cBhvr>
                                        <p:cTn id="90" dur="1" fill="hold">
                                          <p:stCondLst>
                                            <p:cond delay="0"/>
                                          </p:stCondLst>
                                        </p:cTn>
                                        <p:tgtEl>
                                          <p:spTgt spid="22"/>
                                        </p:tgtEl>
                                        <p:attrNameLst>
                                          <p:attrName>style.visibility</p:attrName>
                                        </p:attrNameLst>
                                      </p:cBhvr>
                                      <p:to>
                                        <p:strVal val="visible"/>
                                      </p:to>
                                    </p:set>
                                    <p:anim calcmode="lin" valueType="num">
                                      <p:cBhvr>
                                        <p:cTn id="91" dur="500" fill="hold"/>
                                        <p:tgtEl>
                                          <p:spTgt spid="22"/>
                                        </p:tgtEl>
                                        <p:attrNameLst>
                                          <p:attrName>ppt_w</p:attrName>
                                        </p:attrNameLst>
                                      </p:cBhvr>
                                      <p:tavLst>
                                        <p:tav tm="0">
                                          <p:val>
                                            <p:fltVal val="0"/>
                                          </p:val>
                                        </p:tav>
                                        <p:tav tm="100000">
                                          <p:val>
                                            <p:strVal val="#ppt_w"/>
                                          </p:val>
                                        </p:tav>
                                      </p:tavLst>
                                    </p:anim>
                                    <p:anim calcmode="lin" valueType="num">
                                      <p:cBhvr>
                                        <p:cTn id="92" dur="500" fill="hold"/>
                                        <p:tgtEl>
                                          <p:spTgt spid="22"/>
                                        </p:tgtEl>
                                        <p:attrNameLst>
                                          <p:attrName>ppt_h</p:attrName>
                                        </p:attrNameLst>
                                      </p:cBhvr>
                                      <p:tavLst>
                                        <p:tav tm="0">
                                          <p:val>
                                            <p:fltVal val="0"/>
                                          </p:val>
                                        </p:tav>
                                        <p:tav tm="100000">
                                          <p:val>
                                            <p:strVal val="#ppt_h"/>
                                          </p:val>
                                        </p:tav>
                                      </p:tavLst>
                                    </p:anim>
                                    <p:animEffect transition="in" filter="fade">
                                      <p:cBhvr>
                                        <p:cTn id="93" dur="500"/>
                                        <p:tgtEl>
                                          <p:spTgt spid="22"/>
                                        </p:tgtEl>
                                      </p:cBhvr>
                                    </p:animEffect>
                                  </p:childTnLst>
                                </p:cTn>
                              </p:par>
                            </p:childTnLst>
                          </p:cTn>
                        </p:par>
                        <p:par>
                          <p:cTn id="94" fill="hold">
                            <p:stCondLst>
                              <p:cond delay="7500"/>
                            </p:stCondLst>
                            <p:childTnLst>
                              <p:par>
                                <p:cTn id="95" presetID="53" presetClass="entr" presetSubtype="16" fill="hold" grpId="0" nodeType="afterEffect">
                                  <p:stCondLst>
                                    <p:cond delay="0"/>
                                  </p:stCondLst>
                                  <p:childTnLst>
                                    <p:set>
                                      <p:cBhvr>
                                        <p:cTn id="96" dur="1" fill="hold">
                                          <p:stCondLst>
                                            <p:cond delay="0"/>
                                          </p:stCondLst>
                                        </p:cTn>
                                        <p:tgtEl>
                                          <p:spTgt spid="23"/>
                                        </p:tgtEl>
                                        <p:attrNameLst>
                                          <p:attrName>style.visibility</p:attrName>
                                        </p:attrNameLst>
                                      </p:cBhvr>
                                      <p:to>
                                        <p:strVal val="visible"/>
                                      </p:to>
                                    </p:set>
                                    <p:anim calcmode="lin" valueType="num">
                                      <p:cBhvr>
                                        <p:cTn id="97" dur="500" fill="hold"/>
                                        <p:tgtEl>
                                          <p:spTgt spid="23"/>
                                        </p:tgtEl>
                                        <p:attrNameLst>
                                          <p:attrName>ppt_w</p:attrName>
                                        </p:attrNameLst>
                                      </p:cBhvr>
                                      <p:tavLst>
                                        <p:tav tm="0">
                                          <p:val>
                                            <p:fltVal val="0"/>
                                          </p:val>
                                        </p:tav>
                                        <p:tav tm="100000">
                                          <p:val>
                                            <p:strVal val="#ppt_w"/>
                                          </p:val>
                                        </p:tav>
                                      </p:tavLst>
                                    </p:anim>
                                    <p:anim calcmode="lin" valueType="num">
                                      <p:cBhvr>
                                        <p:cTn id="98" dur="500" fill="hold"/>
                                        <p:tgtEl>
                                          <p:spTgt spid="23"/>
                                        </p:tgtEl>
                                        <p:attrNameLst>
                                          <p:attrName>ppt_h</p:attrName>
                                        </p:attrNameLst>
                                      </p:cBhvr>
                                      <p:tavLst>
                                        <p:tav tm="0">
                                          <p:val>
                                            <p:fltVal val="0"/>
                                          </p:val>
                                        </p:tav>
                                        <p:tav tm="100000">
                                          <p:val>
                                            <p:strVal val="#ppt_h"/>
                                          </p:val>
                                        </p:tav>
                                      </p:tavLst>
                                    </p:anim>
                                    <p:animEffect transition="in" filter="fade">
                                      <p:cBhvr>
                                        <p:cTn id="99" dur="500"/>
                                        <p:tgtEl>
                                          <p:spTgt spid="23"/>
                                        </p:tgtEl>
                                      </p:cBhvr>
                                    </p:animEffect>
                                  </p:childTnLst>
                                </p:cTn>
                              </p:par>
                            </p:childTnLst>
                          </p:cTn>
                        </p:par>
                        <p:par>
                          <p:cTn id="100" fill="hold">
                            <p:stCondLst>
                              <p:cond delay="8000"/>
                            </p:stCondLst>
                            <p:childTnLst>
                              <p:par>
                                <p:cTn id="101" presetID="53" presetClass="entr" presetSubtype="16" fill="hold" nodeType="afterEffect">
                                  <p:stCondLst>
                                    <p:cond delay="0"/>
                                  </p:stCondLst>
                                  <p:childTnLst>
                                    <p:set>
                                      <p:cBhvr>
                                        <p:cTn id="102" dur="1" fill="hold">
                                          <p:stCondLst>
                                            <p:cond delay="0"/>
                                          </p:stCondLst>
                                        </p:cTn>
                                        <p:tgtEl>
                                          <p:spTgt spid="32"/>
                                        </p:tgtEl>
                                        <p:attrNameLst>
                                          <p:attrName>style.visibility</p:attrName>
                                        </p:attrNameLst>
                                      </p:cBhvr>
                                      <p:to>
                                        <p:strVal val="visible"/>
                                      </p:to>
                                    </p:set>
                                    <p:anim calcmode="lin" valueType="num">
                                      <p:cBhvr>
                                        <p:cTn id="103" dur="500" fill="hold"/>
                                        <p:tgtEl>
                                          <p:spTgt spid="32"/>
                                        </p:tgtEl>
                                        <p:attrNameLst>
                                          <p:attrName>ppt_w</p:attrName>
                                        </p:attrNameLst>
                                      </p:cBhvr>
                                      <p:tavLst>
                                        <p:tav tm="0">
                                          <p:val>
                                            <p:fltVal val="0"/>
                                          </p:val>
                                        </p:tav>
                                        <p:tav tm="100000">
                                          <p:val>
                                            <p:strVal val="#ppt_w"/>
                                          </p:val>
                                        </p:tav>
                                      </p:tavLst>
                                    </p:anim>
                                    <p:anim calcmode="lin" valueType="num">
                                      <p:cBhvr>
                                        <p:cTn id="104" dur="500" fill="hold"/>
                                        <p:tgtEl>
                                          <p:spTgt spid="32"/>
                                        </p:tgtEl>
                                        <p:attrNameLst>
                                          <p:attrName>ppt_h</p:attrName>
                                        </p:attrNameLst>
                                      </p:cBhvr>
                                      <p:tavLst>
                                        <p:tav tm="0">
                                          <p:val>
                                            <p:fltVal val="0"/>
                                          </p:val>
                                        </p:tav>
                                        <p:tav tm="100000">
                                          <p:val>
                                            <p:strVal val="#ppt_h"/>
                                          </p:val>
                                        </p:tav>
                                      </p:tavLst>
                                    </p:anim>
                                    <p:animEffect transition="in" filter="fade">
                                      <p:cBhvr>
                                        <p:cTn id="105" dur="500"/>
                                        <p:tgtEl>
                                          <p:spTgt spid="32"/>
                                        </p:tgtEl>
                                      </p:cBhvr>
                                    </p:animEffect>
                                  </p:childTnLst>
                                </p:cTn>
                              </p:par>
                            </p:childTnLst>
                          </p:cTn>
                        </p:par>
                        <p:par>
                          <p:cTn id="106" fill="hold">
                            <p:stCondLst>
                              <p:cond delay="8500"/>
                            </p:stCondLst>
                            <p:childTnLst>
                              <p:par>
                                <p:cTn id="107" presetID="53" presetClass="entr" presetSubtype="16" fill="hold" nodeType="afterEffect">
                                  <p:stCondLst>
                                    <p:cond delay="0"/>
                                  </p:stCondLst>
                                  <p:childTnLst>
                                    <p:set>
                                      <p:cBhvr>
                                        <p:cTn id="108" dur="1" fill="hold">
                                          <p:stCondLst>
                                            <p:cond delay="0"/>
                                          </p:stCondLst>
                                        </p:cTn>
                                        <p:tgtEl>
                                          <p:spTgt spid="35"/>
                                        </p:tgtEl>
                                        <p:attrNameLst>
                                          <p:attrName>style.visibility</p:attrName>
                                        </p:attrNameLst>
                                      </p:cBhvr>
                                      <p:to>
                                        <p:strVal val="visible"/>
                                      </p:to>
                                    </p:set>
                                    <p:anim calcmode="lin" valueType="num">
                                      <p:cBhvr>
                                        <p:cTn id="109" dur="500" fill="hold"/>
                                        <p:tgtEl>
                                          <p:spTgt spid="35"/>
                                        </p:tgtEl>
                                        <p:attrNameLst>
                                          <p:attrName>ppt_w</p:attrName>
                                        </p:attrNameLst>
                                      </p:cBhvr>
                                      <p:tavLst>
                                        <p:tav tm="0">
                                          <p:val>
                                            <p:fltVal val="0"/>
                                          </p:val>
                                        </p:tav>
                                        <p:tav tm="100000">
                                          <p:val>
                                            <p:strVal val="#ppt_w"/>
                                          </p:val>
                                        </p:tav>
                                      </p:tavLst>
                                    </p:anim>
                                    <p:anim calcmode="lin" valueType="num">
                                      <p:cBhvr>
                                        <p:cTn id="110" dur="500" fill="hold"/>
                                        <p:tgtEl>
                                          <p:spTgt spid="35"/>
                                        </p:tgtEl>
                                        <p:attrNameLst>
                                          <p:attrName>ppt_h</p:attrName>
                                        </p:attrNameLst>
                                      </p:cBhvr>
                                      <p:tavLst>
                                        <p:tav tm="0">
                                          <p:val>
                                            <p:fltVal val="0"/>
                                          </p:val>
                                        </p:tav>
                                        <p:tav tm="100000">
                                          <p:val>
                                            <p:strVal val="#ppt_h"/>
                                          </p:val>
                                        </p:tav>
                                      </p:tavLst>
                                    </p:anim>
                                    <p:animEffect transition="in" filter="fade">
                                      <p:cBhvr>
                                        <p:cTn id="111" dur="500"/>
                                        <p:tgtEl>
                                          <p:spTgt spid="35"/>
                                        </p:tgtEl>
                                      </p:cBhvr>
                                    </p:animEffect>
                                  </p:childTnLst>
                                </p:cTn>
                              </p:par>
                            </p:childTnLst>
                          </p:cTn>
                        </p:par>
                        <p:par>
                          <p:cTn id="112" fill="hold">
                            <p:stCondLst>
                              <p:cond delay="9000"/>
                            </p:stCondLst>
                            <p:childTnLst>
                              <p:par>
                                <p:cTn id="113" presetID="53" presetClass="entr" presetSubtype="16" fill="hold" nodeType="afterEffect">
                                  <p:stCondLst>
                                    <p:cond delay="0"/>
                                  </p:stCondLst>
                                  <p:childTnLst>
                                    <p:set>
                                      <p:cBhvr>
                                        <p:cTn id="114" dur="1" fill="hold">
                                          <p:stCondLst>
                                            <p:cond delay="0"/>
                                          </p:stCondLst>
                                        </p:cTn>
                                        <p:tgtEl>
                                          <p:spTgt spid="38"/>
                                        </p:tgtEl>
                                        <p:attrNameLst>
                                          <p:attrName>style.visibility</p:attrName>
                                        </p:attrNameLst>
                                      </p:cBhvr>
                                      <p:to>
                                        <p:strVal val="visible"/>
                                      </p:to>
                                    </p:set>
                                    <p:anim calcmode="lin" valueType="num">
                                      <p:cBhvr>
                                        <p:cTn id="115" dur="500" fill="hold"/>
                                        <p:tgtEl>
                                          <p:spTgt spid="38"/>
                                        </p:tgtEl>
                                        <p:attrNameLst>
                                          <p:attrName>ppt_w</p:attrName>
                                        </p:attrNameLst>
                                      </p:cBhvr>
                                      <p:tavLst>
                                        <p:tav tm="0">
                                          <p:val>
                                            <p:fltVal val="0"/>
                                          </p:val>
                                        </p:tav>
                                        <p:tav tm="100000">
                                          <p:val>
                                            <p:strVal val="#ppt_w"/>
                                          </p:val>
                                        </p:tav>
                                      </p:tavLst>
                                    </p:anim>
                                    <p:anim calcmode="lin" valueType="num">
                                      <p:cBhvr>
                                        <p:cTn id="116" dur="500" fill="hold"/>
                                        <p:tgtEl>
                                          <p:spTgt spid="38"/>
                                        </p:tgtEl>
                                        <p:attrNameLst>
                                          <p:attrName>ppt_h</p:attrName>
                                        </p:attrNameLst>
                                      </p:cBhvr>
                                      <p:tavLst>
                                        <p:tav tm="0">
                                          <p:val>
                                            <p:fltVal val="0"/>
                                          </p:val>
                                        </p:tav>
                                        <p:tav tm="100000">
                                          <p:val>
                                            <p:strVal val="#ppt_h"/>
                                          </p:val>
                                        </p:tav>
                                      </p:tavLst>
                                    </p:anim>
                                    <p:animEffect transition="in" filter="fade">
                                      <p:cBhvr>
                                        <p:cTn id="117" dur="500"/>
                                        <p:tgtEl>
                                          <p:spTgt spid="38"/>
                                        </p:tgtEl>
                                      </p:cBhvr>
                                    </p:animEffect>
                                  </p:childTnLst>
                                </p:cTn>
                              </p:par>
                            </p:childTnLst>
                          </p:cTn>
                        </p:par>
                        <p:par>
                          <p:cTn id="118" fill="hold">
                            <p:stCondLst>
                              <p:cond delay="9500"/>
                            </p:stCondLst>
                            <p:childTnLst>
                              <p:par>
                                <p:cTn id="119" presetID="53" presetClass="entr" presetSubtype="16" fill="hold" nodeType="afterEffect">
                                  <p:stCondLst>
                                    <p:cond delay="0"/>
                                  </p:stCondLst>
                                  <p:childTnLst>
                                    <p:set>
                                      <p:cBhvr>
                                        <p:cTn id="120" dur="1" fill="hold">
                                          <p:stCondLst>
                                            <p:cond delay="0"/>
                                          </p:stCondLst>
                                        </p:cTn>
                                        <p:tgtEl>
                                          <p:spTgt spid="41"/>
                                        </p:tgtEl>
                                        <p:attrNameLst>
                                          <p:attrName>style.visibility</p:attrName>
                                        </p:attrNameLst>
                                      </p:cBhvr>
                                      <p:to>
                                        <p:strVal val="visible"/>
                                      </p:to>
                                    </p:set>
                                    <p:anim calcmode="lin" valueType="num">
                                      <p:cBhvr>
                                        <p:cTn id="121" dur="500" fill="hold"/>
                                        <p:tgtEl>
                                          <p:spTgt spid="41"/>
                                        </p:tgtEl>
                                        <p:attrNameLst>
                                          <p:attrName>ppt_w</p:attrName>
                                        </p:attrNameLst>
                                      </p:cBhvr>
                                      <p:tavLst>
                                        <p:tav tm="0">
                                          <p:val>
                                            <p:fltVal val="0"/>
                                          </p:val>
                                        </p:tav>
                                        <p:tav tm="100000">
                                          <p:val>
                                            <p:strVal val="#ppt_w"/>
                                          </p:val>
                                        </p:tav>
                                      </p:tavLst>
                                    </p:anim>
                                    <p:anim calcmode="lin" valueType="num">
                                      <p:cBhvr>
                                        <p:cTn id="122" dur="500" fill="hold"/>
                                        <p:tgtEl>
                                          <p:spTgt spid="41"/>
                                        </p:tgtEl>
                                        <p:attrNameLst>
                                          <p:attrName>ppt_h</p:attrName>
                                        </p:attrNameLst>
                                      </p:cBhvr>
                                      <p:tavLst>
                                        <p:tav tm="0">
                                          <p:val>
                                            <p:fltVal val="0"/>
                                          </p:val>
                                        </p:tav>
                                        <p:tav tm="100000">
                                          <p:val>
                                            <p:strVal val="#ppt_h"/>
                                          </p:val>
                                        </p:tav>
                                      </p:tavLst>
                                    </p:anim>
                                    <p:animEffect transition="in" filter="fade">
                                      <p:cBhvr>
                                        <p:cTn id="123" dur="500"/>
                                        <p:tgtEl>
                                          <p:spTgt spid="41"/>
                                        </p:tgtEl>
                                      </p:cBhvr>
                                    </p:animEffect>
                                  </p:childTnLst>
                                </p:cTn>
                              </p:par>
                            </p:childTnLst>
                          </p:cTn>
                        </p:par>
                        <p:par>
                          <p:cTn id="124" fill="hold">
                            <p:stCondLst>
                              <p:cond delay="10000"/>
                            </p:stCondLst>
                            <p:childTnLst>
                              <p:par>
                                <p:cTn id="125" presetID="53" presetClass="entr" presetSubtype="16" fill="hold" nodeType="afterEffect">
                                  <p:stCondLst>
                                    <p:cond delay="0"/>
                                  </p:stCondLst>
                                  <p:childTnLst>
                                    <p:set>
                                      <p:cBhvr>
                                        <p:cTn id="126" dur="1" fill="hold">
                                          <p:stCondLst>
                                            <p:cond delay="0"/>
                                          </p:stCondLst>
                                        </p:cTn>
                                        <p:tgtEl>
                                          <p:spTgt spid="44"/>
                                        </p:tgtEl>
                                        <p:attrNameLst>
                                          <p:attrName>style.visibility</p:attrName>
                                        </p:attrNameLst>
                                      </p:cBhvr>
                                      <p:to>
                                        <p:strVal val="visible"/>
                                      </p:to>
                                    </p:set>
                                    <p:anim calcmode="lin" valueType="num">
                                      <p:cBhvr>
                                        <p:cTn id="127" dur="500" fill="hold"/>
                                        <p:tgtEl>
                                          <p:spTgt spid="44"/>
                                        </p:tgtEl>
                                        <p:attrNameLst>
                                          <p:attrName>ppt_w</p:attrName>
                                        </p:attrNameLst>
                                      </p:cBhvr>
                                      <p:tavLst>
                                        <p:tav tm="0">
                                          <p:val>
                                            <p:fltVal val="0"/>
                                          </p:val>
                                        </p:tav>
                                        <p:tav tm="100000">
                                          <p:val>
                                            <p:strVal val="#ppt_w"/>
                                          </p:val>
                                        </p:tav>
                                      </p:tavLst>
                                    </p:anim>
                                    <p:anim calcmode="lin" valueType="num">
                                      <p:cBhvr>
                                        <p:cTn id="128" dur="500" fill="hold"/>
                                        <p:tgtEl>
                                          <p:spTgt spid="44"/>
                                        </p:tgtEl>
                                        <p:attrNameLst>
                                          <p:attrName>ppt_h</p:attrName>
                                        </p:attrNameLst>
                                      </p:cBhvr>
                                      <p:tavLst>
                                        <p:tav tm="0">
                                          <p:val>
                                            <p:fltVal val="0"/>
                                          </p:val>
                                        </p:tav>
                                        <p:tav tm="100000">
                                          <p:val>
                                            <p:strVal val="#ppt_h"/>
                                          </p:val>
                                        </p:tav>
                                      </p:tavLst>
                                    </p:anim>
                                    <p:animEffect transition="in" filter="fade">
                                      <p:cBhvr>
                                        <p:cTn id="129"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animBg="1"/>
      <p:bldP spid="10" grpId="0" animBg="1"/>
      <p:bldP spid="11" grpId="0" animBg="1"/>
      <p:bldP spid="12" grpId="0" animBg="1"/>
      <p:bldP spid="13" grpId="0" animBg="1"/>
      <p:bldP spid="14" grpId="0" animBg="1"/>
      <p:bldP spid="15" grpId="0" animBg="1"/>
      <p:bldP spid="20" grpId="0"/>
      <p:bldP spid="21" grpId="0"/>
      <p:bldP spid="22" grpId="0"/>
      <p:bldP spid="2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BA1717BD-FFCC-47B3-9BA7-7F4729EE2BD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1"/>
            <a:ext cx="12192000" cy="6858000"/>
          </a:xfrm>
          <a:prstGeom prst="rect">
            <a:avLst/>
          </a:prstGeom>
        </p:spPr>
      </p:pic>
      <p:sp>
        <p:nvSpPr>
          <p:cNvPr id="18" name="文本框 17">
            <a:extLst>
              <a:ext uri="{FF2B5EF4-FFF2-40B4-BE49-F238E27FC236}">
                <a16:creationId xmlns:a16="http://schemas.microsoft.com/office/drawing/2014/main" id="{8F4BD971-199B-46A0-88D0-3FC7B73E5152}"/>
              </a:ext>
            </a:extLst>
          </p:cNvPr>
          <p:cNvSpPr txBox="1"/>
          <p:nvPr/>
        </p:nvSpPr>
        <p:spPr>
          <a:xfrm>
            <a:off x="3925887" y="2413073"/>
            <a:ext cx="1057092" cy="2215991"/>
          </a:xfrm>
          <a:prstGeom prst="rect">
            <a:avLst/>
          </a:prstGeom>
          <a:noFill/>
        </p:spPr>
        <p:txBody>
          <a:bodyPr wrap="square" rtlCol="0">
            <a:spAutoFit/>
            <a:scene3d>
              <a:camera prst="orthographicFront"/>
              <a:lightRig rig="threePt" dir="t"/>
            </a:scene3d>
            <a:sp3d contourW="12700"/>
          </a:bodyPr>
          <a:lstStyle/>
          <a:p>
            <a:pPr algn="ctr"/>
            <a:r>
              <a:rPr lang="en-US" altLang="zh-CN" sz="138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3</a:t>
            </a:r>
            <a:endParaRPr lang="zh-CN" altLang="en-US" sz="138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 name="菱形 1"/>
          <p:cNvSpPr/>
          <p:nvPr/>
        </p:nvSpPr>
        <p:spPr>
          <a:xfrm>
            <a:off x="3199174" y="2199135"/>
            <a:ext cx="2643868" cy="2643868"/>
          </a:xfrm>
          <a:prstGeom prst="diamond">
            <a:avLst/>
          </a:prstGeom>
          <a:noFill/>
          <a:ln w="28575">
            <a:solidFill>
              <a:srgbClr val="3B38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 name="菱形 2"/>
          <p:cNvSpPr/>
          <p:nvPr/>
        </p:nvSpPr>
        <p:spPr>
          <a:xfrm>
            <a:off x="5302611" y="1371821"/>
            <a:ext cx="4298496" cy="4298496"/>
          </a:xfrm>
          <a:prstGeom prst="diamond">
            <a:avLst/>
          </a:prstGeom>
          <a:noFill/>
          <a:ln w="28575">
            <a:solidFill>
              <a:srgbClr val="3B38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1" name="文本框 10"/>
          <p:cNvSpPr txBox="1"/>
          <p:nvPr/>
        </p:nvSpPr>
        <p:spPr>
          <a:xfrm>
            <a:off x="5499687" y="3167389"/>
            <a:ext cx="3904343" cy="584775"/>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en-US" altLang="zh-CN" sz="32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How</a:t>
            </a:r>
            <a:endParaRPr lang="zh-CN" altLang="en-US" sz="32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9" name="文本框 8">
            <a:extLst>
              <a:ext uri="{FF2B5EF4-FFF2-40B4-BE49-F238E27FC236}">
                <a16:creationId xmlns:a16="http://schemas.microsoft.com/office/drawing/2014/main" id="{DF1FF329-DACD-4655-8B3E-E88AC1EAF593}"/>
              </a:ext>
            </a:extLst>
          </p:cNvPr>
          <p:cNvSpPr txBox="1"/>
          <p:nvPr/>
        </p:nvSpPr>
        <p:spPr>
          <a:xfrm>
            <a:off x="3685677" y="3391508"/>
            <a:ext cx="1470024" cy="400110"/>
          </a:xfrm>
          <a:prstGeom prst="rect">
            <a:avLst/>
          </a:prstGeom>
          <a:solidFill>
            <a:schemeClr val="bg1"/>
          </a:solidFill>
        </p:spPr>
        <p:txBody>
          <a:bodyPr wrap="square" rtlCol="0">
            <a:spAutoFit/>
            <a:scene3d>
              <a:camera prst="orthographicFront"/>
              <a:lightRig rig="threePt" dir="t"/>
            </a:scene3d>
            <a:sp3d contourW="12700"/>
          </a:bodyPr>
          <a:lstStyle/>
          <a:p>
            <a:pPr algn="ctr"/>
            <a:r>
              <a:rPr lang="en-US" altLang="zh-CN" sz="2000" b="1"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PART 03</a:t>
            </a:r>
            <a:endParaRPr lang="zh-CN" altLang="en-US" sz="2000" b="1"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Tree>
    <p:extLst>
      <p:ext uri="{BB962C8B-B14F-4D97-AF65-F5344CB8AC3E}">
        <p14:creationId xmlns:p14="http://schemas.microsoft.com/office/powerpoint/2010/main" val="2875412188"/>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animEffect transition="in" filter="fade">
                                      <p:cBhvr>
                                        <p:cTn id="27" dur="500"/>
                                        <p:tgtEl>
                                          <p:spTgt spid="9"/>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 grpId="0" animBg="1"/>
      <p:bldP spid="3" grpId="0" animBg="1"/>
      <p:bldP spid="11" grpId="0"/>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5976439" y="5843456"/>
            <a:ext cx="706079" cy="706079"/>
            <a:chOff x="6588983" y="2230703"/>
            <a:chExt cx="533400" cy="533400"/>
          </a:xfrm>
        </p:grpSpPr>
        <p:sp>
          <p:nvSpPr>
            <p:cNvPr id="10" name="椭圆 9"/>
            <p:cNvSpPr/>
            <p:nvPr/>
          </p:nvSpPr>
          <p:spPr>
            <a:xfrm>
              <a:off x="6588983" y="2230703"/>
              <a:ext cx="533400" cy="533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73" fontAlgn="ctr"/>
              <a:endParaRPr lang="zh-CN" altLang="en-US" sz="1867" dirty="0">
                <a:solidFill>
                  <a:prstClr val="white"/>
                </a:solidFill>
                <a:latin typeface="微软雅黑" panose="020B0503020204020204" pitchFamily="34" charset="-122"/>
                <a:ea typeface="微软雅黑" panose="020B0503020204020204" pitchFamily="34" charset="-122"/>
                <a:cs typeface="Arial" panose="020B0604020202020204" pitchFamily="34" charset="0"/>
                <a:sym typeface="Source Han Serif SC" panose="02020400000000000000" pitchFamily="18" charset="-122"/>
              </a:endParaRPr>
            </a:p>
          </p:txBody>
        </p:sp>
        <p:sp>
          <p:nvSpPr>
            <p:cNvPr id="11" name="矩形 10"/>
            <p:cNvSpPr/>
            <p:nvPr/>
          </p:nvSpPr>
          <p:spPr>
            <a:xfrm>
              <a:off x="6602998" y="2276591"/>
              <a:ext cx="517192" cy="404561"/>
            </a:xfrm>
            <a:prstGeom prst="rect">
              <a:avLst/>
            </a:prstGeom>
            <a:noFill/>
          </p:spPr>
          <p:txBody>
            <a:bodyPr wrap="square" rtlCol="0" anchor="ctr">
              <a:spAutoFit/>
            </a:bodyPr>
            <a:lstStyle/>
            <a:p>
              <a:pPr algn="ctr" defTabSz="914273" fontAlgn="ctr">
                <a:lnSpc>
                  <a:spcPct val="120000"/>
                </a:lnSpc>
              </a:pPr>
              <a:r>
                <a:rPr lang="en-US" altLang="zh-CN" sz="2400" dirty="0">
                  <a:solidFill>
                    <a:prstClr val="white"/>
                  </a:solidFill>
                  <a:latin typeface="微软雅黑" panose="020B0503020204020204" pitchFamily="34" charset="-122"/>
                  <a:ea typeface="微软雅黑" panose="020B0503020204020204" pitchFamily="34" charset="-122"/>
                  <a:cs typeface="Arial" panose="020B0604020202020204" pitchFamily="34" charset="0"/>
                  <a:sym typeface="Source Han Serif SC" panose="02020400000000000000" pitchFamily="18" charset="-122"/>
                </a:rPr>
                <a:t>02</a:t>
              </a:r>
              <a:endParaRPr lang="zh-CN" altLang="en-US" sz="2400" dirty="0">
                <a:solidFill>
                  <a:prstClr val="white"/>
                </a:solidFill>
                <a:latin typeface="微软雅黑" panose="020B0503020204020204" pitchFamily="34" charset="-122"/>
                <a:ea typeface="微软雅黑" panose="020B0503020204020204" pitchFamily="34" charset="-122"/>
                <a:cs typeface="Arial" panose="020B0604020202020204" pitchFamily="34" charset="0"/>
                <a:sym typeface="Source Han Serif SC" panose="02020400000000000000" pitchFamily="18" charset="-122"/>
              </a:endParaRPr>
            </a:p>
          </p:txBody>
        </p:sp>
      </p:grpSp>
      <p:grpSp>
        <p:nvGrpSpPr>
          <p:cNvPr id="6" name="组合 5"/>
          <p:cNvGrpSpPr/>
          <p:nvPr/>
        </p:nvGrpSpPr>
        <p:grpSpPr>
          <a:xfrm>
            <a:off x="1050204" y="1751161"/>
            <a:ext cx="4482124" cy="657989"/>
            <a:chOff x="1050204" y="1751161"/>
            <a:chExt cx="4482124" cy="657989"/>
          </a:xfrm>
        </p:grpSpPr>
        <p:sp>
          <p:nvSpPr>
            <p:cNvPr id="24" name="矩形 23"/>
            <p:cNvSpPr/>
            <p:nvPr/>
          </p:nvSpPr>
          <p:spPr>
            <a:xfrm>
              <a:off x="1050204" y="1751161"/>
              <a:ext cx="4482124" cy="657989"/>
            </a:xfrm>
            <a:prstGeom prst="rect">
              <a:avLst/>
            </a:prstGeom>
            <a:gradFill>
              <a:gsLst>
                <a:gs pos="0">
                  <a:schemeClr val="accent1">
                    <a:lumMod val="5000"/>
                    <a:lumOff val="95000"/>
                    <a:alpha val="0"/>
                  </a:schemeClr>
                </a:gs>
                <a:gs pos="70000">
                  <a:schemeClr val="bg1">
                    <a:lumMod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 name="矩形 12"/>
            <p:cNvSpPr/>
            <p:nvPr/>
          </p:nvSpPr>
          <p:spPr>
            <a:xfrm>
              <a:off x="3301408" y="1875269"/>
              <a:ext cx="2031307" cy="461657"/>
            </a:xfrm>
            <a:prstGeom prst="rect">
              <a:avLst/>
            </a:prstGeom>
          </p:spPr>
          <p:txBody>
            <a:bodyPr wrap="none" lIns="91431" tIns="45716" rIns="91431" bIns="45716">
              <a:spAutoFit/>
            </a:bodyPr>
            <a:lstStyle/>
            <a:p>
              <a:pPr algn="r" defTabSz="914273"/>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sym typeface="Source Han Serif SC" panose="02020400000000000000" pitchFamily="18" charset="-122"/>
                </a:rPr>
                <a:t>添加项目名称</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14" name="矩形 47"/>
          <p:cNvSpPr>
            <a:spLocks noChangeArrowheads="1"/>
          </p:cNvSpPr>
          <p:nvPr/>
        </p:nvSpPr>
        <p:spPr bwMode="auto">
          <a:xfrm>
            <a:off x="1717196" y="5185539"/>
            <a:ext cx="3846795" cy="845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273">
              <a:lnSpc>
                <a:spcPct val="120000"/>
              </a:lnSpc>
              <a:spcBef>
                <a:spcPct val="0"/>
              </a:spcBef>
              <a:buNone/>
            </a:pPr>
            <a:r>
              <a:rPr lang="zh-CN" altLang="en-US" sz="1400" dirty="0">
                <a:solidFill>
                  <a:prstClr val="black">
                    <a:lumMod val="65000"/>
                    <a:lumOff val="35000"/>
                  </a:prstClr>
                </a:solidFill>
                <a:sym typeface="Source Han Serif SC" panose="02020400000000000000" pitchFamily="18" charset="-122"/>
              </a:rPr>
              <a:t>在此录入上述图表的描述说明，在此录入上述图表的描述说明，在此录入上述图表的描述说明，在此录入上述图表的描述说明。</a:t>
            </a:r>
          </a:p>
        </p:txBody>
      </p:sp>
      <p:sp>
        <p:nvSpPr>
          <p:cNvPr id="15" name="矩形 14"/>
          <p:cNvSpPr/>
          <p:nvPr/>
        </p:nvSpPr>
        <p:spPr>
          <a:xfrm>
            <a:off x="1794133" y="2582385"/>
            <a:ext cx="3692923" cy="2393313"/>
          </a:xfrm>
          <a:prstGeom prst="rect">
            <a:avLst/>
          </a:prstGeom>
          <a:blipFill>
            <a:blip r:embed="rId3" cstate="screen">
              <a:extLst>
                <a:ext uri="{28A0092B-C50C-407E-A947-70E740481C1C}">
                  <a14:useLocalDpi xmlns:a14="http://schemas.microsoft.com/office/drawing/2010/main"/>
                </a:ext>
              </a:extLst>
            </a:blip>
            <a:stretch>
              <a:fillRect/>
            </a:stretch>
          </a:blipFill>
          <a:ln w="38100">
            <a:noFill/>
          </a:ln>
        </p:spPr>
        <p:style>
          <a:lnRef idx="2">
            <a:schemeClr val="accent1">
              <a:shade val="50000"/>
            </a:schemeClr>
          </a:lnRef>
          <a:fillRef idx="1">
            <a:schemeClr val="accent1"/>
          </a:fillRef>
          <a:effectRef idx="0">
            <a:schemeClr val="accent1"/>
          </a:effectRef>
          <a:fontRef idx="minor">
            <a:schemeClr val="lt1"/>
          </a:fontRef>
        </p:style>
        <p:txBody>
          <a:bodyPr lIns="91435" tIns="45716" rIns="91435" bIns="45716" rtlCol="0" anchor="ctr"/>
          <a:lstStyle/>
          <a:p>
            <a:pPr algn="ctr" defTabSz="914273"/>
            <a:endParaRPr lang="zh-CN" altLang="en-US" sz="1867"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6" name="矩形 15"/>
          <p:cNvSpPr/>
          <p:nvPr/>
        </p:nvSpPr>
        <p:spPr>
          <a:xfrm>
            <a:off x="6892459" y="3245407"/>
            <a:ext cx="3692923" cy="2393313"/>
          </a:xfrm>
          <a:prstGeom prst="rect">
            <a:avLst/>
          </a:prstGeom>
          <a:blipFill>
            <a:blip r:embed="rId3" cstate="screen">
              <a:extLst>
                <a:ext uri="{28A0092B-C50C-407E-A947-70E740481C1C}">
                  <a14:useLocalDpi xmlns:a14="http://schemas.microsoft.com/office/drawing/2010/main"/>
                </a:ext>
              </a:extLst>
            </a:blip>
            <a:stretch>
              <a:fillRect/>
            </a:stretch>
          </a:blipFill>
          <a:ln w="38100">
            <a:noFill/>
          </a:ln>
        </p:spPr>
        <p:style>
          <a:lnRef idx="2">
            <a:schemeClr val="accent1">
              <a:shade val="50000"/>
            </a:schemeClr>
          </a:lnRef>
          <a:fillRef idx="1">
            <a:schemeClr val="accent1"/>
          </a:fillRef>
          <a:effectRef idx="0">
            <a:schemeClr val="accent1"/>
          </a:effectRef>
          <a:fontRef idx="minor">
            <a:schemeClr val="lt1"/>
          </a:fontRef>
        </p:style>
        <p:txBody>
          <a:bodyPr lIns="91435" tIns="45716" rIns="91435" bIns="45716" rtlCol="0" anchor="ctr"/>
          <a:lstStyle/>
          <a:p>
            <a:pPr algn="ctr" defTabSz="914273"/>
            <a:endParaRPr lang="zh-CN" altLang="en-US" sz="1867"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 name="矩形 47"/>
          <p:cNvSpPr>
            <a:spLocks noChangeArrowheads="1"/>
          </p:cNvSpPr>
          <p:nvPr/>
        </p:nvSpPr>
        <p:spPr bwMode="auto">
          <a:xfrm>
            <a:off x="6822393" y="2285023"/>
            <a:ext cx="3762989" cy="845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273">
              <a:lnSpc>
                <a:spcPct val="120000"/>
              </a:lnSpc>
              <a:spcBef>
                <a:spcPct val="0"/>
              </a:spcBef>
              <a:buNone/>
            </a:pPr>
            <a:r>
              <a:rPr lang="zh-CN" altLang="en-US" sz="1400" dirty="0">
                <a:solidFill>
                  <a:prstClr val="black">
                    <a:lumMod val="65000"/>
                    <a:lumOff val="35000"/>
                  </a:prstClr>
                </a:solidFill>
                <a:sym typeface="Source Han Serif SC" panose="02020400000000000000" pitchFamily="18" charset="-122"/>
              </a:rPr>
              <a:t>在此录入上述图表的描述说明，在此录入上述图表的描述说明，在此录入上述图表的描述说明，在此录入上述图表的描述说明。</a:t>
            </a:r>
          </a:p>
        </p:txBody>
      </p:sp>
      <p:grpSp>
        <p:nvGrpSpPr>
          <p:cNvPr id="7" name="组合 6"/>
          <p:cNvGrpSpPr/>
          <p:nvPr/>
        </p:nvGrpSpPr>
        <p:grpSpPr>
          <a:xfrm>
            <a:off x="6892457" y="5867502"/>
            <a:ext cx="4482124" cy="657989"/>
            <a:chOff x="6892457" y="5867502"/>
            <a:chExt cx="4482124" cy="657989"/>
          </a:xfrm>
        </p:grpSpPr>
        <p:sp>
          <p:nvSpPr>
            <p:cNvPr id="20" name="矩形 19"/>
            <p:cNvSpPr/>
            <p:nvPr/>
          </p:nvSpPr>
          <p:spPr>
            <a:xfrm flipH="1">
              <a:off x="6892457" y="5867502"/>
              <a:ext cx="4482124" cy="657989"/>
            </a:xfrm>
            <a:prstGeom prst="rect">
              <a:avLst/>
            </a:prstGeom>
            <a:gradFill>
              <a:gsLst>
                <a:gs pos="0">
                  <a:schemeClr val="accent1">
                    <a:lumMod val="5000"/>
                    <a:lumOff val="95000"/>
                    <a:alpha val="0"/>
                  </a:schemeClr>
                </a:gs>
                <a:gs pos="70000">
                  <a:schemeClr val="bg1">
                    <a:lumMod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9" name="矩形 18"/>
            <p:cNvSpPr/>
            <p:nvPr/>
          </p:nvSpPr>
          <p:spPr>
            <a:xfrm>
              <a:off x="7308543" y="5949483"/>
              <a:ext cx="2031307" cy="461657"/>
            </a:xfrm>
            <a:prstGeom prst="rect">
              <a:avLst/>
            </a:prstGeom>
          </p:spPr>
          <p:txBody>
            <a:bodyPr wrap="none" lIns="91431" tIns="45716" rIns="91431" bIns="45716">
              <a:spAutoFit/>
            </a:bodyPr>
            <a:lstStyle/>
            <a:p>
              <a:pPr defTabSz="914273"/>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sym typeface="Source Han Serif SC" panose="02020400000000000000" pitchFamily="18" charset="-122"/>
                </a:rPr>
                <a:t>添加项目标题</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21" name="组合 20"/>
          <p:cNvGrpSpPr/>
          <p:nvPr/>
        </p:nvGrpSpPr>
        <p:grpSpPr>
          <a:xfrm>
            <a:off x="5746390" y="1753059"/>
            <a:ext cx="706079" cy="706079"/>
            <a:chOff x="6588983" y="2230703"/>
            <a:chExt cx="533400" cy="533400"/>
          </a:xfrm>
        </p:grpSpPr>
        <p:sp>
          <p:nvSpPr>
            <p:cNvPr id="22" name="椭圆 21"/>
            <p:cNvSpPr/>
            <p:nvPr/>
          </p:nvSpPr>
          <p:spPr>
            <a:xfrm>
              <a:off x="6588983" y="2230703"/>
              <a:ext cx="533400" cy="533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73" fontAlgn="ctr"/>
              <a:endParaRPr lang="zh-CN" altLang="en-US" sz="1867" dirty="0">
                <a:solidFill>
                  <a:prstClr val="white"/>
                </a:solidFill>
                <a:latin typeface="微软雅黑" panose="020B0503020204020204" pitchFamily="34" charset="-122"/>
                <a:ea typeface="微软雅黑" panose="020B0503020204020204" pitchFamily="34" charset="-122"/>
                <a:cs typeface="Arial" panose="020B0604020202020204" pitchFamily="34" charset="0"/>
                <a:sym typeface="Source Han Serif SC" panose="02020400000000000000" pitchFamily="18" charset="-122"/>
              </a:endParaRPr>
            </a:p>
          </p:txBody>
        </p:sp>
        <p:sp>
          <p:nvSpPr>
            <p:cNvPr id="23" name="矩形 22"/>
            <p:cNvSpPr/>
            <p:nvPr/>
          </p:nvSpPr>
          <p:spPr>
            <a:xfrm>
              <a:off x="6602998" y="2276591"/>
              <a:ext cx="517192" cy="404561"/>
            </a:xfrm>
            <a:prstGeom prst="rect">
              <a:avLst/>
            </a:prstGeom>
            <a:noFill/>
          </p:spPr>
          <p:txBody>
            <a:bodyPr wrap="square" rtlCol="0" anchor="ctr">
              <a:spAutoFit/>
            </a:bodyPr>
            <a:lstStyle/>
            <a:p>
              <a:pPr algn="ctr" defTabSz="914273" fontAlgn="ctr">
                <a:lnSpc>
                  <a:spcPct val="120000"/>
                </a:lnSpc>
              </a:pPr>
              <a:r>
                <a:rPr lang="en-US" altLang="zh-CN" sz="2400" dirty="0">
                  <a:solidFill>
                    <a:prstClr val="white"/>
                  </a:solidFill>
                  <a:latin typeface="微软雅黑" panose="020B0503020204020204" pitchFamily="34" charset="-122"/>
                  <a:ea typeface="微软雅黑" panose="020B0503020204020204" pitchFamily="34" charset="-122"/>
                  <a:cs typeface="Arial" panose="020B0604020202020204" pitchFamily="34" charset="0"/>
                  <a:sym typeface="Source Han Serif SC" panose="02020400000000000000" pitchFamily="18" charset="-122"/>
                </a:rPr>
                <a:t>01</a:t>
              </a:r>
              <a:endParaRPr lang="zh-CN" altLang="en-US" sz="2400" dirty="0">
                <a:solidFill>
                  <a:prstClr val="white"/>
                </a:solidFill>
                <a:latin typeface="微软雅黑" panose="020B0503020204020204" pitchFamily="34" charset="-122"/>
                <a:ea typeface="微软雅黑" panose="020B0503020204020204" pitchFamily="34" charset="-122"/>
                <a:cs typeface="Arial" panose="020B0604020202020204" pitchFamily="34" charset="0"/>
                <a:sym typeface="Source Han Serif SC" panose="02020400000000000000" pitchFamily="18" charset="-122"/>
              </a:endParaRPr>
            </a:p>
          </p:txBody>
        </p:sp>
      </p:grpSp>
      <p:grpSp>
        <p:nvGrpSpPr>
          <p:cNvPr id="25" name="组合 24">
            <a:extLst>
              <a:ext uri="{FF2B5EF4-FFF2-40B4-BE49-F238E27FC236}">
                <a16:creationId xmlns:a16="http://schemas.microsoft.com/office/drawing/2014/main" id="{03B59A46-2C74-4DE6-90DF-50EF6B6571E8}"/>
              </a:ext>
            </a:extLst>
          </p:cNvPr>
          <p:cNvGrpSpPr/>
          <p:nvPr/>
        </p:nvGrpSpPr>
        <p:grpSpPr>
          <a:xfrm>
            <a:off x="3424460" y="220234"/>
            <a:ext cx="5544407" cy="617980"/>
            <a:chOff x="551593" y="497013"/>
            <a:chExt cx="5544407" cy="617980"/>
          </a:xfrm>
        </p:grpSpPr>
        <p:sp>
          <p:nvSpPr>
            <p:cNvPr id="26" name="矩形 25">
              <a:extLst>
                <a:ext uri="{FF2B5EF4-FFF2-40B4-BE49-F238E27FC236}">
                  <a16:creationId xmlns:a16="http://schemas.microsoft.com/office/drawing/2014/main" id="{C09D792F-02B5-44C2-9AC5-326E1EA82C86}"/>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27" name="0 _4">
              <a:extLst>
                <a:ext uri="{FF2B5EF4-FFF2-40B4-BE49-F238E27FC236}">
                  <a16:creationId xmlns:a16="http://schemas.microsoft.com/office/drawing/2014/main" id="{60686C79-3936-4FB1-B3D8-254063F4AF9C}"/>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61486628"/>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500" fill="hold"/>
                                        <p:tgtEl>
                                          <p:spTgt spid="21"/>
                                        </p:tgtEl>
                                        <p:attrNameLst>
                                          <p:attrName>ppt_w</p:attrName>
                                        </p:attrNameLst>
                                      </p:cBhvr>
                                      <p:tavLst>
                                        <p:tav tm="0">
                                          <p:val>
                                            <p:fltVal val="0"/>
                                          </p:val>
                                        </p:tav>
                                        <p:tav tm="100000">
                                          <p:val>
                                            <p:strVal val="#ppt_w"/>
                                          </p:val>
                                        </p:tav>
                                      </p:tavLst>
                                    </p:anim>
                                    <p:anim calcmode="lin" valueType="num">
                                      <p:cBhvr>
                                        <p:cTn id="14" dur="500" fill="hold"/>
                                        <p:tgtEl>
                                          <p:spTgt spid="21"/>
                                        </p:tgtEl>
                                        <p:attrNameLst>
                                          <p:attrName>ppt_h</p:attrName>
                                        </p:attrNameLst>
                                      </p:cBhvr>
                                      <p:tavLst>
                                        <p:tav tm="0">
                                          <p:val>
                                            <p:fltVal val="0"/>
                                          </p:val>
                                        </p:tav>
                                        <p:tav tm="100000">
                                          <p:val>
                                            <p:strVal val="#ppt_h"/>
                                          </p:val>
                                        </p:tav>
                                      </p:tavLst>
                                    </p:anim>
                                    <p:animEffect transition="in" filter="fade">
                                      <p:cBhvr>
                                        <p:cTn id="15" dur="500"/>
                                        <p:tgtEl>
                                          <p:spTgt spid="21"/>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p:cTn id="25" dur="500" fill="hold"/>
                                        <p:tgtEl>
                                          <p:spTgt spid="14"/>
                                        </p:tgtEl>
                                        <p:attrNameLst>
                                          <p:attrName>ppt_w</p:attrName>
                                        </p:attrNameLst>
                                      </p:cBhvr>
                                      <p:tavLst>
                                        <p:tav tm="0">
                                          <p:val>
                                            <p:fltVal val="0"/>
                                          </p:val>
                                        </p:tav>
                                        <p:tav tm="100000">
                                          <p:val>
                                            <p:strVal val="#ppt_w"/>
                                          </p:val>
                                        </p:tav>
                                      </p:tavLst>
                                    </p:anim>
                                    <p:anim calcmode="lin" valueType="num">
                                      <p:cBhvr>
                                        <p:cTn id="26" dur="500" fill="hold"/>
                                        <p:tgtEl>
                                          <p:spTgt spid="14"/>
                                        </p:tgtEl>
                                        <p:attrNameLst>
                                          <p:attrName>ppt_h</p:attrName>
                                        </p:attrNameLst>
                                      </p:cBhvr>
                                      <p:tavLst>
                                        <p:tav tm="0">
                                          <p:val>
                                            <p:fltVal val="0"/>
                                          </p:val>
                                        </p:tav>
                                        <p:tav tm="100000">
                                          <p:val>
                                            <p:strVal val="#ppt_h"/>
                                          </p:val>
                                        </p:tav>
                                      </p:tavLst>
                                    </p:anim>
                                    <p:animEffect transition="in" filter="fade">
                                      <p:cBhvr>
                                        <p:cTn id="27" dur="500"/>
                                        <p:tgtEl>
                                          <p:spTgt spid="14"/>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fltVal val="0"/>
                                          </p:val>
                                        </p:tav>
                                        <p:tav tm="100000">
                                          <p:val>
                                            <p:strVal val="#ppt_h"/>
                                          </p:val>
                                        </p:tav>
                                      </p:tavLst>
                                    </p:anim>
                                    <p:animEffect transition="in" filter="fade">
                                      <p:cBhvr>
                                        <p:cTn id="33" dur="500"/>
                                        <p:tgtEl>
                                          <p:spTgt spid="16"/>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p:cTn id="37" dur="500" fill="hold"/>
                                        <p:tgtEl>
                                          <p:spTgt spid="9"/>
                                        </p:tgtEl>
                                        <p:attrNameLst>
                                          <p:attrName>ppt_w</p:attrName>
                                        </p:attrNameLst>
                                      </p:cBhvr>
                                      <p:tavLst>
                                        <p:tav tm="0">
                                          <p:val>
                                            <p:fltVal val="0"/>
                                          </p:val>
                                        </p:tav>
                                        <p:tav tm="100000">
                                          <p:val>
                                            <p:strVal val="#ppt_w"/>
                                          </p:val>
                                        </p:tav>
                                      </p:tavLst>
                                    </p:anim>
                                    <p:anim calcmode="lin" valueType="num">
                                      <p:cBhvr>
                                        <p:cTn id="38" dur="500" fill="hold"/>
                                        <p:tgtEl>
                                          <p:spTgt spid="9"/>
                                        </p:tgtEl>
                                        <p:attrNameLst>
                                          <p:attrName>ppt_h</p:attrName>
                                        </p:attrNameLst>
                                      </p:cBhvr>
                                      <p:tavLst>
                                        <p:tav tm="0">
                                          <p:val>
                                            <p:fltVal val="0"/>
                                          </p:val>
                                        </p:tav>
                                        <p:tav tm="100000">
                                          <p:val>
                                            <p:strVal val="#ppt_h"/>
                                          </p:val>
                                        </p:tav>
                                      </p:tavLst>
                                    </p:anim>
                                    <p:animEffect transition="in" filter="fade">
                                      <p:cBhvr>
                                        <p:cTn id="39" dur="500"/>
                                        <p:tgtEl>
                                          <p:spTgt spid="9"/>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p:cTn id="43" dur="500" fill="hold"/>
                                        <p:tgtEl>
                                          <p:spTgt spid="7"/>
                                        </p:tgtEl>
                                        <p:attrNameLst>
                                          <p:attrName>ppt_w</p:attrName>
                                        </p:attrNameLst>
                                      </p:cBhvr>
                                      <p:tavLst>
                                        <p:tav tm="0">
                                          <p:val>
                                            <p:fltVal val="0"/>
                                          </p:val>
                                        </p:tav>
                                        <p:tav tm="100000">
                                          <p:val>
                                            <p:strVal val="#ppt_w"/>
                                          </p:val>
                                        </p:tav>
                                      </p:tavLst>
                                    </p:anim>
                                    <p:anim calcmode="lin" valueType="num">
                                      <p:cBhvr>
                                        <p:cTn id="44" dur="500" fill="hold"/>
                                        <p:tgtEl>
                                          <p:spTgt spid="7"/>
                                        </p:tgtEl>
                                        <p:attrNameLst>
                                          <p:attrName>ppt_h</p:attrName>
                                        </p:attrNameLst>
                                      </p:cBhvr>
                                      <p:tavLst>
                                        <p:tav tm="0">
                                          <p:val>
                                            <p:fltVal val="0"/>
                                          </p:val>
                                        </p:tav>
                                        <p:tav tm="100000">
                                          <p:val>
                                            <p:strVal val="#ppt_h"/>
                                          </p:val>
                                        </p:tav>
                                      </p:tavLst>
                                    </p:anim>
                                    <p:animEffect transition="in" filter="fade">
                                      <p:cBhvr>
                                        <p:cTn id="45" dur="500"/>
                                        <p:tgtEl>
                                          <p:spTgt spid="7"/>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p:cTn id="49" dur="500" fill="hold"/>
                                        <p:tgtEl>
                                          <p:spTgt spid="17"/>
                                        </p:tgtEl>
                                        <p:attrNameLst>
                                          <p:attrName>ppt_w</p:attrName>
                                        </p:attrNameLst>
                                      </p:cBhvr>
                                      <p:tavLst>
                                        <p:tav tm="0">
                                          <p:val>
                                            <p:fltVal val="0"/>
                                          </p:val>
                                        </p:tav>
                                        <p:tav tm="100000">
                                          <p:val>
                                            <p:strVal val="#ppt_w"/>
                                          </p:val>
                                        </p:tav>
                                      </p:tavLst>
                                    </p:anim>
                                    <p:anim calcmode="lin" valueType="num">
                                      <p:cBhvr>
                                        <p:cTn id="50" dur="500" fill="hold"/>
                                        <p:tgtEl>
                                          <p:spTgt spid="17"/>
                                        </p:tgtEl>
                                        <p:attrNameLst>
                                          <p:attrName>ppt_h</p:attrName>
                                        </p:attrNameLst>
                                      </p:cBhvr>
                                      <p:tavLst>
                                        <p:tav tm="0">
                                          <p:val>
                                            <p:fltVal val="0"/>
                                          </p:val>
                                        </p:tav>
                                        <p:tav tm="100000">
                                          <p:val>
                                            <p:strVal val="#ppt_h"/>
                                          </p:val>
                                        </p:tav>
                                      </p:tavLst>
                                    </p:anim>
                                    <p:animEffect transition="in" filter="fade">
                                      <p:cBhvr>
                                        <p:cTn id="51" dur="500"/>
                                        <p:tgtEl>
                                          <p:spTgt spid="17"/>
                                        </p:tgtEl>
                                      </p:cBhvr>
                                    </p:animEffect>
                                  </p:childTnLst>
                                </p:cTn>
                              </p:par>
                            </p:childTnLst>
                          </p:cTn>
                        </p:par>
                        <p:par>
                          <p:cTn id="52" fill="hold">
                            <p:stCondLst>
                              <p:cond delay="4000"/>
                            </p:stCondLst>
                            <p:childTnLst>
                              <p:par>
                                <p:cTn id="53" presetID="53" presetClass="entr" presetSubtype="16" fill="hold" nodeType="afterEffect">
                                  <p:stCondLst>
                                    <p:cond delay="0"/>
                                  </p:stCondLst>
                                  <p:childTnLst>
                                    <p:set>
                                      <p:cBhvr>
                                        <p:cTn id="54" dur="1" fill="hold">
                                          <p:stCondLst>
                                            <p:cond delay="0"/>
                                          </p:stCondLst>
                                        </p:cTn>
                                        <p:tgtEl>
                                          <p:spTgt spid="25"/>
                                        </p:tgtEl>
                                        <p:attrNameLst>
                                          <p:attrName>style.visibility</p:attrName>
                                        </p:attrNameLst>
                                      </p:cBhvr>
                                      <p:to>
                                        <p:strVal val="visible"/>
                                      </p:to>
                                    </p:set>
                                    <p:anim calcmode="lin" valueType="num">
                                      <p:cBhvr>
                                        <p:cTn id="55" dur="500" fill="hold"/>
                                        <p:tgtEl>
                                          <p:spTgt spid="25"/>
                                        </p:tgtEl>
                                        <p:attrNameLst>
                                          <p:attrName>ppt_w</p:attrName>
                                        </p:attrNameLst>
                                      </p:cBhvr>
                                      <p:tavLst>
                                        <p:tav tm="0">
                                          <p:val>
                                            <p:fltVal val="0"/>
                                          </p:val>
                                        </p:tav>
                                        <p:tav tm="100000">
                                          <p:val>
                                            <p:strVal val="#ppt_w"/>
                                          </p:val>
                                        </p:tav>
                                      </p:tavLst>
                                    </p:anim>
                                    <p:anim calcmode="lin" valueType="num">
                                      <p:cBhvr>
                                        <p:cTn id="56" dur="500" fill="hold"/>
                                        <p:tgtEl>
                                          <p:spTgt spid="25"/>
                                        </p:tgtEl>
                                        <p:attrNameLst>
                                          <p:attrName>ppt_h</p:attrName>
                                        </p:attrNameLst>
                                      </p:cBhvr>
                                      <p:tavLst>
                                        <p:tav tm="0">
                                          <p:val>
                                            <p:fltVal val="0"/>
                                          </p:val>
                                        </p:tav>
                                        <p:tav tm="100000">
                                          <p:val>
                                            <p:strVal val="#ppt_h"/>
                                          </p:val>
                                        </p:tav>
                                      </p:tavLst>
                                    </p:anim>
                                    <p:animEffect transition="in" filter="fade">
                                      <p:cBhvr>
                                        <p:cTn id="5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6" grpId="0" animBg="1"/>
      <p:bldP spid="1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a:extLst>
              <a:ext uri="{FF2B5EF4-FFF2-40B4-BE49-F238E27FC236}">
                <a16:creationId xmlns:a16="http://schemas.microsoft.com/office/drawing/2014/main" id="{55C2530D-E34C-4A32-8F81-8201D7D5B3E0}"/>
              </a:ext>
            </a:extLst>
          </p:cNvPr>
          <p:cNvSpPr/>
          <p:nvPr/>
        </p:nvSpPr>
        <p:spPr>
          <a:xfrm>
            <a:off x="3784052" y="3006604"/>
            <a:ext cx="5834675" cy="5438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 name="矩形 1">
            <a:extLst>
              <a:ext uri="{FF2B5EF4-FFF2-40B4-BE49-F238E27FC236}">
                <a16:creationId xmlns:a16="http://schemas.microsoft.com/office/drawing/2014/main" id="{529E2DEF-271C-475C-995D-C867CDCD8B4F}"/>
              </a:ext>
            </a:extLst>
          </p:cNvPr>
          <p:cNvSpPr/>
          <p:nvPr/>
        </p:nvSpPr>
        <p:spPr>
          <a:xfrm>
            <a:off x="667657" y="3535824"/>
            <a:ext cx="6762696" cy="5438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15" name="组合 14"/>
          <p:cNvGrpSpPr/>
          <p:nvPr/>
        </p:nvGrpSpPr>
        <p:grpSpPr>
          <a:xfrm>
            <a:off x="2856031" y="1488239"/>
            <a:ext cx="2845655" cy="2874775"/>
            <a:chOff x="1922526" y="662512"/>
            <a:chExt cx="2847411" cy="2876550"/>
          </a:xfrm>
        </p:grpSpPr>
        <p:sp>
          <p:nvSpPr>
            <p:cNvPr id="20" name="平行四边形 19"/>
            <p:cNvSpPr/>
            <p:nvPr/>
          </p:nvSpPr>
          <p:spPr>
            <a:xfrm flipH="1">
              <a:off x="3164096" y="2568575"/>
              <a:ext cx="1605841" cy="481752"/>
            </a:xfrm>
            <a:prstGeom prst="parallelogram">
              <a:avLst>
                <a:gd name="adj" fmla="val 63945"/>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1" name="平行四边形 20"/>
            <p:cNvSpPr/>
            <p:nvPr/>
          </p:nvSpPr>
          <p:spPr>
            <a:xfrm>
              <a:off x="2851120" y="2568575"/>
              <a:ext cx="1605841" cy="970487"/>
            </a:xfrm>
            <a:prstGeom prst="parallelogram">
              <a:avLst>
                <a:gd name="adj" fmla="val 38669"/>
              </a:avLst>
            </a:prstGeom>
            <a:solidFill>
              <a:schemeClr val="accent2">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22" name="组合 21"/>
            <p:cNvGrpSpPr/>
            <p:nvPr/>
          </p:nvGrpSpPr>
          <p:grpSpPr>
            <a:xfrm>
              <a:off x="1922526" y="662512"/>
              <a:ext cx="2150430" cy="2876550"/>
              <a:chOff x="1922526" y="662512"/>
              <a:chExt cx="2150430" cy="2876550"/>
            </a:xfrm>
            <a:solidFill>
              <a:schemeClr val="accent2"/>
            </a:solidFill>
          </p:grpSpPr>
          <p:sp>
            <p:nvSpPr>
              <p:cNvPr id="23" name="等腰三角形 22"/>
              <p:cNvSpPr/>
              <p:nvPr/>
            </p:nvSpPr>
            <p:spPr>
              <a:xfrm flipH="1">
                <a:off x="1922526" y="662512"/>
                <a:ext cx="2150430" cy="1368456"/>
              </a:xfrm>
              <a:prstGeom prst="triangle">
                <a:avLst>
                  <a:gd name="adj" fmla="val 65232"/>
                </a:avLst>
              </a:pr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4" name="平行四边形 23"/>
              <p:cNvSpPr/>
              <p:nvPr/>
            </p:nvSpPr>
            <p:spPr>
              <a:xfrm flipH="1">
                <a:off x="2371923" y="2023986"/>
                <a:ext cx="1701033" cy="1515076"/>
              </a:xfrm>
              <a:prstGeom prst="parallelogram">
                <a:avLst>
                  <a:gd name="adj" fmla="val 30532"/>
                </a:avLst>
              </a:pr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sp>
        <p:nvSpPr>
          <p:cNvPr id="18" name="任意多边形: 形状 17"/>
          <p:cNvSpPr/>
          <p:nvPr/>
        </p:nvSpPr>
        <p:spPr bwMode="auto">
          <a:xfrm>
            <a:off x="3526686" y="2198703"/>
            <a:ext cx="514733" cy="513779"/>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chemeClr val="bg1"/>
          </a:solidFill>
          <a:ln>
            <a:noFill/>
          </a:ln>
        </p:spPr>
        <p:txBody>
          <a:bodyPr anchor="ctr"/>
          <a:lstStyle/>
          <a:p>
            <a:pPr algn="ctr"/>
            <a:endParaRPr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9" name="矩形 18"/>
          <p:cNvSpPr/>
          <p:nvPr/>
        </p:nvSpPr>
        <p:spPr>
          <a:xfrm>
            <a:off x="3589097" y="3438402"/>
            <a:ext cx="1132091" cy="522897"/>
          </a:xfrm>
          <a:prstGeom prst="rect">
            <a:avLst/>
          </a:prstGeom>
        </p:spPr>
        <p:txBody>
          <a:bodyPr wrap="none">
            <a:normAutofit fontScale="85000" lnSpcReduction="20000"/>
          </a:bodyPr>
          <a:lstStyle/>
          <a:p>
            <a:r>
              <a:rPr lang="en-US" altLang="zh-CN" sz="3731"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+15%</a:t>
            </a:r>
          </a:p>
        </p:txBody>
      </p:sp>
      <p:grpSp>
        <p:nvGrpSpPr>
          <p:cNvPr id="6" name="组合 5"/>
          <p:cNvGrpSpPr/>
          <p:nvPr/>
        </p:nvGrpSpPr>
        <p:grpSpPr>
          <a:xfrm flipH="1" flipV="1">
            <a:off x="6779656" y="2569110"/>
            <a:ext cx="2845656" cy="2874775"/>
            <a:chOff x="2074926" y="1130300"/>
            <a:chExt cx="2847411" cy="2876550"/>
          </a:xfrm>
        </p:grpSpPr>
        <p:sp>
          <p:nvSpPr>
            <p:cNvPr id="11" name="平行四边形 10"/>
            <p:cNvSpPr/>
            <p:nvPr/>
          </p:nvSpPr>
          <p:spPr>
            <a:xfrm>
              <a:off x="2074926" y="3036363"/>
              <a:ext cx="1605841" cy="481752"/>
            </a:xfrm>
            <a:prstGeom prst="parallelogram">
              <a:avLst>
                <a:gd name="adj" fmla="val 63945"/>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 name="平行四边形 11"/>
            <p:cNvSpPr/>
            <p:nvPr/>
          </p:nvSpPr>
          <p:spPr>
            <a:xfrm flipH="1">
              <a:off x="2387902" y="3036363"/>
              <a:ext cx="1605841" cy="970487"/>
            </a:xfrm>
            <a:prstGeom prst="parallelogram">
              <a:avLst>
                <a:gd name="adj" fmla="val 38669"/>
              </a:avLst>
            </a:prstGeom>
            <a:solidFill>
              <a:schemeClr val="accent1">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 name="等腰三角形 12"/>
            <p:cNvSpPr/>
            <p:nvPr/>
          </p:nvSpPr>
          <p:spPr>
            <a:xfrm>
              <a:off x="2771907" y="1130300"/>
              <a:ext cx="2150430" cy="1368456"/>
            </a:xfrm>
            <a:prstGeom prst="triangle">
              <a:avLst>
                <a:gd name="adj" fmla="val 65232"/>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 name="平行四边形 13"/>
            <p:cNvSpPr/>
            <p:nvPr/>
          </p:nvSpPr>
          <p:spPr>
            <a:xfrm>
              <a:off x="2771907" y="2491774"/>
              <a:ext cx="1701033" cy="1515076"/>
            </a:xfrm>
            <a:prstGeom prst="parallelogram">
              <a:avLst>
                <a:gd name="adj" fmla="val 30532"/>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9" name="任意多边形: 形状 8"/>
          <p:cNvSpPr/>
          <p:nvPr/>
        </p:nvSpPr>
        <p:spPr bwMode="auto">
          <a:xfrm>
            <a:off x="7416709" y="4310541"/>
            <a:ext cx="441464" cy="425407"/>
          </a:xfrm>
          <a:custGeom>
            <a:avLst/>
            <a:gdLst>
              <a:gd name="T0" fmla="*/ 0 w 208"/>
              <a:gd name="T1" fmla="*/ 68 h 201"/>
              <a:gd name="T2" fmla="*/ 8 w 208"/>
              <a:gd name="T3" fmla="*/ 78 h 201"/>
              <a:gd name="T4" fmla="*/ 31 w 208"/>
              <a:gd name="T5" fmla="*/ 72 h 201"/>
              <a:gd name="T6" fmla="*/ 64 w 208"/>
              <a:gd name="T7" fmla="*/ 172 h 201"/>
              <a:gd name="T8" fmla="*/ 106 w 208"/>
              <a:gd name="T9" fmla="*/ 189 h 201"/>
              <a:gd name="T10" fmla="*/ 197 w 208"/>
              <a:gd name="T11" fmla="*/ 62 h 201"/>
              <a:gd name="T12" fmla="*/ 114 w 208"/>
              <a:gd name="T13" fmla="*/ 67 h 201"/>
              <a:gd name="T14" fmla="*/ 137 w 208"/>
              <a:gd name="T15" fmla="*/ 94 h 201"/>
              <a:gd name="T16" fmla="*/ 109 w 208"/>
              <a:gd name="T17" fmla="*/ 130 h 201"/>
              <a:gd name="T18" fmla="*/ 93 w 208"/>
              <a:gd name="T19" fmla="*/ 90 h 201"/>
              <a:gd name="T20" fmla="*/ 60 w 208"/>
              <a:gd name="T21" fmla="*/ 22 h 201"/>
              <a:gd name="T22" fmla="*/ 0 w 208"/>
              <a:gd name="T23" fmla="*/ 6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 h="201">
                <a:moveTo>
                  <a:pt x="0" y="68"/>
                </a:moveTo>
                <a:cubicBezTo>
                  <a:pt x="8" y="78"/>
                  <a:pt x="8" y="78"/>
                  <a:pt x="8" y="78"/>
                </a:cubicBezTo>
                <a:cubicBezTo>
                  <a:pt x="8" y="78"/>
                  <a:pt x="25" y="65"/>
                  <a:pt x="31" y="72"/>
                </a:cubicBezTo>
                <a:cubicBezTo>
                  <a:pt x="36" y="78"/>
                  <a:pt x="57" y="157"/>
                  <a:pt x="64" y="172"/>
                </a:cubicBezTo>
                <a:cubicBezTo>
                  <a:pt x="70" y="184"/>
                  <a:pt x="87" y="201"/>
                  <a:pt x="106" y="189"/>
                </a:cubicBezTo>
                <a:cubicBezTo>
                  <a:pt x="125" y="177"/>
                  <a:pt x="186" y="124"/>
                  <a:pt x="197" y="62"/>
                </a:cubicBezTo>
                <a:cubicBezTo>
                  <a:pt x="208" y="0"/>
                  <a:pt x="123" y="13"/>
                  <a:pt x="114" y="67"/>
                </a:cubicBezTo>
                <a:cubicBezTo>
                  <a:pt x="137" y="54"/>
                  <a:pt x="149" y="73"/>
                  <a:pt x="137" y="94"/>
                </a:cubicBezTo>
                <a:cubicBezTo>
                  <a:pt x="126" y="116"/>
                  <a:pt x="115" y="130"/>
                  <a:pt x="109" y="130"/>
                </a:cubicBezTo>
                <a:cubicBezTo>
                  <a:pt x="104" y="130"/>
                  <a:pt x="100" y="116"/>
                  <a:pt x="93" y="90"/>
                </a:cubicBezTo>
                <a:cubicBezTo>
                  <a:pt x="87" y="64"/>
                  <a:pt x="87" y="17"/>
                  <a:pt x="60" y="22"/>
                </a:cubicBezTo>
                <a:cubicBezTo>
                  <a:pt x="34" y="27"/>
                  <a:pt x="0" y="68"/>
                  <a:pt x="0" y="68"/>
                </a:cubicBezTo>
                <a:close/>
              </a:path>
            </a:pathLst>
          </a:custGeom>
          <a:solidFill>
            <a:schemeClr val="bg1"/>
          </a:solidFill>
          <a:ln>
            <a:noFill/>
          </a:ln>
        </p:spPr>
        <p:txBody>
          <a:bodyPr anchor="ctr"/>
          <a:lstStyle/>
          <a:p>
            <a:pPr algn="ctr"/>
            <a:endParaRPr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0" name="矩形 9"/>
          <p:cNvSpPr/>
          <p:nvPr/>
        </p:nvSpPr>
        <p:spPr>
          <a:xfrm>
            <a:off x="7596401" y="3012928"/>
            <a:ext cx="1132092" cy="522897"/>
          </a:xfrm>
          <a:prstGeom prst="rect">
            <a:avLst/>
          </a:prstGeom>
        </p:spPr>
        <p:txBody>
          <a:bodyPr wrap="none">
            <a:normAutofit fontScale="85000" lnSpcReduction="20000"/>
          </a:bodyPr>
          <a:lstStyle/>
          <a:p>
            <a:r>
              <a:rPr lang="en-US" altLang="zh-CN" sz="3731"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-15%</a:t>
            </a:r>
          </a:p>
        </p:txBody>
      </p:sp>
      <p:grpSp>
        <p:nvGrpSpPr>
          <p:cNvPr id="29" name="组合 28"/>
          <p:cNvGrpSpPr/>
          <p:nvPr/>
        </p:nvGrpSpPr>
        <p:grpSpPr>
          <a:xfrm>
            <a:off x="3448902" y="4785007"/>
            <a:ext cx="1934629" cy="890796"/>
            <a:chOff x="468937" y="2419540"/>
            <a:chExt cx="1934629" cy="890796"/>
          </a:xfrm>
        </p:grpSpPr>
        <p:sp>
          <p:nvSpPr>
            <p:cNvPr id="30"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31" name="矩形 30"/>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32" name="组合 31"/>
          <p:cNvGrpSpPr/>
          <p:nvPr/>
        </p:nvGrpSpPr>
        <p:grpSpPr>
          <a:xfrm>
            <a:off x="7430352" y="1051207"/>
            <a:ext cx="1934629" cy="890796"/>
            <a:chOff x="468937" y="2419540"/>
            <a:chExt cx="1934629" cy="890796"/>
          </a:xfrm>
        </p:grpSpPr>
        <p:sp>
          <p:nvSpPr>
            <p:cNvPr id="33"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34" name="矩形 33"/>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26" name="组合 25">
            <a:extLst>
              <a:ext uri="{FF2B5EF4-FFF2-40B4-BE49-F238E27FC236}">
                <a16:creationId xmlns:a16="http://schemas.microsoft.com/office/drawing/2014/main" id="{DFE0C5C9-9222-4A27-96E2-4AF9F36985B7}"/>
              </a:ext>
            </a:extLst>
          </p:cNvPr>
          <p:cNvGrpSpPr/>
          <p:nvPr/>
        </p:nvGrpSpPr>
        <p:grpSpPr>
          <a:xfrm>
            <a:off x="3424460" y="220234"/>
            <a:ext cx="5544407" cy="617980"/>
            <a:chOff x="551593" y="497013"/>
            <a:chExt cx="5544407" cy="617980"/>
          </a:xfrm>
        </p:grpSpPr>
        <p:sp>
          <p:nvSpPr>
            <p:cNvPr id="27" name="矩形 26">
              <a:extLst>
                <a:ext uri="{FF2B5EF4-FFF2-40B4-BE49-F238E27FC236}">
                  <a16:creationId xmlns:a16="http://schemas.microsoft.com/office/drawing/2014/main" id="{A42341E1-41C6-42BB-86FF-B96B0BAB7147}"/>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28" name="0 _4">
              <a:extLst>
                <a:ext uri="{FF2B5EF4-FFF2-40B4-BE49-F238E27FC236}">
                  <a16:creationId xmlns:a16="http://schemas.microsoft.com/office/drawing/2014/main" id="{1EB9A3BA-756C-44E2-BDF5-9B67A6DBFC52}"/>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p:cTn id="13" dur="500" fill="hold"/>
                                        <p:tgtEl>
                                          <p:spTgt spid="32"/>
                                        </p:tgtEl>
                                        <p:attrNameLst>
                                          <p:attrName>ppt_w</p:attrName>
                                        </p:attrNameLst>
                                      </p:cBhvr>
                                      <p:tavLst>
                                        <p:tav tm="0">
                                          <p:val>
                                            <p:fltVal val="0"/>
                                          </p:val>
                                        </p:tav>
                                        <p:tav tm="100000">
                                          <p:val>
                                            <p:strVal val="#ppt_w"/>
                                          </p:val>
                                        </p:tav>
                                      </p:tavLst>
                                    </p:anim>
                                    <p:anim calcmode="lin" valueType="num">
                                      <p:cBhvr>
                                        <p:cTn id="14" dur="500" fill="hold"/>
                                        <p:tgtEl>
                                          <p:spTgt spid="32"/>
                                        </p:tgtEl>
                                        <p:attrNameLst>
                                          <p:attrName>ppt_h</p:attrName>
                                        </p:attrNameLst>
                                      </p:cBhvr>
                                      <p:tavLst>
                                        <p:tav tm="0">
                                          <p:val>
                                            <p:fltVal val="0"/>
                                          </p:val>
                                        </p:tav>
                                        <p:tav tm="100000">
                                          <p:val>
                                            <p:strVal val="#ppt_h"/>
                                          </p:val>
                                        </p:tav>
                                      </p:tavLst>
                                    </p:anim>
                                    <p:animEffect transition="in" filter="fade">
                                      <p:cBhvr>
                                        <p:cTn id="15" dur="500"/>
                                        <p:tgtEl>
                                          <p:spTgt spid="32"/>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p:cTn id="19" dur="500" fill="hold"/>
                                        <p:tgtEl>
                                          <p:spTgt spid="25"/>
                                        </p:tgtEl>
                                        <p:attrNameLst>
                                          <p:attrName>ppt_w</p:attrName>
                                        </p:attrNameLst>
                                      </p:cBhvr>
                                      <p:tavLst>
                                        <p:tav tm="0">
                                          <p:val>
                                            <p:fltVal val="0"/>
                                          </p:val>
                                        </p:tav>
                                        <p:tav tm="100000">
                                          <p:val>
                                            <p:strVal val="#ppt_w"/>
                                          </p:val>
                                        </p:tav>
                                      </p:tavLst>
                                    </p:anim>
                                    <p:anim calcmode="lin" valueType="num">
                                      <p:cBhvr>
                                        <p:cTn id="20" dur="500" fill="hold"/>
                                        <p:tgtEl>
                                          <p:spTgt spid="25"/>
                                        </p:tgtEl>
                                        <p:attrNameLst>
                                          <p:attrName>ppt_h</p:attrName>
                                        </p:attrNameLst>
                                      </p:cBhvr>
                                      <p:tavLst>
                                        <p:tav tm="0">
                                          <p:val>
                                            <p:fltVal val="0"/>
                                          </p:val>
                                        </p:tav>
                                        <p:tav tm="100000">
                                          <p:val>
                                            <p:strVal val="#ppt_h"/>
                                          </p:val>
                                        </p:tav>
                                      </p:tavLst>
                                    </p:anim>
                                    <p:animEffect transition="in" filter="fade">
                                      <p:cBhvr>
                                        <p:cTn id="21" dur="500"/>
                                        <p:tgtEl>
                                          <p:spTgt spid="25"/>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ppt_w</p:attrName>
                                        </p:attrNameLst>
                                      </p:cBhvr>
                                      <p:tavLst>
                                        <p:tav tm="0">
                                          <p:val>
                                            <p:fltVal val="0"/>
                                          </p:val>
                                        </p:tav>
                                        <p:tav tm="100000">
                                          <p:val>
                                            <p:strVal val="#ppt_w"/>
                                          </p:val>
                                        </p:tav>
                                      </p:tavLst>
                                    </p:anim>
                                    <p:anim calcmode="lin" valueType="num">
                                      <p:cBhvr>
                                        <p:cTn id="26" dur="500" fill="hold"/>
                                        <p:tgtEl>
                                          <p:spTgt spid="2"/>
                                        </p:tgtEl>
                                        <p:attrNameLst>
                                          <p:attrName>ppt_h</p:attrName>
                                        </p:attrNameLst>
                                      </p:cBhvr>
                                      <p:tavLst>
                                        <p:tav tm="0">
                                          <p:val>
                                            <p:fltVal val="0"/>
                                          </p:val>
                                        </p:tav>
                                        <p:tav tm="100000">
                                          <p:val>
                                            <p:strVal val="#ppt_h"/>
                                          </p:val>
                                        </p:tav>
                                      </p:tavLst>
                                    </p:anim>
                                    <p:animEffect transition="in" filter="fade">
                                      <p:cBhvr>
                                        <p:cTn id="27" dur="500"/>
                                        <p:tgtEl>
                                          <p:spTgt spid="2"/>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p:cTn id="31" dur="500" fill="hold"/>
                                        <p:tgtEl>
                                          <p:spTgt spid="15"/>
                                        </p:tgtEl>
                                        <p:attrNameLst>
                                          <p:attrName>ppt_w</p:attrName>
                                        </p:attrNameLst>
                                      </p:cBhvr>
                                      <p:tavLst>
                                        <p:tav tm="0">
                                          <p:val>
                                            <p:fltVal val="0"/>
                                          </p:val>
                                        </p:tav>
                                        <p:tav tm="100000">
                                          <p:val>
                                            <p:strVal val="#ppt_w"/>
                                          </p:val>
                                        </p:tav>
                                      </p:tavLst>
                                    </p:anim>
                                    <p:anim calcmode="lin" valueType="num">
                                      <p:cBhvr>
                                        <p:cTn id="32" dur="500" fill="hold"/>
                                        <p:tgtEl>
                                          <p:spTgt spid="15"/>
                                        </p:tgtEl>
                                        <p:attrNameLst>
                                          <p:attrName>ppt_h</p:attrName>
                                        </p:attrNameLst>
                                      </p:cBhvr>
                                      <p:tavLst>
                                        <p:tav tm="0">
                                          <p:val>
                                            <p:fltVal val="0"/>
                                          </p:val>
                                        </p:tav>
                                        <p:tav tm="100000">
                                          <p:val>
                                            <p:strVal val="#ppt_h"/>
                                          </p:val>
                                        </p:tav>
                                      </p:tavLst>
                                    </p:anim>
                                    <p:animEffect transition="in" filter="fade">
                                      <p:cBhvr>
                                        <p:cTn id="33" dur="500"/>
                                        <p:tgtEl>
                                          <p:spTgt spid="15"/>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p:cTn id="37" dur="500" fill="hold"/>
                                        <p:tgtEl>
                                          <p:spTgt spid="18"/>
                                        </p:tgtEl>
                                        <p:attrNameLst>
                                          <p:attrName>ppt_w</p:attrName>
                                        </p:attrNameLst>
                                      </p:cBhvr>
                                      <p:tavLst>
                                        <p:tav tm="0">
                                          <p:val>
                                            <p:fltVal val="0"/>
                                          </p:val>
                                        </p:tav>
                                        <p:tav tm="100000">
                                          <p:val>
                                            <p:strVal val="#ppt_w"/>
                                          </p:val>
                                        </p:tav>
                                      </p:tavLst>
                                    </p:anim>
                                    <p:anim calcmode="lin" valueType="num">
                                      <p:cBhvr>
                                        <p:cTn id="38" dur="500" fill="hold"/>
                                        <p:tgtEl>
                                          <p:spTgt spid="18"/>
                                        </p:tgtEl>
                                        <p:attrNameLst>
                                          <p:attrName>ppt_h</p:attrName>
                                        </p:attrNameLst>
                                      </p:cBhvr>
                                      <p:tavLst>
                                        <p:tav tm="0">
                                          <p:val>
                                            <p:fltVal val="0"/>
                                          </p:val>
                                        </p:tav>
                                        <p:tav tm="100000">
                                          <p:val>
                                            <p:strVal val="#ppt_h"/>
                                          </p:val>
                                        </p:tav>
                                      </p:tavLst>
                                    </p:anim>
                                    <p:animEffect transition="in" filter="fade">
                                      <p:cBhvr>
                                        <p:cTn id="39" dur="500"/>
                                        <p:tgtEl>
                                          <p:spTgt spid="18"/>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p:cTn id="43" dur="500" fill="hold"/>
                                        <p:tgtEl>
                                          <p:spTgt spid="19"/>
                                        </p:tgtEl>
                                        <p:attrNameLst>
                                          <p:attrName>ppt_w</p:attrName>
                                        </p:attrNameLst>
                                      </p:cBhvr>
                                      <p:tavLst>
                                        <p:tav tm="0">
                                          <p:val>
                                            <p:fltVal val="0"/>
                                          </p:val>
                                        </p:tav>
                                        <p:tav tm="100000">
                                          <p:val>
                                            <p:strVal val="#ppt_w"/>
                                          </p:val>
                                        </p:tav>
                                      </p:tavLst>
                                    </p:anim>
                                    <p:anim calcmode="lin" valueType="num">
                                      <p:cBhvr>
                                        <p:cTn id="44" dur="500" fill="hold"/>
                                        <p:tgtEl>
                                          <p:spTgt spid="19"/>
                                        </p:tgtEl>
                                        <p:attrNameLst>
                                          <p:attrName>ppt_h</p:attrName>
                                        </p:attrNameLst>
                                      </p:cBhvr>
                                      <p:tavLst>
                                        <p:tav tm="0">
                                          <p:val>
                                            <p:fltVal val="0"/>
                                          </p:val>
                                        </p:tav>
                                        <p:tav tm="100000">
                                          <p:val>
                                            <p:strVal val="#ppt_h"/>
                                          </p:val>
                                        </p:tav>
                                      </p:tavLst>
                                    </p:anim>
                                    <p:animEffect transition="in" filter="fade">
                                      <p:cBhvr>
                                        <p:cTn id="45" dur="500"/>
                                        <p:tgtEl>
                                          <p:spTgt spid="19"/>
                                        </p:tgtEl>
                                      </p:cBhvr>
                                    </p:animEffect>
                                  </p:childTnLst>
                                </p:cTn>
                              </p:par>
                            </p:childTnLst>
                          </p:cTn>
                        </p:par>
                        <p:par>
                          <p:cTn id="46" fill="hold">
                            <p:stCondLst>
                              <p:cond delay="3500"/>
                            </p:stCondLst>
                            <p:childTnLst>
                              <p:par>
                                <p:cTn id="47" presetID="53" presetClass="entr" presetSubtype="16" fill="hold" nodeType="afterEffect">
                                  <p:stCondLst>
                                    <p:cond delay="0"/>
                                  </p:stCondLst>
                                  <p:childTnLst>
                                    <p:set>
                                      <p:cBhvr>
                                        <p:cTn id="48" dur="1" fill="hold">
                                          <p:stCondLst>
                                            <p:cond delay="0"/>
                                          </p:stCondLst>
                                        </p:cTn>
                                        <p:tgtEl>
                                          <p:spTgt spid="6"/>
                                        </p:tgtEl>
                                        <p:attrNameLst>
                                          <p:attrName>style.visibility</p:attrName>
                                        </p:attrNameLst>
                                      </p:cBhvr>
                                      <p:to>
                                        <p:strVal val="visible"/>
                                      </p:to>
                                    </p:set>
                                    <p:anim calcmode="lin" valueType="num">
                                      <p:cBhvr>
                                        <p:cTn id="49" dur="500" fill="hold"/>
                                        <p:tgtEl>
                                          <p:spTgt spid="6"/>
                                        </p:tgtEl>
                                        <p:attrNameLst>
                                          <p:attrName>ppt_w</p:attrName>
                                        </p:attrNameLst>
                                      </p:cBhvr>
                                      <p:tavLst>
                                        <p:tav tm="0">
                                          <p:val>
                                            <p:fltVal val="0"/>
                                          </p:val>
                                        </p:tav>
                                        <p:tav tm="100000">
                                          <p:val>
                                            <p:strVal val="#ppt_w"/>
                                          </p:val>
                                        </p:tav>
                                      </p:tavLst>
                                    </p:anim>
                                    <p:anim calcmode="lin" valueType="num">
                                      <p:cBhvr>
                                        <p:cTn id="50" dur="500" fill="hold"/>
                                        <p:tgtEl>
                                          <p:spTgt spid="6"/>
                                        </p:tgtEl>
                                        <p:attrNameLst>
                                          <p:attrName>ppt_h</p:attrName>
                                        </p:attrNameLst>
                                      </p:cBhvr>
                                      <p:tavLst>
                                        <p:tav tm="0">
                                          <p:val>
                                            <p:fltVal val="0"/>
                                          </p:val>
                                        </p:tav>
                                        <p:tav tm="100000">
                                          <p:val>
                                            <p:strVal val="#ppt_h"/>
                                          </p:val>
                                        </p:tav>
                                      </p:tavLst>
                                    </p:anim>
                                    <p:animEffect transition="in" filter="fade">
                                      <p:cBhvr>
                                        <p:cTn id="51" dur="500"/>
                                        <p:tgtEl>
                                          <p:spTgt spid="6"/>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p:cTn id="55" dur="500" fill="hold"/>
                                        <p:tgtEl>
                                          <p:spTgt spid="9"/>
                                        </p:tgtEl>
                                        <p:attrNameLst>
                                          <p:attrName>ppt_w</p:attrName>
                                        </p:attrNameLst>
                                      </p:cBhvr>
                                      <p:tavLst>
                                        <p:tav tm="0">
                                          <p:val>
                                            <p:fltVal val="0"/>
                                          </p:val>
                                        </p:tav>
                                        <p:tav tm="100000">
                                          <p:val>
                                            <p:strVal val="#ppt_w"/>
                                          </p:val>
                                        </p:tav>
                                      </p:tavLst>
                                    </p:anim>
                                    <p:anim calcmode="lin" valueType="num">
                                      <p:cBhvr>
                                        <p:cTn id="56" dur="500" fill="hold"/>
                                        <p:tgtEl>
                                          <p:spTgt spid="9"/>
                                        </p:tgtEl>
                                        <p:attrNameLst>
                                          <p:attrName>ppt_h</p:attrName>
                                        </p:attrNameLst>
                                      </p:cBhvr>
                                      <p:tavLst>
                                        <p:tav tm="0">
                                          <p:val>
                                            <p:fltVal val="0"/>
                                          </p:val>
                                        </p:tav>
                                        <p:tav tm="100000">
                                          <p:val>
                                            <p:strVal val="#ppt_h"/>
                                          </p:val>
                                        </p:tav>
                                      </p:tavLst>
                                    </p:anim>
                                    <p:animEffect transition="in" filter="fade">
                                      <p:cBhvr>
                                        <p:cTn id="57" dur="500"/>
                                        <p:tgtEl>
                                          <p:spTgt spid="9"/>
                                        </p:tgtEl>
                                      </p:cBhvr>
                                    </p:animEffect>
                                  </p:childTnLst>
                                </p:cTn>
                              </p:par>
                            </p:childTnLst>
                          </p:cTn>
                        </p:par>
                        <p:par>
                          <p:cTn id="58" fill="hold">
                            <p:stCondLst>
                              <p:cond delay="4500"/>
                            </p:stCondLst>
                            <p:childTnLst>
                              <p:par>
                                <p:cTn id="59" presetID="53" presetClass="entr" presetSubtype="16" fill="hold" grpId="0" nodeType="afterEffect">
                                  <p:stCondLst>
                                    <p:cond delay="0"/>
                                  </p:stCondLst>
                                  <p:childTnLst>
                                    <p:set>
                                      <p:cBhvr>
                                        <p:cTn id="60" dur="1" fill="hold">
                                          <p:stCondLst>
                                            <p:cond delay="0"/>
                                          </p:stCondLst>
                                        </p:cTn>
                                        <p:tgtEl>
                                          <p:spTgt spid="10"/>
                                        </p:tgtEl>
                                        <p:attrNameLst>
                                          <p:attrName>style.visibility</p:attrName>
                                        </p:attrNameLst>
                                      </p:cBhvr>
                                      <p:to>
                                        <p:strVal val="visible"/>
                                      </p:to>
                                    </p:set>
                                    <p:anim calcmode="lin" valueType="num">
                                      <p:cBhvr>
                                        <p:cTn id="61" dur="500" fill="hold"/>
                                        <p:tgtEl>
                                          <p:spTgt spid="10"/>
                                        </p:tgtEl>
                                        <p:attrNameLst>
                                          <p:attrName>ppt_w</p:attrName>
                                        </p:attrNameLst>
                                      </p:cBhvr>
                                      <p:tavLst>
                                        <p:tav tm="0">
                                          <p:val>
                                            <p:fltVal val="0"/>
                                          </p:val>
                                        </p:tav>
                                        <p:tav tm="100000">
                                          <p:val>
                                            <p:strVal val="#ppt_w"/>
                                          </p:val>
                                        </p:tav>
                                      </p:tavLst>
                                    </p:anim>
                                    <p:anim calcmode="lin" valueType="num">
                                      <p:cBhvr>
                                        <p:cTn id="62" dur="500" fill="hold"/>
                                        <p:tgtEl>
                                          <p:spTgt spid="10"/>
                                        </p:tgtEl>
                                        <p:attrNameLst>
                                          <p:attrName>ppt_h</p:attrName>
                                        </p:attrNameLst>
                                      </p:cBhvr>
                                      <p:tavLst>
                                        <p:tav tm="0">
                                          <p:val>
                                            <p:fltVal val="0"/>
                                          </p:val>
                                        </p:tav>
                                        <p:tav tm="100000">
                                          <p:val>
                                            <p:strVal val="#ppt_h"/>
                                          </p:val>
                                        </p:tav>
                                      </p:tavLst>
                                    </p:anim>
                                    <p:animEffect transition="in" filter="fade">
                                      <p:cBhvr>
                                        <p:cTn id="63" dur="500"/>
                                        <p:tgtEl>
                                          <p:spTgt spid="10"/>
                                        </p:tgtEl>
                                      </p:cBhvr>
                                    </p:animEffect>
                                  </p:childTnLst>
                                </p:cTn>
                              </p:par>
                            </p:childTnLst>
                          </p:cTn>
                        </p:par>
                        <p:par>
                          <p:cTn id="64" fill="hold">
                            <p:stCondLst>
                              <p:cond delay="5000"/>
                            </p:stCondLst>
                            <p:childTnLst>
                              <p:par>
                                <p:cTn id="65" presetID="53" presetClass="entr" presetSubtype="16" fill="hold" nodeType="afterEffect">
                                  <p:stCondLst>
                                    <p:cond delay="0"/>
                                  </p:stCondLst>
                                  <p:childTnLst>
                                    <p:set>
                                      <p:cBhvr>
                                        <p:cTn id="66" dur="1" fill="hold">
                                          <p:stCondLst>
                                            <p:cond delay="0"/>
                                          </p:stCondLst>
                                        </p:cTn>
                                        <p:tgtEl>
                                          <p:spTgt spid="26"/>
                                        </p:tgtEl>
                                        <p:attrNameLst>
                                          <p:attrName>style.visibility</p:attrName>
                                        </p:attrNameLst>
                                      </p:cBhvr>
                                      <p:to>
                                        <p:strVal val="visible"/>
                                      </p:to>
                                    </p:set>
                                    <p:anim calcmode="lin" valueType="num">
                                      <p:cBhvr>
                                        <p:cTn id="67" dur="500" fill="hold"/>
                                        <p:tgtEl>
                                          <p:spTgt spid="26"/>
                                        </p:tgtEl>
                                        <p:attrNameLst>
                                          <p:attrName>ppt_w</p:attrName>
                                        </p:attrNameLst>
                                      </p:cBhvr>
                                      <p:tavLst>
                                        <p:tav tm="0">
                                          <p:val>
                                            <p:fltVal val="0"/>
                                          </p:val>
                                        </p:tav>
                                        <p:tav tm="100000">
                                          <p:val>
                                            <p:strVal val="#ppt_w"/>
                                          </p:val>
                                        </p:tav>
                                      </p:tavLst>
                                    </p:anim>
                                    <p:anim calcmode="lin" valueType="num">
                                      <p:cBhvr>
                                        <p:cTn id="68" dur="500" fill="hold"/>
                                        <p:tgtEl>
                                          <p:spTgt spid="26"/>
                                        </p:tgtEl>
                                        <p:attrNameLst>
                                          <p:attrName>ppt_h</p:attrName>
                                        </p:attrNameLst>
                                      </p:cBhvr>
                                      <p:tavLst>
                                        <p:tav tm="0">
                                          <p:val>
                                            <p:fltVal val="0"/>
                                          </p:val>
                                        </p:tav>
                                        <p:tav tm="100000">
                                          <p:val>
                                            <p:strVal val="#ppt_h"/>
                                          </p:val>
                                        </p:tav>
                                      </p:tavLst>
                                    </p:anim>
                                    <p:animEffect transition="in" filter="fade">
                                      <p:cBhvr>
                                        <p:cTn id="6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 grpId="0" animBg="1"/>
      <p:bldP spid="18" grpId="0" animBg="1"/>
      <p:bldP spid="19" grpId="0"/>
      <p:bldP spid="9" grpId="0" animBg="1"/>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4096000" y="1904955"/>
            <a:ext cx="3823515" cy="3660104"/>
            <a:chOff x="3070623" y="1427560"/>
            <a:chExt cx="2869406" cy="2746772"/>
          </a:xfrm>
        </p:grpSpPr>
        <p:sp>
          <p:nvSpPr>
            <p:cNvPr id="27" name="Oval 11"/>
            <p:cNvSpPr>
              <a:spLocks noChangeArrowheads="1"/>
            </p:cNvSpPr>
            <p:nvPr/>
          </p:nvSpPr>
          <p:spPr bwMode="auto">
            <a:xfrm>
              <a:off x="3882629" y="2181226"/>
              <a:ext cx="1245394" cy="1250156"/>
            </a:xfrm>
            <a:prstGeom prst="ellipse">
              <a:avLst/>
            </a:pr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lIns="91384" tIns="45693" rIns="91384" bIns="4569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186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pic>
          <p:nvPicPr>
            <p:cNvPr id="28" name="Group 6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256485" y="2569369"/>
              <a:ext cx="576263" cy="494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Freeform 8"/>
            <p:cNvSpPr/>
            <p:nvPr/>
          </p:nvSpPr>
          <p:spPr bwMode="auto">
            <a:xfrm>
              <a:off x="3070623" y="2126457"/>
              <a:ext cx="721519" cy="1337072"/>
            </a:xfrm>
            <a:custGeom>
              <a:avLst/>
              <a:gdLst>
                <a:gd name="T0" fmla="*/ 135 w 135"/>
                <a:gd name="T1" fmla="*/ 52 h 250"/>
                <a:gd name="T2" fmla="*/ 44 w 135"/>
                <a:gd name="T3" fmla="*/ 0 h 250"/>
                <a:gd name="T4" fmla="*/ 43 w 135"/>
                <a:gd name="T5" fmla="*/ 250 h 250"/>
                <a:gd name="T6" fmla="*/ 134 w 135"/>
                <a:gd name="T7" fmla="*/ 200 h 250"/>
                <a:gd name="T8" fmla="*/ 116 w 135"/>
                <a:gd name="T9" fmla="*/ 127 h 250"/>
                <a:gd name="T10" fmla="*/ 135 w 135"/>
                <a:gd name="T11" fmla="*/ 52 h 250"/>
              </a:gdLst>
              <a:ahLst/>
              <a:cxnLst>
                <a:cxn ang="0">
                  <a:pos x="T0" y="T1"/>
                </a:cxn>
                <a:cxn ang="0">
                  <a:pos x="T2" y="T3"/>
                </a:cxn>
                <a:cxn ang="0">
                  <a:pos x="T4" y="T5"/>
                </a:cxn>
                <a:cxn ang="0">
                  <a:pos x="T6" y="T7"/>
                </a:cxn>
                <a:cxn ang="0">
                  <a:pos x="T8" y="T9"/>
                </a:cxn>
                <a:cxn ang="0">
                  <a:pos x="T10" y="T11"/>
                </a:cxn>
              </a:cxnLst>
              <a:rect l="0" t="0" r="r" b="b"/>
              <a:pathLst>
                <a:path w="135" h="250">
                  <a:moveTo>
                    <a:pt x="135" y="52"/>
                  </a:moveTo>
                  <a:cubicBezTo>
                    <a:pt x="44" y="0"/>
                    <a:pt x="44" y="0"/>
                    <a:pt x="44" y="0"/>
                  </a:cubicBezTo>
                  <a:cubicBezTo>
                    <a:pt x="1" y="78"/>
                    <a:pt x="0" y="172"/>
                    <a:pt x="43" y="250"/>
                  </a:cubicBezTo>
                  <a:cubicBezTo>
                    <a:pt x="134" y="200"/>
                    <a:pt x="134" y="200"/>
                    <a:pt x="134" y="200"/>
                  </a:cubicBezTo>
                  <a:cubicBezTo>
                    <a:pt x="122" y="178"/>
                    <a:pt x="116" y="153"/>
                    <a:pt x="116" y="127"/>
                  </a:cubicBezTo>
                  <a:cubicBezTo>
                    <a:pt x="116" y="100"/>
                    <a:pt x="123" y="74"/>
                    <a:pt x="135" y="52"/>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lIns="91384" tIns="45693" rIns="91384" bIns="45693"/>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30" name="Freeform 9"/>
            <p:cNvSpPr/>
            <p:nvPr/>
          </p:nvSpPr>
          <p:spPr bwMode="auto">
            <a:xfrm>
              <a:off x="4507707" y="3233738"/>
              <a:ext cx="1165622" cy="940594"/>
            </a:xfrm>
            <a:custGeom>
              <a:avLst/>
              <a:gdLst>
                <a:gd name="T0" fmla="*/ 130 w 218"/>
                <a:gd name="T1" fmla="*/ 0 h 176"/>
                <a:gd name="T2" fmla="*/ 218 w 218"/>
                <a:gd name="T3" fmla="*/ 55 h 176"/>
                <a:gd name="T4" fmla="*/ 0 w 218"/>
                <a:gd name="T5" fmla="*/ 176 h 176"/>
                <a:gd name="T6" fmla="*/ 0 w 218"/>
                <a:gd name="T7" fmla="*/ 73 h 176"/>
                <a:gd name="T8" fmla="*/ 130 w 218"/>
                <a:gd name="T9" fmla="*/ 0 h 176"/>
              </a:gdLst>
              <a:ahLst/>
              <a:cxnLst>
                <a:cxn ang="0">
                  <a:pos x="T0" y="T1"/>
                </a:cxn>
                <a:cxn ang="0">
                  <a:pos x="T2" y="T3"/>
                </a:cxn>
                <a:cxn ang="0">
                  <a:pos x="T4" y="T5"/>
                </a:cxn>
                <a:cxn ang="0">
                  <a:pos x="T6" y="T7"/>
                </a:cxn>
                <a:cxn ang="0">
                  <a:pos x="T8" y="T9"/>
                </a:cxn>
              </a:cxnLst>
              <a:rect l="0" t="0" r="r" b="b"/>
              <a:pathLst>
                <a:path w="218" h="176">
                  <a:moveTo>
                    <a:pt x="130" y="0"/>
                  </a:moveTo>
                  <a:cubicBezTo>
                    <a:pt x="218" y="55"/>
                    <a:pt x="218" y="55"/>
                    <a:pt x="218" y="55"/>
                  </a:cubicBezTo>
                  <a:cubicBezTo>
                    <a:pt x="171" y="130"/>
                    <a:pt x="89" y="176"/>
                    <a:pt x="0" y="176"/>
                  </a:cubicBezTo>
                  <a:cubicBezTo>
                    <a:pt x="0" y="73"/>
                    <a:pt x="0" y="73"/>
                    <a:pt x="0" y="73"/>
                  </a:cubicBezTo>
                  <a:cubicBezTo>
                    <a:pt x="55" y="73"/>
                    <a:pt x="103" y="44"/>
                    <a:pt x="130" y="0"/>
                  </a:cubicBez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lIns="91384" tIns="45693" rIns="91384" bIns="45693"/>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31" name="Freeform 6"/>
            <p:cNvSpPr/>
            <p:nvPr/>
          </p:nvSpPr>
          <p:spPr bwMode="auto">
            <a:xfrm>
              <a:off x="3332560" y="1427560"/>
              <a:ext cx="1164431" cy="951309"/>
            </a:xfrm>
            <a:custGeom>
              <a:avLst/>
              <a:gdLst>
                <a:gd name="T0" fmla="*/ 218 w 218"/>
                <a:gd name="T1" fmla="*/ 105 h 178"/>
                <a:gd name="T2" fmla="*/ 216 w 218"/>
                <a:gd name="T3" fmla="*/ 0 h 178"/>
                <a:gd name="T4" fmla="*/ 0 w 218"/>
                <a:gd name="T5" fmla="*/ 123 h 178"/>
                <a:gd name="T6" fmla="*/ 89 w 218"/>
                <a:gd name="T7" fmla="*/ 178 h 178"/>
                <a:gd name="T8" fmla="*/ 218 w 218"/>
                <a:gd name="T9" fmla="*/ 105 h 178"/>
              </a:gdLst>
              <a:ahLst/>
              <a:cxnLst>
                <a:cxn ang="0">
                  <a:pos x="T0" y="T1"/>
                </a:cxn>
                <a:cxn ang="0">
                  <a:pos x="T2" y="T3"/>
                </a:cxn>
                <a:cxn ang="0">
                  <a:pos x="T4" y="T5"/>
                </a:cxn>
                <a:cxn ang="0">
                  <a:pos x="T6" y="T7"/>
                </a:cxn>
                <a:cxn ang="0">
                  <a:pos x="T8" y="T9"/>
                </a:cxn>
              </a:cxnLst>
              <a:rect l="0" t="0" r="r" b="b"/>
              <a:pathLst>
                <a:path w="218" h="178">
                  <a:moveTo>
                    <a:pt x="218" y="105"/>
                  </a:moveTo>
                  <a:cubicBezTo>
                    <a:pt x="216" y="0"/>
                    <a:pt x="216" y="0"/>
                    <a:pt x="216" y="0"/>
                  </a:cubicBezTo>
                  <a:cubicBezTo>
                    <a:pt x="128" y="1"/>
                    <a:pt x="46" y="48"/>
                    <a:pt x="0" y="123"/>
                  </a:cubicBezTo>
                  <a:cubicBezTo>
                    <a:pt x="89" y="178"/>
                    <a:pt x="89" y="178"/>
                    <a:pt x="89" y="178"/>
                  </a:cubicBezTo>
                  <a:cubicBezTo>
                    <a:pt x="116" y="135"/>
                    <a:pt x="163" y="106"/>
                    <a:pt x="218" y="105"/>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lIns="91384" tIns="45693" rIns="91384" bIns="45693"/>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32" name="Freeform 7"/>
            <p:cNvSpPr/>
            <p:nvPr/>
          </p:nvSpPr>
          <p:spPr bwMode="auto">
            <a:xfrm>
              <a:off x="5218510" y="2149079"/>
              <a:ext cx="721519" cy="1329928"/>
            </a:xfrm>
            <a:custGeom>
              <a:avLst/>
              <a:gdLst>
                <a:gd name="T0" fmla="*/ 1 w 135"/>
                <a:gd name="T1" fmla="*/ 50 h 249"/>
                <a:gd name="T2" fmla="*/ 93 w 135"/>
                <a:gd name="T3" fmla="*/ 0 h 249"/>
                <a:gd name="T4" fmla="*/ 90 w 135"/>
                <a:gd name="T5" fmla="*/ 249 h 249"/>
                <a:gd name="T6" fmla="*/ 0 w 135"/>
                <a:gd name="T7" fmla="*/ 198 h 249"/>
                <a:gd name="T8" fmla="*/ 19 w 135"/>
                <a:gd name="T9" fmla="*/ 123 h 249"/>
                <a:gd name="T10" fmla="*/ 1 w 135"/>
                <a:gd name="T11" fmla="*/ 50 h 249"/>
              </a:gdLst>
              <a:ahLst/>
              <a:cxnLst>
                <a:cxn ang="0">
                  <a:pos x="T0" y="T1"/>
                </a:cxn>
                <a:cxn ang="0">
                  <a:pos x="T2" y="T3"/>
                </a:cxn>
                <a:cxn ang="0">
                  <a:pos x="T4" y="T5"/>
                </a:cxn>
                <a:cxn ang="0">
                  <a:pos x="T6" y="T7"/>
                </a:cxn>
                <a:cxn ang="0">
                  <a:pos x="T8" y="T9"/>
                </a:cxn>
                <a:cxn ang="0">
                  <a:pos x="T10" y="T11"/>
                </a:cxn>
              </a:cxnLst>
              <a:rect l="0" t="0" r="r" b="b"/>
              <a:pathLst>
                <a:path w="135" h="249">
                  <a:moveTo>
                    <a:pt x="1" y="50"/>
                  </a:moveTo>
                  <a:cubicBezTo>
                    <a:pt x="93" y="0"/>
                    <a:pt x="93" y="0"/>
                    <a:pt x="93" y="0"/>
                  </a:cubicBezTo>
                  <a:cubicBezTo>
                    <a:pt x="135" y="78"/>
                    <a:pt x="134" y="172"/>
                    <a:pt x="90" y="249"/>
                  </a:cubicBezTo>
                  <a:cubicBezTo>
                    <a:pt x="0" y="198"/>
                    <a:pt x="0" y="198"/>
                    <a:pt x="0" y="198"/>
                  </a:cubicBezTo>
                  <a:cubicBezTo>
                    <a:pt x="12" y="176"/>
                    <a:pt x="19" y="150"/>
                    <a:pt x="19" y="123"/>
                  </a:cubicBezTo>
                  <a:cubicBezTo>
                    <a:pt x="19" y="97"/>
                    <a:pt x="13" y="72"/>
                    <a:pt x="1" y="50"/>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lIns="91384" tIns="45693" rIns="91384" bIns="45693"/>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33" name="Freeform 5"/>
            <p:cNvSpPr/>
            <p:nvPr/>
          </p:nvSpPr>
          <p:spPr bwMode="auto">
            <a:xfrm>
              <a:off x="4524376" y="1427560"/>
              <a:ext cx="1165622" cy="957263"/>
            </a:xfrm>
            <a:custGeom>
              <a:avLst/>
              <a:gdLst>
                <a:gd name="T0" fmla="*/ 0 w 218"/>
                <a:gd name="T1" fmla="*/ 105 h 179"/>
                <a:gd name="T2" fmla="*/ 2 w 218"/>
                <a:gd name="T3" fmla="*/ 0 h 179"/>
                <a:gd name="T4" fmla="*/ 218 w 218"/>
                <a:gd name="T5" fmla="*/ 126 h 179"/>
                <a:gd name="T6" fmla="*/ 128 w 218"/>
                <a:gd name="T7" fmla="*/ 179 h 179"/>
                <a:gd name="T8" fmla="*/ 0 w 218"/>
                <a:gd name="T9" fmla="*/ 105 h 179"/>
              </a:gdLst>
              <a:ahLst/>
              <a:cxnLst>
                <a:cxn ang="0">
                  <a:pos x="T0" y="T1"/>
                </a:cxn>
                <a:cxn ang="0">
                  <a:pos x="T2" y="T3"/>
                </a:cxn>
                <a:cxn ang="0">
                  <a:pos x="T4" y="T5"/>
                </a:cxn>
                <a:cxn ang="0">
                  <a:pos x="T6" y="T7"/>
                </a:cxn>
                <a:cxn ang="0">
                  <a:pos x="T8" y="T9"/>
                </a:cxn>
              </a:cxnLst>
              <a:rect l="0" t="0" r="r" b="b"/>
              <a:pathLst>
                <a:path w="218" h="179">
                  <a:moveTo>
                    <a:pt x="0" y="105"/>
                  </a:moveTo>
                  <a:cubicBezTo>
                    <a:pt x="2" y="0"/>
                    <a:pt x="2" y="0"/>
                    <a:pt x="2" y="0"/>
                  </a:cubicBezTo>
                  <a:cubicBezTo>
                    <a:pt x="91" y="2"/>
                    <a:pt x="172" y="50"/>
                    <a:pt x="218" y="126"/>
                  </a:cubicBezTo>
                  <a:cubicBezTo>
                    <a:pt x="128" y="179"/>
                    <a:pt x="128" y="179"/>
                    <a:pt x="128" y="179"/>
                  </a:cubicBezTo>
                  <a:cubicBezTo>
                    <a:pt x="101" y="136"/>
                    <a:pt x="54" y="107"/>
                    <a:pt x="0" y="105"/>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lIns="91384" tIns="45693" rIns="91384" bIns="45693"/>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34" name="Freeform 10"/>
            <p:cNvSpPr/>
            <p:nvPr/>
          </p:nvSpPr>
          <p:spPr bwMode="auto">
            <a:xfrm>
              <a:off x="3317082" y="3212306"/>
              <a:ext cx="1164431" cy="962025"/>
            </a:xfrm>
            <a:custGeom>
              <a:avLst/>
              <a:gdLst>
                <a:gd name="T0" fmla="*/ 90 w 218"/>
                <a:gd name="T1" fmla="*/ 0 h 180"/>
                <a:gd name="T2" fmla="*/ 0 w 218"/>
                <a:gd name="T3" fmla="*/ 53 h 180"/>
                <a:gd name="T4" fmla="*/ 214 w 218"/>
                <a:gd name="T5" fmla="*/ 180 h 180"/>
                <a:gd name="T6" fmla="*/ 218 w 218"/>
                <a:gd name="T7" fmla="*/ 77 h 180"/>
                <a:gd name="T8" fmla="*/ 90 w 218"/>
                <a:gd name="T9" fmla="*/ 0 h 180"/>
              </a:gdLst>
              <a:ahLst/>
              <a:cxnLst>
                <a:cxn ang="0">
                  <a:pos x="T0" y="T1"/>
                </a:cxn>
                <a:cxn ang="0">
                  <a:pos x="T2" y="T3"/>
                </a:cxn>
                <a:cxn ang="0">
                  <a:pos x="T4" y="T5"/>
                </a:cxn>
                <a:cxn ang="0">
                  <a:pos x="T6" y="T7"/>
                </a:cxn>
                <a:cxn ang="0">
                  <a:pos x="T8" y="T9"/>
                </a:cxn>
              </a:cxnLst>
              <a:rect l="0" t="0" r="r" b="b"/>
              <a:pathLst>
                <a:path w="218" h="180">
                  <a:moveTo>
                    <a:pt x="90" y="0"/>
                  </a:moveTo>
                  <a:cubicBezTo>
                    <a:pt x="0" y="53"/>
                    <a:pt x="0" y="53"/>
                    <a:pt x="0" y="53"/>
                  </a:cubicBezTo>
                  <a:cubicBezTo>
                    <a:pt x="45" y="130"/>
                    <a:pt x="126" y="178"/>
                    <a:pt x="214" y="180"/>
                  </a:cubicBezTo>
                  <a:cubicBezTo>
                    <a:pt x="218" y="77"/>
                    <a:pt x="218" y="77"/>
                    <a:pt x="218" y="77"/>
                  </a:cubicBezTo>
                  <a:cubicBezTo>
                    <a:pt x="163" y="75"/>
                    <a:pt x="116" y="45"/>
                    <a:pt x="90" y="0"/>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lIns="91384" tIns="45693" rIns="91384" bIns="45693"/>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16" name="Freeform 526"/>
            <p:cNvSpPr>
              <a:spLocks noChangeAspect="1"/>
            </p:cNvSpPr>
            <p:nvPr/>
          </p:nvSpPr>
          <p:spPr bwMode="auto">
            <a:xfrm>
              <a:off x="5462588" y="2632473"/>
              <a:ext cx="277416" cy="359569"/>
            </a:xfrm>
            <a:custGeom>
              <a:avLst/>
              <a:gdLst>
                <a:gd name="T0" fmla="*/ 719 w 1222"/>
                <a:gd name="T1" fmla="*/ 1338 h 1581"/>
                <a:gd name="T2" fmla="*/ 686 w 1222"/>
                <a:gd name="T3" fmla="*/ 1221 h 1581"/>
                <a:gd name="T4" fmla="*/ 686 w 1222"/>
                <a:gd name="T5" fmla="*/ 359 h 1581"/>
                <a:gd name="T6" fmla="*/ 719 w 1222"/>
                <a:gd name="T7" fmla="*/ 243 h 1581"/>
                <a:gd name="T8" fmla="*/ 17 w 1222"/>
                <a:gd name="T9" fmla="*/ 460 h 1581"/>
                <a:gd name="T10" fmla="*/ 0 w 1222"/>
                <a:gd name="T11" fmla="*/ 794 h 1581"/>
                <a:gd name="T12" fmla="*/ 17 w 1222"/>
                <a:gd name="T13" fmla="*/ 1120 h 1581"/>
                <a:gd name="T14" fmla="*/ 502 w 1222"/>
                <a:gd name="T15" fmla="*/ 1530 h 1581"/>
                <a:gd name="T16" fmla="*/ 493 w 1222"/>
                <a:gd name="T17" fmla="*/ 1112 h 1581"/>
                <a:gd name="T18" fmla="*/ 284 w 1222"/>
                <a:gd name="T19" fmla="*/ 1120 h 1581"/>
                <a:gd name="T20" fmla="*/ 284 w 1222"/>
                <a:gd name="T21" fmla="*/ 794 h 1581"/>
                <a:gd name="T22" fmla="*/ 284 w 1222"/>
                <a:gd name="T23" fmla="*/ 460 h 1581"/>
                <a:gd name="T24" fmla="*/ 493 w 1222"/>
                <a:gd name="T25" fmla="*/ 468 h 1581"/>
                <a:gd name="T26" fmla="*/ 502 w 1222"/>
                <a:gd name="T27" fmla="*/ 58 h 1581"/>
                <a:gd name="T28" fmla="*/ 17 w 1222"/>
                <a:gd name="T29" fmla="*/ 460 h 1581"/>
                <a:gd name="T30" fmla="*/ 602 w 1222"/>
                <a:gd name="T31" fmla="*/ 911 h 1581"/>
                <a:gd name="T32" fmla="*/ 493 w 1222"/>
                <a:gd name="T33" fmla="*/ 861 h 1581"/>
                <a:gd name="T34" fmla="*/ 543 w 1222"/>
                <a:gd name="T35" fmla="*/ 828 h 1581"/>
                <a:gd name="T36" fmla="*/ 610 w 1222"/>
                <a:gd name="T37" fmla="*/ 778 h 1581"/>
                <a:gd name="T38" fmla="*/ 627 w 1222"/>
                <a:gd name="T39" fmla="*/ 660 h 1581"/>
                <a:gd name="T40" fmla="*/ 476 w 1222"/>
                <a:gd name="T41" fmla="*/ 677 h 1581"/>
                <a:gd name="T42" fmla="*/ 510 w 1222"/>
                <a:gd name="T43" fmla="*/ 736 h 1581"/>
                <a:gd name="T44" fmla="*/ 560 w 1222"/>
                <a:gd name="T45" fmla="*/ 677 h 1581"/>
                <a:gd name="T46" fmla="*/ 585 w 1222"/>
                <a:gd name="T47" fmla="*/ 719 h 1581"/>
                <a:gd name="T48" fmla="*/ 502 w 1222"/>
                <a:gd name="T49" fmla="*/ 803 h 1581"/>
                <a:gd name="T50" fmla="*/ 410 w 1222"/>
                <a:gd name="T51" fmla="*/ 911 h 1581"/>
                <a:gd name="T52" fmla="*/ 819 w 1222"/>
                <a:gd name="T53" fmla="*/ 811 h 1581"/>
                <a:gd name="T54" fmla="*/ 794 w 1222"/>
                <a:gd name="T55" fmla="*/ 635 h 1581"/>
                <a:gd name="T56" fmla="*/ 644 w 1222"/>
                <a:gd name="T57" fmla="*/ 853 h 1581"/>
                <a:gd name="T58" fmla="*/ 744 w 1222"/>
                <a:gd name="T59" fmla="*/ 911 h 1581"/>
                <a:gd name="T60" fmla="*/ 803 w 1222"/>
                <a:gd name="T61" fmla="*/ 853 h 1581"/>
                <a:gd name="T62" fmla="*/ 844 w 1222"/>
                <a:gd name="T63" fmla="*/ 811 h 1581"/>
                <a:gd name="T64" fmla="*/ 786 w 1222"/>
                <a:gd name="T65" fmla="*/ 686 h 1581"/>
                <a:gd name="T66" fmla="*/ 694 w 1222"/>
                <a:gd name="T67" fmla="*/ 811 h 1581"/>
                <a:gd name="T68" fmla="*/ 694 w 1222"/>
                <a:gd name="T69" fmla="*/ 811 h 1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22" h="1581">
                  <a:moveTo>
                    <a:pt x="1221" y="794"/>
                  </a:moveTo>
                  <a:cubicBezTo>
                    <a:pt x="1221" y="1079"/>
                    <a:pt x="995" y="1313"/>
                    <a:pt x="719" y="1338"/>
                  </a:cubicBezTo>
                  <a:cubicBezTo>
                    <a:pt x="719" y="1329"/>
                    <a:pt x="711" y="1313"/>
                    <a:pt x="711" y="1296"/>
                  </a:cubicBezTo>
                  <a:cubicBezTo>
                    <a:pt x="711" y="1296"/>
                    <a:pt x="702" y="1262"/>
                    <a:pt x="686" y="1221"/>
                  </a:cubicBezTo>
                  <a:cubicBezTo>
                    <a:pt x="911" y="1212"/>
                    <a:pt x="1095" y="1028"/>
                    <a:pt x="1095" y="794"/>
                  </a:cubicBezTo>
                  <a:cubicBezTo>
                    <a:pt x="1095" y="560"/>
                    <a:pt x="911" y="368"/>
                    <a:pt x="686" y="359"/>
                  </a:cubicBezTo>
                  <a:cubicBezTo>
                    <a:pt x="702" y="326"/>
                    <a:pt x="711" y="293"/>
                    <a:pt x="711" y="284"/>
                  </a:cubicBezTo>
                  <a:cubicBezTo>
                    <a:pt x="711" y="276"/>
                    <a:pt x="719" y="259"/>
                    <a:pt x="719" y="243"/>
                  </a:cubicBezTo>
                  <a:cubicBezTo>
                    <a:pt x="995" y="267"/>
                    <a:pt x="1221" y="510"/>
                    <a:pt x="1221" y="794"/>
                  </a:cubicBezTo>
                  <a:close/>
                  <a:moveTo>
                    <a:pt x="17" y="460"/>
                  </a:moveTo>
                  <a:cubicBezTo>
                    <a:pt x="8" y="568"/>
                    <a:pt x="0" y="677"/>
                    <a:pt x="0" y="786"/>
                  </a:cubicBezTo>
                  <a:lnTo>
                    <a:pt x="0" y="794"/>
                  </a:lnTo>
                  <a:lnTo>
                    <a:pt x="0" y="803"/>
                  </a:lnTo>
                  <a:cubicBezTo>
                    <a:pt x="0" y="911"/>
                    <a:pt x="8" y="1012"/>
                    <a:pt x="17" y="1120"/>
                  </a:cubicBezTo>
                  <a:cubicBezTo>
                    <a:pt x="42" y="1396"/>
                    <a:pt x="259" y="1580"/>
                    <a:pt x="468" y="1538"/>
                  </a:cubicBezTo>
                  <a:cubicBezTo>
                    <a:pt x="485" y="1530"/>
                    <a:pt x="493" y="1530"/>
                    <a:pt x="502" y="1530"/>
                  </a:cubicBezTo>
                  <a:cubicBezTo>
                    <a:pt x="552" y="1505"/>
                    <a:pt x="594" y="1471"/>
                    <a:pt x="644" y="1438"/>
                  </a:cubicBezTo>
                  <a:cubicBezTo>
                    <a:pt x="702" y="1396"/>
                    <a:pt x="569" y="1070"/>
                    <a:pt x="493" y="1112"/>
                  </a:cubicBezTo>
                  <a:cubicBezTo>
                    <a:pt x="460" y="1129"/>
                    <a:pt x="376" y="1196"/>
                    <a:pt x="343" y="1196"/>
                  </a:cubicBezTo>
                  <a:cubicBezTo>
                    <a:pt x="309" y="1204"/>
                    <a:pt x="293" y="1162"/>
                    <a:pt x="284" y="1120"/>
                  </a:cubicBezTo>
                  <a:cubicBezTo>
                    <a:pt x="276" y="1028"/>
                    <a:pt x="284" y="903"/>
                    <a:pt x="284" y="803"/>
                  </a:cubicBezTo>
                  <a:cubicBezTo>
                    <a:pt x="284" y="794"/>
                    <a:pt x="284" y="794"/>
                    <a:pt x="284" y="794"/>
                  </a:cubicBezTo>
                  <a:cubicBezTo>
                    <a:pt x="284" y="786"/>
                    <a:pt x="284" y="786"/>
                    <a:pt x="284" y="786"/>
                  </a:cubicBezTo>
                  <a:cubicBezTo>
                    <a:pt x="284" y="677"/>
                    <a:pt x="276" y="560"/>
                    <a:pt x="284" y="460"/>
                  </a:cubicBezTo>
                  <a:cubicBezTo>
                    <a:pt x="293" y="426"/>
                    <a:pt x="309" y="385"/>
                    <a:pt x="343" y="385"/>
                  </a:cubicBezTo>
                  <a:cubicBezTo>
                    <a:pt x="376" y="393"/>
                    <a:pt x="460" y="452"/>
                    <a:pt x="493" y="468"/>
                  </a:cubicBezTo>
                  <a:cubicBezTo>
                    <a:pt x="569" y="510"/>
                    <a:pt x="702" y="184"/>
                    <a:pt x="644" y="142"/>
                  </a:cubicBezTo>
                  <a:cubicBezTo>
                    <a:pt x="594" y="117"/>
                    <a:pt x="552" y="75"/>
                    <a:pt x="502" y="58"/>
                  </a:cubicBezTo>
                  <a:cubicBezTo>
                    <a:pt x="493" y="50"/>
                    <a:pt x="485" y="50"/>
                    <a:pt x="468" y="50"/>
                  </a:cubicBezTo>
                  <a:cubicBezTo>
                    <a:pt x="259" y="0"/>
                    <a:pt x="42" y="184"/>
                    <a:pt x="17" y="460"/>
                  </a:cubicBezTo>
                  <a:close/>
                  <a:moveTo>
                    <a:pt x="410" y="911"/>
                  </a:moveTo>
                  <a:cubicBezTo>
                    <a:pt x="602" y="911"/>
                    <a:pt x="602" y="911"/>
                    <a:pt x="602" y="911"/>
                  </a:cubicBezTo>
                  <a:cubicBezTo>
                    <a:pt x="610" y="861"/>
                    <a:pt x="610" y="861"/>
                    <a:pt x="610" y="861"/>
                  </a:cubicBezTo>
                  <a:cubicBezTo>
                    <a:pt x="493" y="861"/>
                    <a:pt x="493" y="861"/>
                    <a:pt x="493" y="861"/>
                  </a:cubicBezTo>
                  <a:cubicBezTo>
                    <a:pt x="493" y="861"/>
                    <a:pt x="502" y="853"/>
                    <a:pt x="510" y="853"/>
                  </a:cubicBezTo>
                  <a:cubicBezTo>
                    <a:pt x="510" y="845"/>
                    <a:pt x="527" y="836"/>
                    <a:pt x="543" y="828"/>
                  </a:cubicBezTo>
                  <a:cubicBezTo>
                    <a:pt x="569" y="811"/>
                    <a:pt x="569" y="811"/>
                    <a:pt x="569" y="811"/>
                  </a:cubicBezTo>
                  <a:cubicBezTo>
                    <a:pt x="585" y="803"/>
                    <a:pt x="602" y="786"/>
                    <a:pt x="610" y="778"/>
                  </a:cubicBezTo>
                  <a:cubicBezTo>
                    <a:pt x="627" y="761"/>
                    <a:pt x="635" y="744"/>
                    <a:pt x="644" y="719"/>
                  </a:cubicBezTo>
                  <a:cubicBezTo>
                    <a:pt x="652" y="694"/>
                    <a:pt x="644" y="677"/>
                    <a:pt x="627" y="660"/>
                  </a:cubicBezTo>
                  <a:cubicBezTo>
                    <a:pt x="619" y="644"/>
                    <a:pt x="594" y="635"/>
                    <a:pt x="569" y="635"/>
                  </a:cubicBezTo>
                  <a:cubicBezTo>
                    <a:pt x="527" y="635"/>
                    <a:pt x="502" y="644"/>
                    <a:pt x="476" y="677"/>
                  </a:cubicBezTo>
                  <a:cubicBezTo>
                    <a:pt x="468" y="686"/>
                    <a:pt x="460" y="711"/>
                    <a:pt x="452" y="736"/>
                  </a:cubicBezTo>
                  <a:cubicBezTo>
                    <a:pt x="510" y="736"/>
                    <a:pt x="510" y="736"/>
                    <a:pt x="510" y="736"/>
                  </a:cubicBezTo>
                  <a:cubicBezTo>
                    <a:pt x="510" y="719"/>
                    <a:pt x="518" y="702"/>
                    <a:pt x="518" y="694"/>
                  </a:cubicBezTo>
                  <a:cubicBezTo>
                    <a:pt x="527" y="686"/>
                    <a:pt x="543" y="677"/>
                    <a:pt x="560" y="677"/>
                  </a:cubicBezTo>
                  <a:cubicBezTo>
                    <a:pt x="569" y="677"/>
                    <a:pt x="577" y="686"/>
                    <a:pt x="585" y="694"/>
                  </a:cubicBezTo>
                  <a:cubicBezTo>
                    <a:pt x="585" y="702"/>
                    <a:pt x="594" y="711"/>
                    <a:pt x="585" y="719"/>
                  </a:cubicBezTo>
                  <a:cubicBezTo>
                    <a:pt x="585" y="736"/>
                    <a:pt x="577" y="744"/>
                    <a:pt x="560" y="761"/>
                  </a:cubicBezTo>
                  <a:cubicBezTo>
                    <a:pt x="552" y="769"/>
                    <a:pt x="535" y="778"/>
                    <a:pt x="502" y="803"/>
                  </a:cubicBezTo>
                  <a:cubicBezTo>
                    <a:pt x="468" y="819"/>
                    <a:pt x="452" y="836"/>
                    <a:pt x="435" y="861"/>
                  </a:cubicBezTo>
                  <a:cubicBezTo>
                    <a:pt x="426" y="878"/>
                    <a:pt x="418" y="895"/>
                    <a:pt x="410" y="911"/>
                  </a:cubicBezTo>
                  <a:close/>
                  <a:moveTo>
                    <a:pt x="844" y="811"/>
                  </a:moveTo>
                  <a:cubicBezTo>
                    <a:pt x="819" y="811"/>
                    <a:pt x="819" y="811"/>
                    <a:pt x="819" y="811"/>
                  </a:cubicBezTo>
                  <a:cubicBezTo>
                    <a:pt x="853" y="635"/>
                    <a:pt x="853" y="635"/>
                    <a:pt x="853" y="635"/>
                  </a:cubicBezTo>
                  <a:cubicBezTo>
                    <a:pt x="794" y="635"/>
                    <a:pt x="794" y="635"/>
                    <a:pt x="794" y="635"/>
                  </a:cubicBezTo>
                  <a:cubicBezTo>
                    <a:pt x="652" y="803"/>
                    <a:pt x="652" y="803"/>
                    <a:pt x="652" y="803"/>
                  </a:cubicBezTo>
                  <a:cubicBezTo>
                    <a:pt x="644" y="853"/>
                    <a:pt x="644" y="853"/>
                    <a:pt x="644" y="853"/>
                  </a:cubicBezTo>
                  <a:cubicBezTo>
                    <a:pt x="753" y="853"/>
                    <a:pt x="753" y="853"/>
                    <a:pt x="753" y="853"/>
                  </a:cubicBezTo>
                  <a:cubicBezTo>
                    <a:pt x="744" y="911"/>
                    <a:pt x="744" y="911"/>
                    <a:pt x="744" y="911"/>
                  </a:cubicBezTo>
                  <a:cubicBezTo>
                    <a:pt x="794" y="911"/>
                    <a:pt x="794" y="911"/>
                    <a:pt x="794" y="911"/>
                  </a:cubicBezTo>
                  <a:cubicBezTo>
                    <a:pt x="803" y="853"/>
                    <a:pt x="803" y="853"/>
                    <a:pt x="803" y="853"/>
                  </a:cubicBezTo>
                  <a:cubicBezTo>
                    <a:pt x="836" y="853"/>
                    <a:pt x="836" y="853"/>
                    <a:pt x="836" y="853"/>
                  </a:cubicBezTo>
                  <a:lnTo>
                    <a:pt x="844" y="811"/>
                  </a:lnTo>
                  <a:close/>
                  <a:moveTo>
                    <a:pt x="694" y="811"/>
                  </a:moveTo>
                  <a:cubicBezTo>
                    <a:pt x="786" y="686"/>
                    <a:pt x="786" y="686"/>
                    <a:pt x="786" y="686"/>
                  </a:cubicBezTo>
                  <a:cubicBezTo>
                    <a:pt x="761" y="811"/>
                    <a:pt x="761" y="811"/>
                    <a:pt x="761" y="811"/>
                  </a:cubicBezTo>
                  <a:lnTo>
                    <a:pt x="694" y="811"/>
                  </a:lnTo>
                  <a:close/>
                  <a:moveTo>
                    <a:pt x="694" y="811"/>
                  </a:moveTo>
                  <a:lnTo>
                    <a:pt x="694" y="81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none" lIns="243635" tIns="121817" rIns="243635" bIns="121817" anchor="ctr"/>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18" name="Oval 11"/>
            <p:cNvSpPr>
              <a:spLocks noChangeArrowheads="1"/>
            </p:cNvSpPr>
            <p:nvPr/>
          </p:nvSpPr>
          <p:spPr bwMode="auto">
            <a:xfrm>
              <a:off x="4975622" y="3874294"/>
              <a:ext cx="57150" cy="54769"/>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19" name="Oval 12"/>
            <p:cNvSpPr>
              <a:spLocks noChangeArrowheads="1"/>
            </p:cNvSpPr>
            <p:nvPr/>
          </p:nvSpPr>
          <p:spPr bwMode="auto">
            <a:xfrm>
              <a:off x="5091113" y="3874294"/>
              <a:ext cx="58341" cy="54769"/>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21" name="Freeform 13"/>
            <p:cNvSpPr>
              <a:spLocks noEditPoints="1"/>
            </p:cNvSpPr>
            <p:nvPr/>
          </p:nvSpPr>
          <p:spPr bwMode="auto">
            <a:xfrm>
              <a:off x="4836319" y="3602832"/>
              <a:ext cx="382191" cy="251222"/>
            </a:xfrm>
            <a:custGeom>
              <a:avLst/>
              <a:gdLst>
                <a:gd name="T0" fmla="*/ 383 w 390"/>
                <a:gd name="T1" fmla="*/ 64 h 265"/>
                <a:gd name="T2" fmla="*/ 364 w 390"/>
                <a:gd name="T3" fmla="*/ 57 h 265"/>
                <a:gd name="T4" fmla="*/ 105 w 390"/>
                <a:gd name="T5" fmla="*/ 57 h 265"/>
                <a:gd name="T6" fmla="*/ 102 w 390"/>
                <a:gd name="T7" fmla="*/ 44 h 265"/>
                <a:gd name="T8" fmla="*/ 61 w 390"/>
                <a:gd name="T9" fmla="*/ 0 h 265"/>
                <a:gd name="T10" fmla="*/ 0 w 390"/>
                <a:gd name="T11" fmla="*/ 0 h 265"/>
                <a:gd name="T12" fmla="*/ 14 w 390"/>
                <a:gd name="T13" fmla="*/ 28 h 265"/>
                <a:gd name="T14" fmla="*/ 62 w 390"/>
                <a:gd name="T15" fmla="*/ 28 h 265"/>
                <a:gd name="T16" fmla="*/ 75 w 390"/>
                <a:gd name="T17" fmla="*/ 44 h 265"/>
                <a:gd name="T18" fmla="*/ 116 w 390"/>
                <a:gd name="T19" fmla="*/ 242 h 265"/>
                <a:gd name="T20" fmla="*/ 163 w 390"/>
                <a:gd name="T21" fmla="*/ 265 h 265"/>
                <a:gd name="T22" fmla="*/ 327 w 390"/>
                <a:gd name="T23" fmla="*/ 265 h 265"/>
                <a:gd name="T24" fmla="*/ 352 w 390"/>
                <a:gd name="T25" fmla="*/ 239 h 265"/>
                <a:gd name="T26" fmla="*/ 166 w 390"/>
                <a:gd name="T27" fmla="*/ 239 h 265"/>
                <a:gd name="T28" fmla="*/ 138 w 390"/>
                <a:gd name="T29" fmla="*/ 213 h 265"/>
                <a:gd name="T30" fmla="*/ 130 w 390"/>
                <a:gd name="T31" fmla="*/ 172 h 265"/>
                <a:gd name="T32" fmla="*/ 362 w 390"/>
                <a:gd name="T33" fmla="*/ 172 h 265"/>
                <a:gd name="T34" fmla="*/ 362 w 390"/>
                <a:gd name="T35" fmla="*/ 172 h 265"/>
                <a:gd name="T36" fmla="*/ 382 w 390"/>
                <a:gd name="T37" fmla="*/ 153 h 265"/>
                <a:gd name="T38" fmla="*/ 390 w 390"/>
                <a:gd name="T39" fmla="*/ 81 h 265"/>
                <a:gd name="T40" fmla="*/ 383 w 390"/>
                <a:gd name="T41" fmla="*/ 64 h 265"/>
                <a:gd name="T42" fmla="*/ 356 w 390"/>
                <a:gd name="T43" fmla="*/ 143 h 265"/>
                <a:gd name="T44" fmla="*/ 123 w 390"/>
                <a:gd name="T45" fmla="*/ 143 h 265"/>
                <a:gd name="T46" fmla="*/ 112 w 390"/>
                <a:gd name="T47" fmla="*/ 90 h 265"/>
                <a:gd name="T48" fmla="*/ 362 w 390"/>
                <a:gd name="T49" fmla="*/ 90 h 265"/>
                <a:gd name="T50" fmla="*/ 356 w 390"/>
                <a:gd name="T51" fmla="*/ 14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90" h="265">
                  <a:moveTo>
                    <a:pt x="383" y="64"/>
                  </a:moveTo>
                  <a:cubicBezTo>
                    <a:pt x="377" y="57"/>
                    <a:pt x="364" y="57"/>
                    <a:pt x="364" y="57"/>
                  </a:cubicBezTo>
                  <a:cubicBezTo>
                    <a:pt x="105" y="57"/>
                    <a:pt x="105" y="57"/>
                    <a:pt x="105" y="57"/>
                  </a:cubicBezTo>
                  <a:cubicBezTo>
                    <a:pt x="102" y="44"/>
                    <a:pt x="102" y="44"/>
                    <a:pt x="102" y="44"/>
                  </a:cubicBezTo>
                  <a:cubicBezTo>
                    <a:pt x="102" y="44"/>
                    <a:pt x="96" y="0"/>
                    <a:pt x="61" y="0"/>
                  </a:cubicBezTo>
                  <a:cubicBezTo>
                    <a:pt x="26" y="0"/>
                    <a:pt x="0" y="0"/>
                    <a:pt x="0" y="0"/>
                  </a:cubicBezTo>
                  <a:cubicBezTo>
                    <a:pt x="14" y="28"/>
                    <a:pt x="14" y="28"/>
                    <a:pt x="14" y="28"/>
                  </a:cubicBezTo>
                  <a:cubicBezTo>
                    <a:pt x="62" y="28"/>
                    <a:pt x="62" y="28"/>
                    <a:pt x="62" y="28"/>
                  </a:cubicBezTo>
                  <a:cubicBezTo>
                    <a:pt x="62" y="28"/>
                    <a:pt x="73" y="25"/>
                    <a:pt x="75" y="44"/>
                  </a:cubicBezTo>
                  <a:cubicBezTo>
                    <a:pt x="116" y="242"/>
                    <a:pt x="116" y="242"/>
                    <a:pt x="116" y="242"/>
                  </a:cubicBezTo>
                  <a:cubicBezTo>
                    <a:pt x="116" y="242"/>
                    <a:pt x="123" y="265"/>
                    <a:pt x="163" y="265"/>
                  </a:cubicBezTo>
                  <a:cubicBezTo>
                    <a:pt x="163" y="265"/>
                    <a:pt x="304" y="265"/>
                    <a:pt x="327" y="265"/>
                  </a:cubicBezTo>
                  <a:cubicBezTo>
                    <a:pt x="350" y="265"/>
                    <a:pt x="352" y="239"/>
                    <a:pt x="352" y="239"/>
                  </a:cubicBezTo>
                  <a:cubicBezTo>
                    <a:pt x="166" y="239"/>
                    <a:pt x="166" y="239"/>
                    <a:pt x="166" y="239"/>
                  </a:cubicBezTo>
                  <a:cubicBezTo>
                    <a:pt x="166" y="239"/>
                    <a:pt x="142" y="241"/>
                    <a:pt x="138" y="213"/>
                  </a:cubicBezTo>
                  <a:cubicBezTo>
                    <a:pt x="130" y="172"/>
                    <a:pt x="130" y="172"/>
                    <a:pt x="130" y="172"/>
                  </a:cubicBezTo>
                  <a:cubicBezTo>
                    <a:pt x="362" y="172"/>
                    <a:pt x="362" y="172"/>
                    <a:pt x="362" y="172"/>
                  </a:cubicBezTo>
                  <a:cubicBezTo>
                    <a:pt x="362" y="172"/>
                    <a:pt x="362" y="172"/>
                    <a:pt x="362" y="172"/>
                  </a:cubicBezTo>
                  <a:cubicBezTo>
                    <a:pt x="372" y="171"/>
                    <a:pt x="381" y="163"/>
                    <a:pt x="382" y="153"/>
                  </a:cubicBezTo>
                  <a:cubicBezTo>
                    <a:pt x="390" y="81"/>
                    <a:pt x="390" y="81"/>
                    <a:pt x="390" y="81"/>
                  </a:cubicBezTo>
                  <a:cubicBezTo>
                    <a:pt x="390" y="74"/>
                    <a:pt x="390" y="70"/>
                    <a:pt x="383" y="64"/>
                  </a:cubicBezTo>
                  <a:close/>
                  <a:moveTo>
                    <a:pt x="356" y="143"/>
                  </a:moveTo>
                  <a:cubicBezTo>
                    <a:pt x="123" y="143"/>
                    <a:pt x="123" y="143"/>
                    <a:pt x="123" y="143"/>
                  </a:cubicBezTo>
                  <a:cubicBezTo>
                    <a:pt x="112" y="90"/>
                    <a:pt x="112" y="90"/>
                    <a:pt x="112" y="90"/>
                  </a:cubicBezTo>
                  <a:cubicBezTo>
                    <a:pt x="362" y="90"/>
                    <a:pt x="362" y="90"/>
                    <a:pt x="362" y="90"/>
                  </a:cubicBezTo>
                  <a:lnTo>
                    <a:pt x="356" y="14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845" tIns="60923" rIns="121845" bIns="60923"/>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40" name="Rectangle 18"/>
            <p:cNvSpPr>
              <a:spLocks noChangeArrowheads="1"/>
            </p:cNvSpPr>
            <p:nvPr/>
          </p:nvSpPr>
          <p:spPr bwMode="auto">
            <a:xfrm>
              <a:off x="3915966" y="3704035"/>
              <a:ext cx="34528" cy="297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41" name="Rectangle 19"/>
            <p:cNvSpPr>
              <a:spLocks noChangeArrowheads="1"/>
            </p:cNvSpPr>
            <p:nvPr/>
          </p:nvSpPr>
          <p:spPr bwMode="auto">
            <a:xfrm>
              <a:off x="3969544" y="3704035"/>
              <a:ext cx="33338" cy="297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42" name="Rectangle 20"/>
            <p:cNvSpPr>
              <a:spLocks noChangeArrowheads="1"/>
            </p:cNvSpPr>
            <p:nvPr/>
          </p:nvSpPr>
          <p:spPr bwMode="auto">
            <a:xfrm>
              <a:off x="4020741" y="3704035"/>
              <a:ext cx="33338" cy="297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43" name="Rectangle 21"/>
            <p:cNvSpPr>
              <a:spLocks noChangeArrowheads="1"/>
            </p:cNvSpPr>
            <p:nvPr/>
          </p:nvSpPr>
          <p:spPr bwMode="auto">
            <a:xfrm>
              <a:off x="3915966" y="3752850"/>
              <a:ext cx="34528" cy="28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44" name="Rectangle 22"/>
            <p:cNvSpPr>
              <a:spLocks noChangeArrowheads="1"/>
            </p:cNvSpPr>
            <p:nvPr/>
          </p:nvSpPr>
          <p:spPr bwMode="auto">
            <a:xfrm>
              <a:off x="3969544" y="3752850"/>
              <a:ext cx="33338" cy="28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45" name="Rectangle 23"/>
            <p:cNvSpPr>
              <a:spLocks noChangeArrowheads="1"/>
            </p:cNvSpPr>
            <p:nvPr/>
          </p:nvSpPr>
          <p:spPr bwMode="auto">
            <a:xfrm>
              <a:off x="4020741" y="3752850"/>
              <a:ext cx="33338" cy="28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46" name="Rectangle 24"/>
            <p:cNvSpPr>
              <a:spLocks noChangeArrowheads="1"/>
            </p:cNvSpPr>
            <p:nvPr/>
          </p:nvSpPr>
          <p:spPr bwMode="auto">
            <a:xfrm>
              <a:off x="3915966" y="3800475"/>
              <a:ext cx="34528" cy="28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47" name="Rectangle 25"/>
            <p:cNvSpPr>
              <a:spLocks noChangeArrowheads="1"/>
            </p:cNvSpPr>
            <p:nvPr/>
          </p:nvSpPr>
          <p:spPr bwMode="auto">
            <a:xfrm>
              <a:off x="3865960" y="3752850"/>
              <a:ext cx="29765" cy="28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48" name="Rectangle 26"/>
            <p:cNvSpPr>
              <a:spLocks noChangeArrowheads="1"/>
            </p:cNvSpPr>
            <p:nvPr/>
          </p:nvSpPr>
          <p:spPr bwMode="auto">
            <a:xfrm>
              <a:off x="3865960" y="3800475"/>
              <a:ext cx="33338" cy="28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49" name="Rectangle 27"/>
            <p:cNvSpPr>
              <a:spLocks noChangeArrowheads="1"/>
            </p:cNvSpPr>
            <p:nvPr/>
          </p:nvSpPr>
          <p:spPr bwMode="auto">
            <a:xfrm>
              <a:off x="3969544" y="3800475"/>
              <a:ext cx="33338" cy="28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50" name="Rectangle 28"/>
            <p:cNvSpPr>
              <a:spLocks noChangeArrowheads="1"/>
            </p:cNvSpPr>
            <p:nvPr/>
          </p:nvSpPr>
          <p:spPr bwMode="auto">
            <a:xfrm>
              <a:off x="4020741" y="3800475"/>
              <a:ext cx="33338" cy="28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51" name="Freeform 29"/>
            <p:cNvSpPr>
              <a:spLocks noEditPoints="1"/>
            </p:cNvSpPr>
            <p:nvPr/>
          </p:nvSpPr>
          <p:spPr bwMode="auto">
            <a:xfrm>
              <a:off x="3811191" y="3609975"/>
              <a:ext cx="295275" cy="265510"/>
            </a:xfrm>
            <a:custGeom>
              <a:avLst/>
              <a:gdLst>
                <a:gd name="T0" fmla="*/ 157 w 157"/>
                <a:gd name="T1" fmla="*/ 0 h 141"/>
                <a:gd name="T2" fmla="*/ 135 w 157"/>
                <a:gd name="T3" fmla="*/ 0 h 141"/>
                <a:gd name="T4" fmla="*/ 135 w 157"/>
                <a:gd name="T5" fmla="*/ 15 h 141"/>
                <a:gd name="T6" fmla="*/ 114 w 157"/>
                <a:gd name="T7" fmla="*/ 15 h 141"/>
                <a:gd name="T8" fmla="*/ 114 w 157"/>
                <a:gd name="T9" fmla="*/ 0 h 141"/>
                <a:gd name="T10" fmla="*/ 47 w 157"/>
                <a:gd name="T11" fmla="*/ 0 h 141"/>
                <a:gd name="T12" fmla="*/ 47 w 157"/>
                <a:gd name="T13" fmla="*/ 15 h 141"/>
                <a:gd name="T14" fmla="*/ 25 w 157"/>
                <a:gd name="T15" fmla="*/ 15 h 141"/>
                <a:gd name="T16" fmla="*/ 25 w 157"/>
                <a:gd name="T17" fmla="*/ 0 h 141"/>
                <a:gd name="T18" fmla="*/ 0 w 157"/>
                <a:gd name="T19" fmla="*/ 0 h 141"/>
                <a:gd name="T20" fmla="*/ 0 w 157"/>
                <a:gd name="T21" fmla="*/ 141 h 141"/>
                <a:gd name="T22" fmla="*/ 12 w 157"/>
                <a:gd name="T23" fmla="*/ 141 h 141"/>
                <a:gd name="T24" fmla="*/ 146 w 157"/>
                <a:gd name="T25" fmla="*/ 141 h 141"/>
                <a:gd name="T26" fmla="*/ 157 w 157"/>
                <a:gd name="T27" fmla="*/ 141 h 141"/>
                <a:gd name="T28" fmla="*/ 157 w 157"/>
                <a:gd name="T29" fmla="*/ 0 h 141"/>
                <a:gd name="T30" fmla="*/ 146 w 157"/>
                <a:gd name="T31" fmla="*/ 129 h 141"/>
                <a:gd name="T32" fmla="*/ 12 w 157"/>
                <a:gd name="T33" fmla="*/ 129 h 141"/>
                <a:gd name="T34" fmla="*/ 12 w 157"/>
                <a:gd name="T35" fmla="*/ 40 h 141"/>
                <a:gd name="T36" fmla="*/ 146 w 157"/>
                <a:gd name="T37" fmla="*/ 40 h 141"/>
                <a:gd name="T38" fmla="*/ 146 w 157"/>
                <a:gd name="T39" fmla="*/ 129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7" h="141">
                  <a:moveTo>
                    <a:pt x="157" y="0"/>
                  </a:moveTo>
                  <a:lnTo>
                    <a:pt x="135" y="0"/>
                  </a:lnTo>
                  <a:lnTo>
                    <a:pt x="135" y="15"/>
                  </a:lnTo>
                  <a:lnTo>
                    <a:pt x="114" y="15"/>
                  </a:lnTo>
                  <a:lnTo>
                    <a:pt x="114" y="0"/>
                  </a:lnTo>
                  <a:lnTo>
                    <a:pt x="47" y="0"/>
                  </a:lnTo>
                  <a:lnTo>
                    <a:pt x="47" y="15"/>
                  </a:lnTo>
                  <a:lnTo>
                    <a:pt x="25" y="15"/>
                  </a:lnTo>
                  <a:lnTo>
                    <a:pt x="25" y="0"/>
                  </a:lnTo>
                  <a:lnTo>
                    <a:pt x="0" y="0"/>
                  </a:lnTo>
                  <a:lnTo>
                    <a:pt x="0" y="141"/>
                  </a:lnTo>
                  <a:lnTo>
                    <a:pt x="12" y="141"/>
                  </a:lnTo>
                  <a:lnTo>
                    <a:pt x="146" y="141"/>
                  </a:lnTo>
                  <a:lnTo>
                    <a:pt x="157" y="141"/>
                  </a:lnTo>
                  <a:lnTo>
                    <a:pt x="157" y="0"/>
                  </a:lnTo>
                  <a:close/>
                  <a:moveTo>
                    <a:pt x="146" y="129"/>
                  </a:moveTo>
                  <a:lnTo>
                    <a:pt x="12" y="129"/>
                  </a:lnTo>
                  <a:lnTo>
                    <a:pt x="12" y="40"/>
                  </a:lnTo>
                  <a:lnTo>
                    <a:pt x="146" y="40"/>
                  </a:lnTo>
                  <a:lnTo>
                    <a:pt x="146" y="12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845" tIns="60923" rIns="121845" bIns="60923"/>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52" name="Rectangle 30"/>
            <p:cNvSpPr>
              <a:spLocks noChangeArrowheads="1"/>
            </p:cNvSpPr>
            <p:nvPr/>
          </p:nvSpPr>
          <p:spPr bwMode="auto">
            <a:xfrm>
              <a:off x="3867150" y="3588544"/>
              <a:ext cx="25004" cy="4167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53" name="Rectangle 31"/>
            <p:cNvSpPr>
              <a:spLocks noChangeArrowheads="1"/>
            </p:cNvSpPr>
            <p:nvPr/>
          </p:nvSpPr>
          <p:spPr bwMode="auto">
            <a:xfrm>
              <a:off x="4031456" y="3588544"/>
              <a:ext cx="28575" cy="4167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54" name="AutoShape 28"/>
            <p:cNvSpPr/>
            <p:nvPr/>
          </p:nvSpPr>
          <p:spPr bwMode="auto">
            <a:xfrm>
              <a:off x="3267075" y="2620566"/>
              <a:ext cx="285750" cy="284559"/>
            </a:xfrm>
            <a:custGeom>
              <a:avLst/>
              <a:gdLst>
                <a:gd name="T0" fmla="*/ 18076 w 21600"/>
                <a:gd name="T1" fmla="*/ 8547 h 21558"/>
                <a:gd name="T2" fmla="*/ 20670 w 21600"/>
                <a:gd name="T3" fmla="*/ 11749 h 21558"/>
                <a:gd name="T4" fmla="*/ 21599 w 21600"/>
                <a:gd name="T5" fmla="*/ 15179 h 21558"/>
                <a:gd name="T6" fmla="*/ 20832 w 21600"/>
                <a:gd name="T7" fmla="*/ 17815 h 21558"/>
                <a:gd name="T8" fmla="*/ 18660 w 21600"/>
                <a:gd name="T9" fmla="*/ 19812 h 21558"/>
                <a:gd name="T10" fmla="*/ 15252 w 21600"/>
                <a:gd name="T11" fmla="*/ 21098 h 21558"/>
                <a:gd name="T12" fmla="*/ 10800 w 21600"/>
                <a:gd name="T13" fmla="*/ 21558 h 21558"/>
                <a:gd name="T14" fmla="*/ 6350 w 21600"/>
                <a:gd name="T15" fmla="*/ 21098 h 21558"/>
                <a:gd name="T16" fmla="*/ 2936 w 21600"/>
                <a:gd name="T17" fmla="*/ 19812 h 21558"/>
                <a:gd name="T18" fmla="*/ 761 w 21600"/>
                <a:gd name="T19" fmla="*/ 17809 h 21558"/>
                <a:gd name="T20" fmla="*/ 0 w 21600"/>
                <a:gd name="T21" fmla="*/ 15179 h 21558"/>
                <a:gd name="T22" fmla="*/ 948 w 21600"/>
                <a:gd name="T23" fmla="*/ 11757 h 21558"/>
                <a:gd name="T24" fmla="*/ 3557 w 21600"/>
                <a:gd name="T25" fmla="*/ 8547 h 21558"/>
                <a:gd name="T26" fmla="*/ 4056 w 21600"/>
                <a:gd name="T27" fmla="*/ 8369 h 21558"/>
                <a:gd name="T28" fmla="*/ 4527 w 21600"/>
                <a:gd name="T29" fmla="*/ 8654 h 21558"/>
                <a:gd name="T30" fmla="*/ 4527 w 21600"/>
                <a:gd name="T31" fmla="*/ 9045 h 21558"/>
                <a:gd name="T32" fmla="*/ 4318 w 21600"/>
                <a:gd name="T33" fmla="*/ 10177 h 21558"/>
                <a:gd name="T34" fmla="*/ 4259 w 21600"/>
                <a:gd name="T35" fmla="*/ 11546 h 21558"/>
                <a:gd name="T36" fmla="*/ 4452 w 21600"/>
                <a:gd name="T37" fmla="*/ 12915 h 21558"/>
                <a:gd name="T38" fmla="*/ 5020 w 21600"/>
                <a:gd name="T39" fmla="*/ 14047 h 21558"/>
                <a:gd name="T40" fmla="*/ 6184 w 21600"/>
                <a:gd name="T41" fmla="*/ 14709 h 21558"/>
                <a:gd name="T42" fmla="*/ 5588 w 21600"/>
                <a:gd name="T43" fmla="*/ 10757 h 21558"/>
                <a:gd name="T44" fmla="*/ 6318 w 21600"/>
                <a:gd name="T45" fmla="*/ 7265 h 21558"/>
                <a:gd name="T46" fmla="*/ 7835 w 21600"/>
                <a:gd name="T47" fmla="*/ 4339 h 21558"/>
                <a:gd name="T48" fmla="*/ 9607 w 21600"/>
                <a:gd name="T49" fmla="*/ 2089 h 21558"/>
                <a:gd name="T50" fmla="*/ 11068 w 21600"/>
                <a:gd name="T51" fmla="*/ 653 h 21558"/>
                <a:gd name="T52" fmla="*/ 11711 w 21600"/>
                <a:gd name="T53" fmla="*/ 124 h 21558"/>
                <a:gd name="T54" fmla="*/ 12416 w 21600"/>
                <a:gd name="T55" fmla="*/ 124 h 21558"/>
                <a:gd name="T56" fmla="*/ 12616 w 21600"/>
                <a:gd name="T57" fmla="*/ 414 h 21558"/>
                <a:gd name="T58" fmla="*/ 12609 w 21600"/>
                <a:gd name="T59" fmla="*/ 746 h 21558"/>
                <a:gd name="T60" fmla="*/ 12375 w 21600"/>
                <a:gd name="T61" fmla="*/ 1318 h 21558"/>
                <a:gd name="T62" fmla="*/ 12057 w 21600"/>
                <a:gd name="T63" fmla="*/ 2692 h 21558"/>
                <a:gd name="T64" fmla="*/ 12160 w 21600"/>
                <a:gd name="T65" fmla="*/ 4503 h 21558"/>
                <a:gd name="T66" fmla="*/ 13221 w 21600"/>
                <a:gd name="T67" fmla="*/ 6339 h 21558"/>
                <a:gd name="T68" fmla="*/ 14229 w 21600"/>
                <a:gd name="T69" fmla="*/ 7485 h 21558"/>
                <a:gd name="T70" fmla="*/ 15006 w 21600"/>
                <a:gd name="T71" fmla="*/ 8744 h 21558"/>
                <a:gd name="T72" fmla="*/ 15515 w 21600"/>
                <a:gd name="T73" fmla="*/ 10363 h 21558"/>
                <a:gd name="T74" fmla="*/ 15702 w 21600"/>
                <a:gd name="T75" fmla="*/ 12554 h 21558"/>
                <a:gd name="T76" fmla="*/ 15237 w 21600"/>
                <a:gd name="T77" fmla="*/ 13078 h 21558"/>
                <a:gd name="T78" fmla="*/ 14872 w 21600"/>
                <a:gd name="T79" fmla="*/ 13027 h 21558"/>
                <a:gd name="T80" fmla="*/ 14625 w 21600"/>
                <a:gd name="T81" fmla="*/ 12768 h 21558"/>
                <a:gd name="T82" fmla="*/ 13998 w 21600"/>
                <a:gd name="T83" fmla="*/ 12109 h 21558"/>
                <a:gd name="T84" fmla="*/ 13056 w 21600"/>
                <a:gd name="T85" fmla="*/ 11867 h 21558"/>
                <a:gd name="T86" fmla="*/ 11870 w 21600"/>
                <a:gd name="T87" fmla="*/ 12318 h 21558"/>
                <a:gd name="T88" fmla="*/ 11383 w 21600"/>
                <a:gd name="T89" fmla="*/ 13419 h 21558"/>
                <a:gd name="T90" fmla="*/ 13714 w 21600"/>
                <a:gd name="T91" fmla="*/ 15035 h 21558"/>
                <a:gd name="T92" fmla="*/ 15998 w 21600"/>
                <a:gd name="T93" fmla="*/ 14185 h 21558"/>
                <a:gd name="T94" fmla="*/ 16797 w 21600"/>
                <a:gd name="T95" fmla="*/ 12819 h 21558"/>
                <a:gd name="T96" fmla="*/ 17103 w 21600"/>
                <a:gd name="T97" fmla="*/ 11273 h 21558"/>
                <a:gd name="T98" fmla="*/ 17134 w 21600"/>
                <a:gd name="T99" fmla="*/ 9893 h 21558"/>
                <a:gd name="T100" fmla="*/ 17075 w 21600"/>
                <a:gd name="T101" fmla="*/ 9048 h 21558"/>
                <a:gd name="T102" fmla="*/ 17075 w 21600"/>
                <a:gd name="T103" fmla="*/ 8657 h 21558"/>
                <a:gd name="T104" fmla="*/ 17546 w 21600"/>
                <a:gd name="T105" fmla="*/ 8372 h 21558"/>
                <a:gd name="T106" fmla="*/ 18076 w 21600"/>
                <a:gd name="T107" fmla="*/ 8547 h 21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600" h="21558">
                  <a:moveTo>
                    <a:pt x="18076" y="8547"/>
                  </a:moveTo>
                  <a:cubicBezTo>
                    <a:pt x="19181" y="9499"/>
                    <a:pt x="20046" y="10569"/>
                    <a:pt x="20670" y="11749"/>
                  </a:cubicBezTo>
                  <a:cubicBezTo>
                    <a:pt x="21291" y="12932"/>
                    <a:pt x="21599" y="14075"/>
                    <a:pt x="21599" y="15179"/>
                  </a:cubicBezTo>
                  <a:cubicBezTo>
                    <a:pt x="21599" y="16159"/>
                    <a:pt x="21344" y="17040"/>
                    <a:pt x="20832" y="17815"/>
                  </a:cubicBezTo>
                  <a:cubicBezTo>
                    <a:pt x="20320" y="18592"/>
                    <a:pt x="19593" y="19260"/>
                    <a:pt x="18660" y="19812"/>
                  </a:cubicBezTo>
                  <a:cubicBezTo>
                    <a:pt x="17724" y="20363"/>
                    <a:pt x="16585" y="20794"/>
                    <a:pt x="15252" y="21098"/>
                  </a:cubicBezTo>
                  <a:cubicBezTo>
                    <a:pt x="13917" y="21403"/>
                    <a:pt x="12435" y="21558"/>
                    <a:pt x="10800" y="21558"/>
                  </a:cubicBezTo>
                  <a:cubicBezTo>
                    <a:pt x="9168" y="21558"/>
                    <a:pt x="7682" y="21403"/>
                    <a:pt x="6350" y="21098"/>
                  </a:cubicBezTo>
                  <a:cubicBezTo>
                    <a:pt x="5014" y="20794"/>
                    <a:pt x="3878" y="20363"/>
                    <a:pt x="2936" y="19812"/>
                  </a:cubicBezTo>
                  <a:cubicBezTo>
                    <a:pt x="1993" y="19260"/>
                    <a:pt x="1270" y="18589"/>
                    <a:pt x="761" y="17809"/>
                  </a:cubicBezTo>
                  <a:cubicBezTo>
                    <a:pt x="255" y="17029"/>
                    <a:pt x="0" y="16150"/>
                    <a:pt x="0" y="15179"/>
                  </a:cubicBezTo>
                  <a:cubicBezTo>
                    <a:pt x="0" y="14075"/>
                    <a:pt x="318" y="12934"/>
                    <a:pt x="948" y="11757"/>
                  </a:cubicBezTo>
                  <a:cubicBezTo>
                    <a:pt x="1582" y="10580"/>
                    <a:pt x="2449" y="9510"/>
                    <a:pt x="3557" y="8547"/>
                  </a:cubicBezTo>
                  <a:cubicBezTo>
                    <a:pt x="3654" y="8403"/>
                    <a:pt x="3822" y="8344"/>
                    <a:pt x="4056" y="8369"/>
                  </a:cubicBezTo>
                  <a:cubicBezTo>
                    <a:pt x="4290" y="8398"/>
                    <a:pt x="4446" y="8491"/>
                    <a:pt x="4527" y="8654"/>
                  </a:cubicBezTo>
                  <a:cubicBezTo>
                    <a:pt x="4565" y="8800"/>
                    <a:pt x="4565" y="8930"/>
                    <a:pt x="4527" y="9045"/>
                  </a:cubicBezTo>
                  <a:cubicBezTo>
                    <a:pt x="4446" y="9361"/>
                    <a:pt x="4378" y="9738"/>
                    <a:pt x="4318" y="10177"/>
                  </a:cubicBezTo>
                  <a:cubicBezTo>
                    <a:pt x="4259" y="10617"/>
                    <a:pt x="4237" y="11073"/>
                    <a:pt x="4259" y="11546"/>
                  </a:cubicBezTo>
                  <a:cubicBezTo>
                    <a:pt x="4278" y="12016"/>
                    <a:pt x="4343" y="12475"/>
                    <a:pt x="4452" y="12915"/>
                  </a:cubicBezTo>
                  <a:cubicBezTo>
                    <a:pt x="4562" y="13354"/>
                    <a:pt x="4749" y="13734"/>
                    <a:pt x="5020" y="14047"/>
                  </a:cubicBezTo>
                  <a:cubicBezTo>
                    <a:pt x="5329" y="14379"/>
                    <a:pt x="5716" y="14599"/>
                    <a:pt x="6184" y="14709"/>
                  </a:cubicBezTo>
                  <a:cubicBezTo>
                    <a:pt x="5698" y="13323"/>
                    <a:pt x="5498" y="12008"/>
                    <a:pt x="5588" y="10757"/>
                  </a:cubicBezTo>
                  <a:cubicBezTo>
                    <a:pt x="5676" y="9510"/>
                    <a:pt x="5919" y="8344"/>
                    <a:pt x="6318" y="7265"/>
                  </a:cubicBezTo>
                  <a:cubicBezTo>
                    <a:pt x="6718" y="6187"/>
                    <a:pt x="7223" y="5212"/>
                    <a:pt x="7835" y="4339"/>
                  </a:cubicBezTo>
                  <a:cubicBezTo>
                    <a:pt x="8450" y="3469"/>
                    <a:pt x="9040" y="2720"/>
                    <a:pt x="9607" y="2089"/>
                  </a:cubicBezTo>
                  <a:cubicBezTo>
                    <a:pt x="10172" y="1459"/>
                    <a:pt x="10662" y="980"/>
                    <a:pt x="11068" y="653"/>
                  </a:cubicBezTo>
                  <a:cubicBezTo>
                    <a:pt x="11477" y="326"/>
                    <a:pt x="11692" y="149"/>
                    <a:pt x="11711" y="124"/>
                  </a:cubicBezTo>
                  <a:cubicBezTo>
                    <a:pt x="11960" y="-42"/>
                    <a:pt x="12194" y="-42"/>
                    <a:pt x="12416" y="124"/>
                  </a:cubicBezTo>
                  <a:cubicBezTo>
                    <a:pt x="12513" y="191"/>
                    <a:pt x="12581" y="293"/>
                    <a:pt x="12616" y="414"/>
                  </a:cubicBezTo>
                  <a:cubicBezTo>
                    <a:pt x="12650" y="535"/>
                    <a:pt x="12647" y="645"/>
                    <a:pt x="12609" y="746"/>
                  </a:cubicBezTo>
                  <a:cubicBezTo>
                    <a:pt x="12609" y="760"/>
                    <a:pt x="12531" y="954"/>
                    <a:pt x="12375" y="1318"/>
                  </a:cubicBezTo>
                  <a:cubicBezTo>
                    <a:pt x="12222" y="1681"/>
                    <a:pt x="12116" y="2140"/>
                    <a:pt x="12057" y="2692"/>
                  </a:cubicBezTo>
                  <a:cubicBezTo>
                    <a:pt x="11995" y="3244"/>
                    <a:pt x="12029" y="3849"/>
                    <a:pt x="12160" y="4503"/>
                  </a:cubicBezTo>
                  <a:cubicBezTo>
                    <a:pt x="12291" y="5162"/>
                    <a:pt x="12644" y="5773"/>
                    <a:pt x="13221" y="6339"/>
                  </a:cubicBezTo>
                  <a:cubicBezTo>
                    <a:pt x="13589" y="6728"/>
                    <a:pt x="13926" y="7108"/>
                    <a:pt x="14229" y="7485"/>
                  </a:cubicBezTo>
                  <a:cubicBezTo>
                    <a:pt x="14532" y="7862"/>
                    <a:pt x="14791" y="8282"/>
                    <a:pt x="15006" y="8744"/>
                  </a:cubicBezTo>
                  <a:cubicBezTo>
                    <a:pt x="15218" y="9209"/>
                    <a:pt x="15390" y="9749"/>
                    <a:pt x="15515" y="10363"/>
                  </a:cubicBezTo>
                  <a:cubicBezTo>
                    <a:pt x="15639" y="10977"/>
                    <a:pt x="15702" y="11709"/>
                    <a:pt x="15702" y="12554"/>
                  </a:cubicBezTo>
                  <a:cubicBezTo>
                    <a:pt x="15702" y="12850"/>
                    <a:pt x="15546" y="13027"/>
                    <a:pt x="15237" y="13078"/>
                  </a:cubicBezTo>
                  <a:cubicBezTo>
                    <a:pt x="15118" y="13098"/>
                    <a:pt x="14997" y="13078"/>
                    <a:pt x="14872" y="13027"/>
                  </a:cubicBezTo>
                  <a:cubicBezTo>
                    <a:pt x="14747" y="12971"/>
                    <a:pt x="14666" y="12886"/>
                    <a:pt x="14625" y="12768"/>
                  </a:cubicBezTo>
                  <a:cubicBezTo>
                    <a:pt x="14485" y="12489"/>
                    <a:pt x="14276" y="12270"/>
                    <a:pt x="13998" y="12109"/>
                  </a:cubicBezTo>
                  <a:cubicBezTo>
                    <a:pt x="13720" y="11946"/>
                    <a:pt x="13405" y="11867"/>
                    <a:pt x="13056" y="11867"/>
                  </a:cubicBezTo>
                  <a:cubicBezTo>
                    <a:pt x="12588" y="11867"/>
                    <a:pt x="12191" y="12016"/>
                    <a:pt x="11870" y="12318"/>
                  </a:cubicBezTo>
                  <a:cubicBezTo>
                    <a:pt x="11545" y="12619"/>
                    <a:pt x="11383" y="12985"/>
                    <a:pt x="11383" y="13419"/>
                  </a:cubicBezTo>
                  <a:cubicBezTo>
                    <a:pt x="11383" y="14503"/>
                    <a:pt x="12160" y="15044"/>
                    <a:pt x="13714" y="15035"/>
                  </a:cubicBezTo>
                  <a:cubicBezTo>
                    <a:pt x="14691" y="15035"/>
                    <a:pt x="15452" y="14751"/>
                    <a:pt x="15998" y="14185"/>
                  </a:cubicBezTo>
                  <a:cubicBezTo>
                    <a:pt x="16370" y="13799"/>
                    <a:pt x="16635" y="13343"/>
                    <a:pt x="16797" y="12819"/>
                  </a:cubicBezTo>
                  <a:cubicBezTo>
                    <a:pt x="16963" y="12290"/>
                    <a:pt x="17065" y="11777"/>
                    <a:pt x="17103" y="11273"/>
                  </a:cubicBezTo>
                  <a:cubicBezTo>
                    <a:pt x="17143" y="10769"/>
                    <a:pt x="17156" y="10310"/>
                    <a:pt x="17134" y="9893"/>
                  </a:cubicBezTo>
                  <a:cubicBezTo>
                    <a:pt x="17115" y="9473"/>
                    <a:pt x="17097" y="9195"/>
                    <a:pt x="17075" y="9048"/>
                  </a:cubicBezTo>
                  <a:cubicBezTo>
                    <a:pt x="17016" y="8941"/>
                    <a:pt x="17016" y="8812"/>
                    <a:pt x="17075" y="8657"/>
                  </a:cubicBezTo>
                  <a:cubicBezTo>
                    <a:pt x="17156" y="8493"/>
                    <a:pt x="17312" y="8400"/>
                    <a:pt x="17546" y="8372"/>
                  </a:cubicBezTo>
                  <a:cubicBezTo>
                    <a:pt x="17780" y="8347"/>
                    <a:pt x="17955" y="8403"/>
                    <a:pt x="18076" y="8547"/>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38076" tIns="38076" rIns="38076" bIns="38076" anchor="ctr"/>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55" name="AutoShape 455"/>
            <p:cNvSpPr/>
            <p:nvPr/>
          </p:nvSpPr>
          <p:spPr bwMode="auto">
            <a:xfrm>
              <a:off x="4883944" y="1800225"/>
              <a:ext cx="147638" cy="185738"/>
            </a:xfrm>
            <a:custGeom>
              <a:avLst/>
              <a:gdLst>
                <a:gd name="T0" fmla="*/ 13938 w 21470"/>
                <a:gd name="T1" fmla="*/ 18089 h 21600"/>
                <a:gd name="T2" fmla="*/ 13938 w 21470"/>
                <a:gd name="T3" fmla="*/ 18075 h 21600"/>
                <a:gd name="T4" fmla="*/ 18829 w 21470"/>
                <a:gd name="T5" fmla="*/ 12741 h 21600"/>
                <a:gd name="T6" fmla="*/ 21003 w 21470"/>
                <a:gd name="T7" fmla="*/ 9256 h 21600"/>
                <a:gd name="T8" fmla="*/ 21396 w 21470"/>
                <a:gd name="T9" fmla="*/ 6302 h 21600"/>
                <a:gd name="T10" fmla="*/ 21332 w 21470"/>
                <a:gd name="T11" fmla="*/ 3287 h 21600"/>
                <a:gd name="T12" fmla="*/ 15449 w 21470"/>
                <a:gd name="T13" fmla="*/ 0 h 21600"/>
                <a:gd name="T14" fmla="*/ 9566 w 21470"/>
                <a:gd name="T15" fmla="*/ 3295 h 21600"/>
                <a:gd name="T16" fmla="*/ 9504 w 21470"/>
                <a:gd name="T17" fmla="*/ 6301 h 21600"/>
                <a:gd name="T18" fmla="*/ 9900 w 21470"/>
                <a:gd name="T19" fmla="*/ 9263 h 21600"/>
                <a:gd name="T20" fmla="*/ 12556 w 21470"/>
                <a:gd name="T21" fmla="*/ 13231 h 21600"/>
                <a:gd name="T22" fmla="*/ 3865 w 21470"/>
                <a:gd name="T23" fmla="*/ 16187 h 21600"/>
                <a:gd name="T24" fmla="*/ 0 w 21470"/>
                <a:gd name="T25" fmla="*/ 19055 h 21600"/>
                <a:gd name="T26" fmla="*/ 0 w 21470"/>
                <a:gd name="T27" fmla="*/ 21600 h 21600"/>
                <a:gd name="T28" fmla="*/ 13940 w 21470"/>
                <a:gd name="T29" fmla="*/ 21598 h 21600"/>
                <a:gd name="T30" fmla="*/ 13940 w 21470"/>
                <a:gd name="T31" fmla="*/ 18100 h 21600"/>
                <a:gd name="T32" fmla="*/ 13940 w 21470"/>
                <a:gd name="T33" fmla="*/ 18089 h 21600"/>
                <a:gd name="T34" fmla="*/ 13938 w 21470"/>
                <a:gd name="T35" fmla="*/ 18089 h 21600"/>
                <a:gd name="T36" fmla="*/ 13938 w 21470"/>
                <a:gd name="T37" fmla="*/ 18089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470" h="21600">
                  <a:moveTo>
                    <a:pt x="13938" y="18089"/>
                  </a:moveTo>
                  <a:lnTo>
                    <a:pt x="13938" y="18075"/>
                  </a:lnTo>
                  <a:cubicBezTo>
                    <a:pt x="13949" y="17312"/>
                    <a:pt x="14370" y="14919"/>
                    <a:pt x="18829" y="12741"/>
                  </a:cubicBezTo>
                  <a:cubicBezTo>
                    <a:pt x="19646" y="11856"/>
                    <a:pt x="20317" y="10649"/>
                    <a:pt x="21003" y="9256"/>
                  </a:cubicBezTo>
                  <a:cubicBezTo>
                    <a:pt x="21476" y="8293"/>
                    <a:pt x="21396" y="7471"/>
                    <a:pt x="21396" y="6302"/>
                  </a:cubicBezTo>
                  <a:cubicBezTo>
                    <a:pt x="21396" y="5437"/>
                    <a:pt x="21600" y="4050"/>
                    <a:pt x="21332" y="3287"/>
                  </a:cubicBezTo>
                  <a:cubicBezTo>
                    <a:pt x="20424" y="712"/>
                    <a:pt x="18134" y="0"/>
                    <a:pt x="15449" y="0"/>
                  </a:cubicBezTo>
                  <a:cubicBezTo>
                    <a:pt x="12764" y="0"/>
                    <a:pt x="10471" y="714"/>
                    <a:pt x="9566" y="3295"/>
                  </a:cubicBezTo>
                  <a:cubicBezTo>
                    <a:pt x="9299" y="4054"/>
                    <a:pt x="9504" y="5439"/>
                    <a:pt x="9504" y="6301"/>
                  </a:cubicBezTo>
                  <a:cubicBezTo>
                    <a:pt x="9504" y="7473"/>
                    <a:pt x="9424" y="8297"/>
                    <a:pt x="9900" y="9263"/>
                  </a:cubicBezTo>
                  <a:cubicBezTo>
                    <a:pt x="10724" y="10935"/>
                    <a:pt x="11509" y="12336"/>
                    <a:pt x="12556" y="13231"/>
                  </a:cubicBezTo>
                  <a:cubicBezTo>
                    <a:pt x="8479" y="13828"/>
                    <a:pt x="5724" y="15525"/>
                    <a:pt x="3865" y="16187"/>
                  </a:cubicBezTo>
                  <a:cubicBezTo>
                    <a:pt x="18" y="17556"/>
                    <a:pt x="0" y="19055"/>
                    <a:pt x="0" y="19055"/>
                  </a:cubicBezTo>
                  <a:lnTo>
                    <a:pt x="0" y="21600"/>
                  </a:lnTo>
                  <a:lnTo>
                    <a:pt x="13940" y="21598"/>
                  </a:lnTo>
                  <a:lnTo>
                    <a:pt x="13940" y="18100"/>
                  </a:lnTo>
                  <a:lnTo>
                    <a:pt x="13940" y="18089"/>
                  </a:lnTo>
                  <a:lnTo>
                    <a:pt x="13938" y="18089"/>
                  </a:lnTo>
                  <a:close/>
                  <a:moveTo>
                    <a:pt x="13938" y="18089"/>
                  </a:move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56" name="AutoShape 456"/>
            <p:cNvSpPr/>
            <p:nvPr/>
          </p:nvSpPr>
          <p:spPr bwMode="auto">
            <a:xfrm>
              <a:off x="5004198" y="1725216"/>
              <a:ext cx="292894" cy="255984"/>
            </a:xfrm>
            <a:custGeom>
              <a:avLst/>
              <a:gdLst>
                <a:gd name="T0" fmla="*/ 18895 w 21600"/>
                <a:gd name="T1" fmla="*/ 16182 h 21600"/>
                <a:gd name="T2" fmla="*/ 12789 w 21600"/>
                <a:gd name="T3" fmla="*/ 13222 h 21600"/>
                <a:gd name="T4" fmla="*/ 14647 w 21600"/>
                <a:gd name="T5" fmla="*/ 9256 h 21600"/>
                <a:gd name="T6" fmla="*/ 14921 w 21600"/>
                <a:gd name="T7" fmla="*/ 6300 h 21600"/>
                <a:gd name="T8" fmla="*/ 14876 w 21600"/>
                <a:gd name="T9" fmla="*/ 3287 h 21600"/>
                <a:gd name="T10" fmla="*/ 10775 w 21600"/>
                <a:gd name="T11" fmla="*/ 0 h 21600"/>
                <a:gd name="T12" fmla="*/ 6672 w 21600"/>
                <a:gd name="T13" fmla="*/ 3294 h 21600"/>
                <a:gd name="T14" fmla="*/ 6628 w 21600"/>
                <a:gd name="T15" fmla="*/ 6300 h 21600"/>
                <a:gd name="T16" fmla="*/ 6904 w 21600"/>
                <a:gd name="T17" fmla="*/ 9262 h 21600"/>
                <a:gd name="T18" fmla="*/ 8756 w 21600"/>
                <a:gd name="T19" fmla="*/ 13231 h 21600"/>
                <a:gd name="T20" fmla="*/ 2695 w 21600"/>
                <a:gd name="T21" fmla="*/ 16187 h 21600"/>
                <a:gd name="T22" fmla="*/ 0 w 21600"/>
                <a:gd name="T23" fmla="*/ 19054 h 21600"/>
                <a:gd name="T24" fmla="*/ 0 w 21600"/>
                <a:gd name="T25" fmla="*/ 21600 h 21600"/>
                <a:gd name="T26" fmla="*/ 21600 w 21600"/>
                <a:gd name="T27" fmla="*/ 21597 h 21600"/>
                <a:gd name="T28" fmla="*/ 21600 w 21600"/>
                <a:gd name="T29" fmla="*/ 19054 h 21600"/>
                <a:gd name="T30" fmla="*/ 18895 w 21600"/>
                <a:gd name="T31" fmla="*/ 16182 h 21600"/>
                <a:gd name="T32" fmla="*/ 18895 w 21600"/>
                <a:gd name="T33" fmla="*/ 16182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600" h="21600">
                  <a:moveTo>
                    <a:pt x="18895" y="16182"/>
                  </a:moveTo>
                  <a:cubicBezTo>
                    <a:pt x="17591" y="15518"/>
                    <a:pt x="15655" y="13809"/>
                    <a:pt x="12789" y="13222"/>
                  </a:cubicBezTo>
                  <a:cubicBezTo>
                    <a:pt x="13522" y="12323"/>
                    <a:pt x="14076" y="10920"/>
                    <a:pt x="14647" y="9256"/>
                  </a:cubicBezTo>
                  <a:cubicBezTo>
                    <a:pt x="14978" y="8292"/>
                    <a:pt x="14921" y="7470"/>
                    <a:pt x="14921" y="6300"/>
                  </a:cubicBezTo>
                  <a:cubicBezTo>
                    <a:pt x="14921" y="5435"/>
                    <a:pt x="15063" y="4048"/>
                    <a:pt x="14876" y="3287"/>
                  </a:cubicBezTo>
                  <a:cubicBezTo>
                    <a:pt x="14244" y="710"/>
                    <a:pt x="12647" y="0"/>
                    <a:pt x="10775" y="0"/>
                  </a:cubicBezTo>
                  <a:cubicBezTo>
                    <a:pt x="8902" y="0"/>
                    <a:pt x="7303" y="714"/>
                    <a:pt x="6672" y="3294"/>
                  </a:cubicBezTo>
                  <a:cubicBezTo>
                    <a:pt x="6486" y="4054"/>
                    <a:pt x="6628" y="5438"/>
                    <a:pt x="6628" y="6300"/>
                  </a:cubicBezTo>
                  <a:cubicBezTo>
                    <a:pt x="6628" y="7473"/>
                    <a:pt x="6572" y="8297"/>
                    <a:pt x="6904" y="9262"/>
                  </a:cubicBezTo>
                  <a:cubicBezTo>
                    <a:pt x="7479" y="10934"/>
                    <a:pt x="8026" y="12336"/>
                    <a:pt x="8756" y="13231"/>
                  </a:cubicBezTo>
                  <a:cubicBezTo>
                    <a:pt x="5913" y="13828"/>
                    <a:pt x="3991" y="15526"/>
                    <a:pt x="2695" y="16187"/>
                  </a:cubicBezTo>
                  <a:cubicBezTo>
                    <a:pt x="13" y="17556"/>
                    <a:pt x="0" y="19054"/>
                    <a:pt x="0" y="19054"/>
                  </a:cubicBezTo>
                  <a:lnTo>
                    <a:pt x="0" y="21600"/>
                  </a:lnTo>
                  <a:lnTo>
                    <a:pt x="21600" y="21597"/>
                  </a:lnTo>
                  <a:lnTo>
                    <a:pt x="21600" y="19054"/>
                  </a:lnTo>
                  <a:cubicBezTo>
                    <a:pt x="21600" y="19054"/>
                    <a:pt x="21587" y="17551"/>
                    <a:pt x="18895" y="16182"/>
                  </a:cubicBezTo>
                  <a:close/>
                  <a:moveTo>
                    <a:pt x="18895" y="16182"/>
                  </a:move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57" name="Freeform 2"/>
            <p:cNvSpPr>
              <a:spLocks noChangeAspect="1"/>
            </p:cNvSpPr>
            <p:nvPr/>
          </p:nvSpPr>
          <p:spPr bwMode="auto">
            <a:xfrm>
              <a:off x="3765948" y="1676400"/>
              <a:ext cx="358378" cy="359569"/>
            </a:xfrm>
            <a:custGeom>
              <a:avLst/>
              <a:gdLst>
                <a:gd name="T0" fmla="*/ 3437 w 6844"/>
                <a:gd name="T1" fmla="*/ 1719 h 6844"/>
                <a:gd name="T2" fmla="*/ 3437 w 6844"/>
                <a:gd name="T3" fmla="*/ 2875 h 6844"/>
                <a:gd name="T4" fmla="*/ 3437 w 6844"/>
                <a:gd name="T5" fmla="*/ 1719 h 6844"/>
                <a:gd name="T6" fmla="*/ 6843 w 6844"/>
                <a:gd name="T7" fmla="*/ 188 h 6844"/>
                <a:gd name="T8" fmla="*/ 5437 w 6844"/>
                <a:gd name="T9" fmla="*/ 2375 h 6844"/>
                <a:gd name="T10" fmla="*/ 5124 w 6844"/>
                <a:gd name="T11" fmla="*/ 1250 h 6844"/>
                <a:gd name="T12" fmla="*/ 5093 w 6844"/>
                <a:gd name="T13" fmla="*/ 2719 h 6844"/>
                <a:gd name="T14" fmla="*/ 4437 w 6844"/>
                <a:gd name="T15" fmla="*/ 3749 h 6844"/>
                <a:gd name="T16" fmla="*/ 5218 w 6844"/>
                <a:gd name="T17" fmla="*/ 4562 h 6844"/>
                <a:gd name="T18" fmla="*/ 5218 w 6844"/>
                <a:gd name="T19" fmla="*/ 4593 h 6844"/>
                <a:gd name="T20" fmla="*/ 5124 w 6844"/>
                <a:gd name="T21" fmla="*/ 6624 h 6844"/>
                <a:gd name="T22" fmla="*/ 4812 w 6844"/>
                <a:gd name="T23" fmla="*/ 6843 h 6844"/>
                <a:gd name="T24" fmla="*/ 4812 w 6844"/>
                <a:gd name="T25" fmla="*/ 5093 h 6844"/>
                <a:gd name="T26" fmla="*/ 2594 w 6844"/>
                <a:gd name="T27" fmla="*/ 5812 h 6844"/>
                <a:gd name="T28" fmla="*/ 2438 w 6844"/>
                <a:gd name="T29" fmla="*/ 5968 h 6844"/>
                <a:gd name="T30" fmla="*/ 875 w 6844"/>
                <a:gd name="T31" fmla="*/ 6843 h 6844"/>
                <a:gd name="T32" fmla="*/ 719 w 6844"/>
                <a:gd name="T33" fmla="*/ 6312 h 6844"/>
                <a:gd name="T34" fmla="*/ 2844 w 6844"/>
                <a:gd name="T35" fmla="*/ 4562 h 6844"/>
                <a:gd name="T36" fmla="*/ 1782 w 6844"/>
                <a:gd name="T37" fmla="*/ 2750 h 6844"/>
                <a:gd name="T38" fmla="*/ 1719 w 6844"/>
                <a:gd name="T39" fmla="*/ 1250 h 6844"/>
                <a:gd name="T40" fmla="*/ 1407 w 6844"/>
                <a:gd name="T41" fmla="*/ 2375 h 6844"/>
                <a:gd name="T42" fmla="*/ 0 w 6844"/>
                <a:gd name="T43" fmla="*/ 188 h 6844"/>
                <a:gd name="T44" fmla="*/ 1188 w 6844"/>
                <a:gd name="T45" fmla="*/ 1032 h 6844"/>
                <a:gd name="T46" fmla="*/ 2000 w 6844"/>
                <a:gd name="T47" fmla="*/ 875 h 6844"/>
                <a:gd name="T48" fmla="*/ 3437 w 6844"/>
                <a:gd name="T49" fmla="*/ 875 h 6844"/>
                <a:gd name="T50" fmla="*/ 4843 w 6844"/>
                <a:gd name="T51" fmla="*/ 875 h 6844"/>
                <a:gd name="T52" fmla="*/ 5656 w 6844"/>
                <a:gd name="T53" fmla="*/ 1000 h 6844"/>
                <a:gd name="T54" fmla="*/ 6843 w 6844"/>
                <a:gd name="T55" fmla="*/ 188 h 6844"/>
                <a:gd name="T56" fmla="*/ 4562 w 6844"/>
                <a:gd name="T57" fmla="*/ 1188 h 6844"/>
                <a:gd name="T58" fmla="*/ 2282 w 6844"/>
                <a:gd name="T59" fmla="*/ 1188 h 6844"/>
                <a:gd name="T60" fmla="*/ 3157 w 6844"/>
                <a:gd name="T61" fmla="*/ 3157 h 6844"/>
                <a:gd name="T62" fmla="*/ 4562 w 6844"/>
                <a:gd name="T63" fmla="*/ 2469 h 6844"/>
                <a:gd name="T64" fmla="*/ 4562 w 6844"/>
                <a:gd name="T65" fmla="*/ 1188 h 6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844" h="6844">
                  <a:moveTo>
                    <a:pt x="3437" y="1719"/>
                  </a:moveTo>
                  <a:lnTo>
                    <a:pt x="3437" y="1719"/>
                  </a:lnTo>
                  <a:cubicBezTo>
                    <a:pt x="3749" y="1719"/>
                    <a:pt x="3999" y="2000"/>
                    <a:pt x="3999" y="2313"/>
                  </a:cubicBezTo>
                  <a:cubicBezTo>
                    <a:pt x="3999" y="2625"/>
                    <a:pt x="3749" y="2875"/>
                    <a:pt x="3437" y="2875"/>
                  </a:cubicBezTo>
                  <a:cubicBezTo>
                    <a:pt x="3125" y="2875"/>
                    <a:pt x="2844" y="2625"/>
                    <a:pt x="2844" y="2313"/>
                  </a:cubicBezTo>
                  <a:cubicBezTo>
                    <a:pt x="2844" y="2000"/>
                    <a:pt x="3125" y="1719"/>
                    <a:pt x="3437" y="1719"/>
                  </a:cubicBezTo>
                  <a:close/>
                  <a:moveTo>
                    <a:pt x="6843" y="188"/>
                  </a:moveTo>
                  <a:lnTo>
                    <a:pt x="6843" y="188"/>
                  </a:lnTo>
                  <a:cubicBezTo>
                    <a:pt x="6437" y="2532"/>
                    <a:pt x="6437" y="2532"/>
                    <a:pt x="6437" y="2532"/>
                  </a:cubicBezTo>
                  <a:cubicBezTo>
                    <a:pt x="5437" y="2375"/>
                    <a:pt x="5437" y="2375"/>
                    <a:pt x="5437" y="2375"/>
                  </a:cubicBezTo>
                  <a:cubicBezTo>
                    <a:pt x="5593" y="1282"/>
                    <a:pt x="5593" y="1282"/>
                    <a:pt x="5593" y="1282"/>
                  </a:cubicBezTo>
                  <a:cubicBezTo>
                    <a:pt x="5468" y="1282"/>
                    <a:pt x="5312" y="1250"/>
                    <a:pt x="5124" y="1250"/>
                  </a:cubicBezTo>
                  <a:cubicBezTo>
                    <a:pt x="5124" y="2594"/>
                    <a:pt x="5124" y="2594"/>
                    <a:pt x="5124" y="2594"/>
                  </a:cubicBezTo>
                  <a:cubicBezTo>
                    <a:pt x="5124" y="2625"/>
                    <a:pt x="5124" y="2688"/>
                    <a:pt x="5093" y="2719"/>
                  </a:cubicBezTo>
                  <a:lnTo>
                    <a:pt x="5093" y="2750"/>
                  </a:lnTo>
                  <a:cubicBezTo>
                    <a:pt x="4437" y="3749"/>
                    <a:pt x="4437" y="3749"/>
                    <a:pt x="4437" y="3749"/>
                  </a:cubicBezTo>
                  <a:cubicBezTo>
                    <a:pt x="4249" y="4281"/>
                    <a:pt x="4249" y="4281"/>
                    <a:pt x="4249" y="4281"/>
                  </a:cubicBezTo>
                  <a:cubicBezTo>
                    <a:pt x="5218" y="4562"/>
                    <a:pt x="5218" y="4562"/>
                    <a:pt x="5218" y="4562"/>
                  </a:cubicBezTo>
                  <a:cubicBezTo>
                    <a:pt x="5218" y="4562"/>
                    <a:pt x="5218" y="4562"/>
                    <a:pt x="5187" y="4593"/>
                  </a:cubicBezTo>
                  <a:cubicBezTo>
                    <a:pt x="5218" y="4593"/>
                    <a:pt x="5218" y="4593"/>
                    <a:pt x="5218" y="4593"/>
                  </a:cubicBezTo>
                  <a:cubicBezTo>
                    <a:pt x="5343" y="4624"/>
                    <a:pt x="5437" y="4749"/>
                    <a:pt x="5406" y="4906"/>
                  </a:cubicBezTo>
                  <a:cubicBezTo>
                    <a:pt x="5124" y="6624"/>
                    <a:pt x="5124" y="6624"/>
                    <a:pt x="5124" y="6624"/>
                  </a:cubicBezTo>
                  <a:cubicBezTo>
                    <a:pt x="5093" y="6749"/>
                    <a:pt x="4999" y="6843"/>
                    <a:pt x="4843" y="6843"/>
                  </a:cubicBezTo>
                  <a:lnTo>
                    <a:pt x="4812" y="6843"/>
                  </a:lnTo>
                  <a:cubicBezTo>
                    <a:pt x="4656" y="6812"/>
                    <a:pt x="4531" y="6687"/>
                    <a:pt x="4562" y="6531"/>
                  </a:cubicBezTo>
                  <a:cubicBezTo>
                    <a:pt x="4812" y="5093"/>
                    <a:pt x="4812" y="5093"/>
                    <a:pt x="4812" y="5093"/>
                  </a:cubicBezTo>
                  <a:cubicBezTo>
                    <a:pt x="3531" y="5124"/>
                    <a:pt x="3531" y="5124"/>
                    <a:pt x="3531" y="5124"/>
                  </a:cubicBezTo>
                  <a:cubicBezTo>
                    <a:pt x="2594" y="5812"/>
                    <a:pt x="2594" y="5812"/>
                    <a:pt x="2594" y="5812"/>
                  </a:cubicBezTo>
                  <a:cubicBezTo>
                    <a:pt x="2500" y="5906"/>
                    <a:pt x="2500" y="5906"/>
                    <a:pt x="2500" y="5906"/>
                  </a:cubicBezTo>
                  <a:cubicBezTo>
                    <a:pt x="2469" y="5937"/>
                    <a:pt x="2469" y="5937"/>
                    <a:pt x="2438" y="5968"/>
                  </a:cubicBezTo>
                  <a:cubicBezTo>
                    <a:pt x="1000" y="6812"/>
                    <a:pt x="1000" y="6812"/>
                    <a:pt x="1000" y="6812"/>
                  </a:cubicBezTo>
                  <a:cubicBezTo>
                    <a:pt x="969" y="6843"/>
                    <a:pt x="907" y="6843"/>
                    <a:pt x="875" y="6843"/>
                  </a:cubicBezTo>
                  <a:cubicBezTo>
                    <a:pt x="782" y="6843"/>
                    <a:pt x="688" y="6812"/>
                    <a:pt x="625" y="6718"/>
                  </a:cubicBezTo>
                  <a:cubicBezTo>
                    <a:pt x="532" y="6562"/>
                    <a:pt x="594" y="6406"/>
                    <a:pt x="719" y="6312"/>
                  </a:cubicBezTo>
                  <a:cubicBezTo>
                    <a:pt x="1969" y="5562"/>
                    <a:pt x="1969" y="5562"/>
                    <a:pt x="1969" y="5562"/>
                  </a:cubicBezTo>
                  <a:cubicBezTo>
                    <a:pt x="2844" y="4562"/>
                    <a:pt x="2844" y="4562"/>
                    <a:pt x="2844" y="4562"/>
                  </a:cubicBezTo>
                  <a:cubicBezTo>
                    <a:pt x="2563" y="3718"/>
                    <a:pt x="2563" y="3718"/>
                    <a:pt x="2563" y="3718"/>
                  </a:cubicBezTo>
                  <a:cubicBezTo>
                    <a:pt x="1782" y="2750"/>
                    <a:pt x="1782" y="2750"/>
                    <a:pt x="1782" y="2750"/>
                  </a:cubicBezTo>
                  <a:cubicBezTo>
                    <a:pt x="1750" y="2688"/>
                    <a:pt x="1719" y="2657"/>
                    <a:pt x="1719" y="2594"/>
                  </a:cubicBezTo>
                  <a:cubicBezTo>
                    <a:pt x="1719" y="1250"/>
                    <a:pt x="1719" y="1250"/>
                    <a:pt x="1719" y="1250"/>
                  </a:cubicBezTo>
                  <a:cubicBezTo>
                    <a:pt x="1532" y="1250"/>
                    <a:pt x="1375" y="1282"/>
                    <a:pt x="1250" y="1313"/>
                  </a:cubicBezTo>
                  <a:cubicBezTo>
                    <a:pt x="1407" y="2375"/>
                    <a:pt x="1407" y="2375"/>
                    <a:pt x="1407" y="2375"/>
                  </a:cubicBezTo>
                  <a:cubicBezTo>
                    <a:pt x="407" y="2563"/>
                    <a:pt x="407" y="2563"/>
                    <a:pt x="407" y="2563"/>
                  </a:cubicBezTo>
                  <a:cubicBezTo>
                    <a:pt x="0" y="188"/>
                    <a:pt x="0" y="188"/>
                    <a:pt x="0" y="188"/>
                  </a:cubicBezTo>
                  <a:cubicBezTo>
                    <a:pt x="1032" y="32"/>
                    <a:pt x="1032" y="32"/>
                    <a:pt x="1032" y="32"/>
                  </a:cubicBezTo>
                  <a:cubicBezTo>
                    <a:pt x="1188" y="1032"/>
                    <a:pt x="1188" y="1032"/>
                    <a:pt x="1188" y="1032"/>
                  </a:cubicBezTo>
                  <a:cubicBezTo>
                    <a:pt x="1375" y="1000"/>
                    <a:pt x="1594" y="969"/>
                    <a:pt x="1813" y="938"/>
                  </a:cubicBezTo>
                  <a:cubicBezTo>
                    <a:pt x="1875" y="907"/>
                    <a:pt x="1938" y="875"/>
                    <a:pt x="2000" y="875"/>
                  </a:cubicBezTo>
                  <a:cubicBezTo>
                    <a:pt x="2063" y="875"/>
                    <a:pt x="2094" y="907"/>
                    <a:pt x="2157" y="907"/>
                  </a:cubicBezTo>
                  <a:cubicBezTo>
                    <a:pt x="2532" y="907"/>
                    <a:pt x="2938" y="875"/>
                    <a:pt x="3437" y="875"/>
                  </a:cubicBezTo>
                  <a:cubicBezTo>
                    <a:pt x="3906" y="875"/>
                    <a:pt x="4343" y="907"/>
                    <a:pt x="4718" y="907"/>
                  </a:cubicBezTo>
                  <a:cubicBezTo>
                    <a:pt x="4749" y="907"/>
                    <a:pt x="4781" y="875"/>
                    <a:pt x="4843" y="875"/>
                  </a:cubicBezTo>
                  <a:cubicBezTo>
                    <a:pt x="4906" y="875"/>
                    <a:pt x="4968" y="907"/>
                    <a:pt x="5031" y="938"/>
                  </a:cubicBezTo>
                  <a:cubicBezTo>
                    <a:pt x="5281" y="969"/>
                    <a:pt x="5468" y="1000"/>
                    <a:pt x="5656" y="1000"/>
                  </a:cubicBezTo>
                  <a:cubicBezTo>
                    <a:pt x="5812" y="0"/>
                    <a:pt x="5812" y="0"/>
                    <a:pt x="5812" y="0"/>
                  </a:cubicBezTo>
                  <a:lnTo>
                    <a:pt x="6843" y="188"/>
                  </a:lnTo>
                  <a:close/>
                  <a:moveTo>
                    <a:pt x="4562" y="1188"/>
                  </a:moveTo>
                  <a:lnTo>
                    <a:pt x="4562" y="1188"/>
                  </a:lnTo>
                  <a:cubicBezTo>
                    <a:pt x="4218" y="1188"/>
                    <a:pt x="3843" y="1157"/>
                    <a:pt x="3437" y="1157"/>
                  </a:cubicBezTo>
                  <a:cubicBezTo>
                    <a:pt x="3000" y="1157"/>
                    <a:pt x="2625" y="1188"/>
                    <a:pt x="2282" y="1188"/>
                  </a:cubicBezTo>
                  <a:cubicBezTo>
                    <a:pt x="2282" y="2469"/>
                    <a:pt x="2282" y="2469"/>
                    <a:pt x="2282" y="2469"/>
                  </a:cubicBezTo>
                  <a:cubicBezTo>
                    <a:pt x="3157" y="3157"/>
                    <a:pt x="3157" y="3157"/>
                    <a:pt x="3157" y="3157"/>
                  </a:cubicBezTo>
                  <a:cubicBezTo>
                    <a:pt x="3718" y="3157"/>
                    <a:pt x="3718" y="3157"/>
                    <a:pt x="3718" y="3157"/>
                  </a:cubicBezTo>
                  <a:cubicBezTo>
                    <a:pt x="4562" y="2469"/>
                    <a:pt x="4562" y="2469"/>
                    <a:pt x="4562" y="2469"/>
                  </a:cubicBezTo>
                  <a:lnTo>
                    <a:pt x="4562" y="1188"/>
                  </a:lnTo>
                  <a:close/>
                  <a:moveTo>
                    <a:pt x="4562" y="1188"/>
                  </a:moveTo>
                  <a:lnTo>
                    <a:pt x="4562" y="118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none" lIns="243647" tIns="121823" rIns="243647" bIns="121823" anchor="ctr"/>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grpSp>
      <p:grpSp>
        <p:nvGrpSpPr>
          <p:cNvPr id="58" name="组合 57"/>
          <p:cNvGrpSpPr/>
          <p:nvPr/>
        </p:nvGrpSpPr>
        <p:grpSpPr>
          <a:xfrm>
            <a:off x="1677252" y="2041807"/>
            <a:ext cx="1934629" cy="890796"/>
            <a:chOff x="468937" y="2419540"/>
            <a:chExt cx="1934629" cy="890796"/>
          </a:xfrm>
        </p:grpSpPr>
        <p:sp>
          <p:nvSpPr>
            <p:cNvPr id="59"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60" name="矩形 59"/>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61" name="组合 60"/>
          <p:cNvGrpSpPr/>
          <p:nvPr/>
        </p:nvGrpSpPr>
        <p:grpSpPr>
          <a:xfrm>
            <a:off x="1677252" y="4080157"/>
            <a:ext cx="1934629" cy="890796"/>
            <a:chOff x="468937" y="2419540"/>
            <a:chExt cx="1934629" cy="890796"/>
          </a:xfrm>
        </p:grpSpPr>
        <p:sp>
          <p:nvSpPr>
            <p:cNvPr id="62"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63" name="矩形 62"/>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64" name="组合 63"/>
          <p:cNvGrpSpPr/>
          <p:nvPr/>
        </p:nvGrpSpPr>
        <p:grpSpPr>
          <a:xfrm>
            <a:off x="8706702" y="2041807"/>
            <a:ext cx="1934629" cy="890796"/>
            <a:chOff x="468937" y="2419540"/>
            <a:chExt cx="1934629" cy="890796"/>
          </a:xfrm>
        </p:grpSpPr>
        <p:sp>
          <p:nvSpPr>
            <p:cNvPr id="65"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66" name="矩形 65"/>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67" name="组合 66"/>
          <p:cNvGrpSpPr/>
          <p:nvPr/>
        </p:nvGrpSpPr>
        <p:grpSpPr>
          <a:xfrm>
            <a:off x="8706702" y="4080157"/>
            <a:ext cx="1934629" cy="890796"/>
            <a:chOff x="468937" y="2419540"/>
            <a:chExt cx="1934629" cy="890796"/>
          </a:xfrm>
        </p:grpSpPr>
        <p:sp>
          <p:nvSpPr>
            <p:cNvPr id="68"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69" name="矩形 68"/>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70" name="组合 69">
            <a:extLst>
              <a:ext uri="{FF2B5EF4-FFF2-40B4-BE49-F238E27FC236}">
                <a16:creationId xmlns:a16="http://schemas.microsoft.com/office/drawing/2014/main" id="{6F63B5B1-2D1D-469A-8F27-9F3EDA648B84}"/>
              </a:ext>
            </a:extLst>
          </p:cNvPr>
          <p:cNvGrpSpPr/>
          <p:nvPr/>
        </p:nvGrpSpPr>
        <p:grpSpPr>
          <a:xfrm>
            <a:off x="3424460" y="220234"/>
            <a:ext cx="5544407" cy="617980"/>
            <a:chOff x="551593" y="497013"/>
            <a:chExt cx="5544407" cy="617980"/>
          </a:xfrm>
        </p:grpSpPr>
        <p:sp>
          <p:nvSpPr>
            <p:cNvPr id="71" name="矩形 70">
              <a:extLst>
                <a:ext uri="{FF2B5EF4-FFF2-40B4-BE49-F238E27FC236}">
                  <a16:creationId xmlns:a16="http://schemas.microsoft.com/office/drawing/2014/main" id="{F02D4A7E-8542-42ED-BCC9-9BA093FD9AD7}"/>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72" name="0 _4">
              <a:extLst>
                <a:ext uri="{FF2B5EF4-FFF2-40B4-BE49-F238E27FC236}">
                  <a16:creationId xmlns:a16="http://schemas.microsoft.com/office/drawing/2014/main" id="{0C77B45A-9687-41B1-868F-21802212C82E}"/>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58"/>
                                        </p:tgtEl>
                                        <p:attrNameLst>
                                          <p:attrName>style.visibility</p:attrName>
                                        </p:attrNameLst>
                                      </p:cBhvr>
                                      <p:to>
                                        <p:strVal val="visible"/>
                                      </p:to>
                                    </p:set>
                                    <p:anim calcmode="lin" valueType="num">
                                      <p:cBhvr>
                                        <p:cTn id="13" dur="500" fill="hold"/>
                                        <p:tgtEl>
                                          <p:spTgt spid="58"/>
                                        </p:tgtEl>
                                        <p:attrNameLst>
                                          <p:attrName>ppt_w</p:attrName>
                                        </p:attrNameLst>
                                      </p:cBhvr>
                                      <p:tavLst>
                                        <p:tav tm="0">
                                          <p:val>
                                            <p:fltVal val="0"/>
                                          </p:val>
                                        </p:tav>
                                        <p:tav tm="100000">
                                          <p:val>
                                            <p:strVal val="#ppt_w"/>
                                          </p:val>
                                        </p:tav>
                                      </p:tavLst>
                                    </p:anim>
                                    <p:anim calcmode="lin" valueType="num">
                                      <p:cBhvr>
                                        <p:cTn id="14" dur="500" fill="hold"/>
                                        <p:tgtEl>
                                          <p:spTgt spid="58"/>
                                        </p:tgtEl>
                                        <p:attrNameLst>
                                          <p:attrName>ppt_h</p:attrName>
                                        </p:attrNameLst>
                                      </p:cBhvr>
                                      <p:tavLst>
                                        <p:tav tm="0">
                                          <p:val>
                                            <p:fltVal val="0"/>
                                          </p:val>
                                        </p:tav>
                                        <p:tav tm="100000">
                                          <p:val>
                                            <p:strVal val="#ppt_h"/>
                                          </p:val>
                                        </p:tav>
                                      </p:tavLst>
                                    </p:anim>
                                    <p:animEffect transition="in" filter="fade">
                                      <p:cBhvr>
                                        <p:cTn id="15" dur="500"/>
                                        <p:tgtEl>
                                          <p:spTgt spid="58"/>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p:cTn id="19" dur="500" fill="hold"/>
                                        <p:tgtEl>
                                          <p:spTgt spid="61"/>
                                        </p:tgtEl>
                                        <p:attrNameLst>
                                          <p:attrName>ppt_w</p:attrName>
                                        </p:attrNameLst>
                                      </p:cBhvr>
                                      <p:tavLst>
                                        <p:tav tm="0">
                                          <p:val>
                                            <p:fltVal val="0"/>
                                          </p:val>
                                        </p:tav>
                                        <p:tav tm="100000">
                                          <p:val>
                                            <p:strVal val="#ppt_w"/>
                                          </p:val>
                                        </p:tav>
                                      </p:tavLst>
                                    </p:anim>
                                    <p:anim calcmode="lin" valueType="num">
                                      <p:cBhvr>
                                        <p:cTn id="20" dur="500" fill="hold"/>
                                        <p:tgtEl>
                                          <p:spTgt spid="61"/>
                                        </p:tgtEl>
                                        <p:attrNameLst>
                                          <p:attrName>ppt_h</p:attrName>
                                        </p:attrNameLst>
                                      </p:cBhvr>
                                      <p:tavLst>
                                        <p:tav tm="0">
                                          <p:val>
                                            <p:fltVal val="0"/>
                                          </p:val>
                                        </p:tav>
                                        <p:tav tm="100000">
                                          <p:val>
                                            <p:strVal val="#ppt_h"/>
                                          </p:val>
                                        </p:tav>
                                      </p:tavLst>
                                    </p:anim>
                                    <p:animEffect transition="in" filter="fade">
                                      <p:cBhvr>
                                        <p:cTn id="21" dur="500"/>
                                        <p:tgtEl>
                                          <p:spTgt spid="61"/>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64"/>
                                        </p:tgtEl>
                                        <p:attrNameLst>
                                          <p:attrName>style.visibility</p:attrName>
                                        </p:attrNameLst>
                                      </p:cBhvr>
                                      <p:to>
                                        <p:strVal val="visible"/>
                                      </p:to>
                                    </p:set>
                                    <p:anim calcmode="lin" valueType="num">
                                      <p:cBhvr>
                                        <p:cTn id="25" dur="500" fill="hold"/>
                                        <p:tgtEl>
                                          <p:spTgt spid="64"/>
                                        </p:tgtEl>
                                        <p:attrNameLst>
                                          <p:attrName>ppt_w</p:attrName>
                                        </p:attrNameLst>
                                      </p:cBhvr>
                                      <p:tavLst>
                                        <p:tav tm="0">
                                          <p:val>
                                            <p:fltVal val="0"/>
                                          </p:val>
                                        </p:tav>
                                        <p:tav tm="100000">
                                          <p:val>
                                            <p:strVal val="#ppt_w"/>
                                          </p:val>
                                        </p:tav>
                                      </p:tavLst>
                                    </p:anim>
                                    <p:anim calcmode="lin" valueType="num">
                                      <p:cBhvr>
                                        <p:cTn id="26" dur="500" fill="hold"/>
                                        <p:tgtEl>
                                          <p:spTgt spid="64"/>
                                        </p:tgtEl>
                                        <p:attrNameLst>
                                          <p:attrName>ppt_h</p:attrName>
                                        </p:attrNameLst>
                                      </p:cBhvr>
                                      <p:tavLst>
                                        <p:tav tm="0">
                                          <p:val>
                                            <p:fltVal val="0"/>
                                          </p:val>
                                        </p:tav>
                                        <p:tav tm="100000">
                                          <p:val>
                                            <p:strVal val="#ppt_h"/>
                                          </p:val>
                                        </p:tav>
                                      </p:tavLst>
                                    </p:anim>
                                    <p:animEffect transition="in" filter="fade">
                                      <p:cBhvr>
                                        <p:cTn id="27" dur="500"/>
                                        <p:tgtEl>
                                          <p:spTgt spid="64"/>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67"/>
                                        </p:tgtEl>
                                        <p:attrNameLst>
                                          <p:attrName>style.visibility</p:attrName>
                                        </p:attrNameLst>
                                      </p:cBhvr>
                                      <p:to>
                                        <p:strVal val="visible"/>
                                      </p:to>
                                    </p:set>
                                    <p:anim calcmode="lin" valueType="num">
                                      <p:cBhvr>
                                        <p:cTn id="31" dur="500" fill="hold"/>
                                        <p:tgtEl>
                                          <p:spTgt spid="67"/>
                                        </p:tgtEl>
                                        <p:attrNameLst>
                                          <p:attrName>ppt_w</p:attrName>
                                        </p:attrNameLst>
                                      </p:cBhvr>
                                      <p:tavLst>
                                        <p:tav tm="0">
                                          <p:val>
                                            <p:fltVal val="0"/>
                                          </p:val>
                                        </p:tav>
                                        <p:tav tm="100000">
                                          <p:val>
                                            <p:strVal val="#ppt_w"/>
                                          </p:val>
                                        </p:tav>
                                      </p:tavLst>
                                    </p:anim>
                                    <p:anim calcmode="lin" valueType="num">
                                      <p:cBhvr>
                                        <p:cTn id="32" dur="500" fill="hold"/>
                                        <p:tgtEl>
                                          <p:spTgt spid="67"/>
                                        </p:tgtEl>
                                        <p:attrNameLst>
                                          <p:attrName>ppt_h</p:attrName>
                                        </p:attrNameLst>
                                      </p:cBhvr>
                                      <p:tavLst>
                                        <p:tav tm="0">
                                          <p:val>
                                            <p:fltVal val="0"/>
                                          </p:val>
                                        </p:tav>
                                        <p:tav tm="100000">
                                          <p:val>
                                            <p:strVal val="#ppt_h"/>
                                          </p:val>
                                        </p:tav>
                                      </p:tavLst>
                                    </p:anim>
                                    <p:animEffect transition="in" filter="fade">
                                      <p:cBhvr>
                                        <p:cTn id="33" dur="500"/>
                                        <p:tgtEl>
                                          <p:spTgt spid="67"/>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70"/>
                                        </p:tgtEl>
                                        <p:attrNameLst>
                                          <p:attrName>style.visibility</p:attrName>
                                        </p:attrNameLst>
                                      </p:cBhvr>
                                      <p:to>
                                        <p:strVal val="visible"/>
                                      </p:to>
                                    </p:set>
                                    <p:anim calcmode="lin" valueType="num">
                                      <p:cBhvr>
                                        <p:cTn id="37" dur="500" fill="hold"/>
                                        <p:tgtEl>
                                          <p:spTgt spid="70"/>
                                        </p:tgtEl>
                                        <p:attrNameLst>
                                          <p:attrName>ppt_w</p:attrName>
                                        </p:attrNameLst>
                                      </p:cBhvr>
                                      <p:tavLst>
                                        <p:tav tm="0">
                                          <p:val>
                                            <p:fltVal val="0"/>
                                          </p:val>
                                        </p:tav>
                                        <p:tav tm="100000">
                                          <p:val>
                                            <p:strVal val="#ppt_w"/>
                                          </p:val>
                                        </p:tav>
                                      </p:tavLst>
                                    </p:anim>
                                    <p:anim calcmode="lin" valueType="num">
                                      <p:cBhvr>
                                        <p:cTn id="38" dur="500" fill="hold"/>
                                        <p:tgtEl>
                                          <p:spTgt spid="70"/>
                                        </p:tgtEl>
                                        <p:attrNameLst>
                                          <p:attrName>ppt_h</p:attrName>
                                        </p:attrNameLst>
                                      </p:cBhvr>
                                      <p:tavLst>
                                        <p:tav tm="0">
                                          <p:val>
                                            <p:fltVal val="0"/>
                                          </p:val>
                                        </p:tav>
                                        <p:tav tm="100000">
                                          <p:val>
                                            <p:strVal val="#ppt_h"/>
                                          </p:val>
                                        </p:tav>
                                      </p:tavLst>
                                    </p:anim>
                                    <p:animEffect transition="in" filter="fade">
                                      <p:cBhvr>
                                        <p:cTn id="39"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六边形 19"/>
          <p:cNvSpPr/>
          <p:nvPr/>
        </p:nvSpPr>
        <p:spPr>
          <a:xfrm rot="16200000">
            <a:off x="3020901" y="4512581"/>
            <a:ext cx="1820107" cy="1569059"/>
          </a:xfrm>
          <a:prstGeom prst="hexagon">
            <a:avLst/>
          </a:prstGeom>
          <a:blipFill>
            <a:blip r:embed="rId3" cstate="screen">
              <a:extLst>
                <a:ext uri="{28A0092B-C50C-407E-A947-70E740481C1C}">
                  <a14:useLocalDpi xmlns:a14="http://schemas.microsoft.com/office/drawing/2010/main"/>
                </a:ext>
              </a:extLst>
            </a:blip>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21" name="六边形 20"/>
          <p:cNvSpPr/>
          <p:nvPr/>
        </p:nvSpPr>
        <p:spPr>
          <a:xfrm rot="16200000">
            <a:off x="4724248" y="4512581"/>
            <a:ext cx="1820107" cy="1569059"/>
          </a:xfrm>
          <a:prstGeom prst="hexagon">
            <a:avLst/>
          </a:prstGeom>
          <a:blipFill>
            <a:blip r:embed="rId3" cstate="screen">
              <a:extLst>
                <a:ext uri="{28A0092B-C50C-407E-A947-70E740481C1C}">
                  <a14:useLocalDpi xmlns:a14="http://schemas.microsoft.com/office/drawing/2010/main"/>
                </a:ext>
              </a:extLst>
            </a:blip>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22" name="六边形 21"/>
          <p:cNvSpPr/>
          <p:nvPr/>
        </p:nvSpPr>
        <p:spPr>
          <a:xfrm rot="16200000">
            <a:off x="5562184" y="2980945"/>
            <a:ext cx="1820107" cy="1569059"/>
          </a:xfrm>
          <a:prstGeom prst="hexagon">
            <a:avLst/>
          </a:prstGeom>
          <a:blipFill>
            <a:blip r:embed="rId3" cstate="screen">
              <a:extLst>
                <a:ext uri="{28A0092B-C50C-407E-A947-70E740481C1C}">
                  <a14:useLocalDpi xmlns:a14="http://schemas.microsoft.com/office/drawing/2010/main"/>
                </a:ext>
              </a:extLst>
            </a:blip>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23" name="六边形 22"/>
          <p:cNvSpPr/>
          <p:nvPr/>
        </p:nvSpPr>
        <p:spPr>
          <a:xfrm rot="16200000">
            <a:off x="7265531" y="2980945"/>
            <a:ext cx="1820107" cy="1569059"/>
          </a:xfrm>
          <a:prstGeom prst="hexagon">
            <a:avLst/>
          </a:prstGeom>
          <a:blipFill>
            <a:blip r:embed="rId3" cstate="screen">
              <a:extLst>
                <a:ext uri="{28A0092B-C50C-407E-A947-70E740481C1C}">
                  <a14:useLocalDpi xmlns:a14="http://schemas.microsoft.com/office/drawing/2010/main"/>
                </a:ext>
              </a:extLst>
            </a:blip>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24" name="六边形 23"/>
          <p:cNvSpPr/>
          <p:nvPr/>
        </p:nvSpPr>
        <p:spPr>
          <a:xfrm rot="16200000">
            <a:off x="8103468" y="1476781"/>
            <a:ext cx="1820107" cy="1569059"/>
          </a:xfrm>
          <a:prstGeom prst="hexagon">
            <a:avLst/>
          </a:prstGeom>
          <a:blipFill>
            <a:blip r:embed="rId3" cstate="screen">
              <a:extLst>
                <a:ext uri="{28A0092B-C50C-407E-A947-70E740481C1C}">
                  <a14:useLocalDpi xmlns:a14="http://schemas.microsoft.com/office/drawing/2010/main"/>
                </a:ext>
              </a:extLst>
            </a:blip>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grpSp>
        <p:nvGrpSpPr>
          <p:cNvPr id="14" name="组合 13"/>
          <p:cNvGrpSpPr/>
          <p:nvPr/>
        </p:nvGrpSpPr>
        <p:grpSpPr>
          <a:xfrm>
            <a:off x="1410552" y="3222907"/>
            <a:ext cx="1934629" cy="890796"/>
            <a:chOff x="468937" y="2419540"/>
            <a:chExt cx="1934629" cy="890796"/>
          </a:xfrm>
        </p:grpSpPr>
        <p:sp>
          <p:nvSpPr>
            <p:cNvPr id="15"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16" name="矩形 15"/>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17" name="组合 16"/>
          <p:cNvGrpSpPr/>
          <p:nvPr/>
        </p:nvGrpSpPr>
        <p:grpSpPr>
          <a:xfrm>
            <a:off x="7316052" y="5089807"/>
            <a:ext cx="1934629" cy="890796"/>
            <a:chOff x="468937" y="2419540"/>
            <a:chExt cx="1934629" cy="890796"/>
          </a:xfrm>
        </p:grpSpPr>
        <p:sp>
          <p:nvSpPr>
            <p:cNvPr id="18"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19" name="矩形 18"/>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26" name="组合 25"/>
          <p:cNvGrpSpPr/>
          <p:nvPr/>
        </p:nvGrpSpPr>
        <p:grpSpPr>
          <a:xfrm>
            <a:off x="4020402" y="1717957"/>
            <a:ext cx="1934629" cy="890796"/>
            <a:chOff x="468937" y="2419540"/>
            <a:chExt cx="1934629" cy="890796"/>
          </a:xfrm>
        </p:grpSpPr>
        <p:sp>
          <p:nvSpPr>
            <p:cNvPr id="27"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28" name="矩形 27"/>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29" name="组合 28"/>
          <p:cNvGrpSpPr/>
          <p:nvPr/>
        </p:nvGrpSpPr>
        <p:grpSpPr>
          <a:xfrm>
            <a:off x="9716352" y="3241957"/>
            <a:ext cx="1934629" cy="890796"/>
            <a:chOff x="468937" y="2419540"/>
            <a:chExt cx="1934629" cy="890796"/>
          </a:xfrm>
        </p:grpSpPr>
        <p:sp>
          <p:nvSpPr>
            <p:cNvPr id="30"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31" name="矩形 30"/>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32" name="组合 31">
            <a:extLst>
              <a:ext uri="{FF2B5EF4-FFF2-40B4-BE49-F238E27FC236}">
                <a16:creationId xmlns:a16="http://schemas.microsoft.com/office/drawing/2014/main" id="{0FD3682A-13B3-47F8-B1E2-8EE145FE93BA}"/>
              </a:ext>
            </a:extLst>
          </p:cNvPr>
          <p:cNvGrpSpPr/>
          <p:nvPr/>
        </p:nvGrpSpPr>
        <p:grpSpPr>
          <a:xfrm>
            <a:off x="3424460" y="220234"/>
            <a:ext cx="5544407" cy="617980"/>
            <a:chOff x="551593" y="497013"/>
            <a:chExt cx="5544407" cy="617980"/>
          </a:xfrm>
        </p:grpSpPr>
        <p:sp>
          <p:nvSpPr>
            <p:cNvPr id="33" name="矩形 32">
              <a:extLst>
                <a:ext uri="{FF2B5EF4-FFF2-40B4-BE49-F238E27FC236}">
                  <a16:creationId xmlns:a16="http://schemas.microsoft.com/office/drawing/2014/main" id="{9CF703F3-3A4B-42CB-B49A-9298E2F47E78}"/>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34" name="0 _4">
              <a:extLst>
                <a:ext uri="{FF2B5EF4-FFF2-40B4-BE49-F238E27FC236}">
                  <a16:creationId xmlns:a16="http://schemas.microsoft.com/office/drawing/2014/main" id="{A51CCB15-AB21-4AD0-BF21-BB08727BDD3D}"/>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p:cTn id="13" dur="500" fill="hold"/>
                                        <p:tgtEl>
                                          <p:spTgt spid="17"/>
                                        </p:tgtEl>
                                        <p:attrNameLst>
                                          <p:attrName>ppt_w</p:attrName>
                                        </p:attrNameLst>
                                      </p:cBhvr>
                                      <p:tavLst>
                                        <p:tav tm="0">
                                          <p:val>
                                            <p:fltVal val="0"/>
                                          </p:val>
                                        </p:tav>
                                        <p:tav tm="100000">
                                          <p:val>
                                            <p:strVal val="#ppt_w"/>
                                          </p:val>
                                        </p:tav>
                                      </p:tavLst>
                                    </p:anim>
                                    <p:anim calcmode="lin" valueType="num">
                                      <p:cBhvr>
                                        <p:cTn id="14" dur="500" fill="hold"/>
                                        <p:tgtEl>
                                          <p:spTgt spid="17"/>
                                        </p:tgtEl>
                                        <p:attrNameLst>
                                          <p:attrName>ppt_h</p:attrName>
                                        </p:attrNameLst>
                                      </p:cBhvr>
                                      <p:tavLst>
                                        <p:tav tm="0">
                                          <p:val>
                                            <p:fltVal val="0"/>
                                          </p:val>
                                        </p:tav>
                                        <p:tav tm="100000">
                                          <p:val>
                                            <p:strVal val="#ppt_h"/>
                                          </p:val>
                                        </p:tav>
                                      </p:tavLst>
                                    </p:anim>
                                    <p:animEffect transition="in" filter="fade">
                                      <p:cBhvr>
                                        <p:cTn id="15" dur="500"/>
                                        <p:tgtEl>
                                          <p:spTgt spid="17"/>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p:cTn id="19" dur="500" fill="hold"/>
                                        <p:tgtEl>
                                          <p:spTgt spid="26"/>
                                        </p:tgtEl>
                                        <p:attrNameLst>
                                          <p:attrName>ppt_w</p:attrName>
                                        </p:attrNameLst>
                                      </p:cBhvr>
                                      <p:tavLst>
                                        <p:tav tm="0">
                                          <p:val>
                                            <p:fltVal val="0"/>
                                          </p:val>
                                        </p:tav>
                                        <p:tav tm="100000">
                                          <p:val>
                                            <p:strVal val="#ppt_w"/>
                                          </p:val>
                                        </p:tav>
                                      </p:tavLst>
                                    </p:anim>
                                    <p:anim calcmode="lin" valueType="num">
                                      <p:cBhvr>
                                        <p:cTn id="20" dur="500" fill="hold"/>
                                        <p:tgtEl>
                                          <p:spTgt spid="26"/>
                                        </p:tgtEl>
                                        <p:attrNameLst>
                                          <p:attrName>ppt_h</p:attrName>
                                        </p:attrNameLst>
                                      </p:cBhvr>
                                      <p:tavLst>
                                        <p:tav tm="0">
                                          <p:val>
                                            <p:fltVal val="0"/>
                                          </p:val>
                                        </p:tav>
                                        <p:tav tm="100000">
                                          <p:val>
                                            <p:strVal val="#ppt_h"/>
                                          </p:val>
                                        </p:tav>
                                      </p:tavLst>
                                    </p:anim>
                                    <p:animEffect transition="in" filter="fade">
                                      <p:cBhvr>
                                        <p:cTn id="21" dur="500"/>
                                        <p:tgtEl>
                                          <p:spTgt spid="26"/>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p:cTn id="31" dur="500" fill="hold"/>
                                        <p:tgtEl>
                                          <p:spTgt spid="20"/>
                                        </p:tgtEl>
                                        <p:attrNameLst>
                                          <p:attrName>ppt_w</p:attrName>
                                        </p:attrNameLst>
                                      </p:cBhvr>
                                      <p:tavLst>
                                        <p:tav tm="0">
                                          <p:val>
                                            <p:fltVal val="0"/>
                                          </p:val>
                                        </p:tav>
                                        <p:tav tm="100000">
                                          <p:val>
                                            <p:strVal val="#ppt_w"/>
                                          </p:val>
                                        </p:tav>
                                      </p:tavLst>
                                    </p:anim>
                                    <p:anim calcmode="lin" valueType="num">
                                      <p:cBhvr>
                                        <p:cTn id="32" dur="500" fill="hold"/>
                                        <p:tgtEl>
                                          <p:spTgt spid="20"/>
                                        </p:tgtEl>
                                        <p:attrNameLst>
                                          <p:attrName>ppt_h</p:attrName>
                                        </p:attrNameLst>
                                      </p:cBhvr>
                                      <p:tavLst>
                                        <p:tav tm="0">
                                          <p:val>
                                            <p:fltVal val="0"/>
                                          </p:val>
                                        </p:tav>
                                        <p:tav tm="100000">
                                          <p:val>
                                            <p:strVal val="#ppt_h"/>
                                          </p:val>
                                        </p:tav>
                                      </p:tavLst>
                                    </p:anim>
                                    <p:animEffect transition="in" filter="fade">
                                      <p:cBhvr>
                                        <p:cTn id="33" dur="500"/>
                                        <p:tgtEl>
                                          <p:spTgt spid="20"/>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p:cTn id="37" dur="500" fill="hold"/>
                                        <p:tgtEl>
                                          <p:spTgt spid="21"/>
                                        </p:tgtEl>
                                        <p:attrNameLst>
                                          <p:attrName>ppt_w</p:attrName>
                                        </p:attrNameLst>
                                      </p:cBhvr>
                                      <p:tavLst>
                                        <p:tav tm="0">
                                          <p:val>
                                            <p:fltVal val="0"/>
                                          </p:val>
                                        </p:tav>
                                        <p:tav tm="100000">
                                          <p:val>
                                            <p:strVal val="#ppt_w"/>
                                          </p:val>
                                        </p:tav>
                                      </p:tavLst>
                                    </p:anim>
                                    <p:anim calcmode="lin" valueType="num">
                                      <p:cBhvr>
                                        <p:cTn id="38" dur="500" fill="hold"/>
                                        <p:tgtEl>
                                          <p:spTgt spid="21"/>
                                        </p:tgtEl>
                                        <p:attrNameLst>
                                          <p:attrName>ppt_h</p:attrName>
                                        </p:attrNameLst>
                                      </p:cBhvr>
                                      <p:tavLst>
                                        <p:tav tm="0">
                                          <p:val>
                                            <p:fltVal val="0"/>
                                          </p:val>
                                        </p:tav>
                                        <p:tav tm="100000">
                                          <p:val>
                                            <p:strVal val="#ppt_h"/>
                                          </p:val>
                                        </p:tav>
                                      </p:tavLst>
                                    </p:anim>
                                    <p:animEffect transition="in" filter="fade">
                                      <p:cBhvr>
                                        <p:cTn id="39" dur="500"/>
                                        <p:tgtEl>
                                          <p:spTgt spid="21"/>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p:cTn id="43" dur="500" fill="hold"/>
                                        <p:tgtEl>
                                          <p:spTgt spid="22"/>
                                        </p:tgtEl>
                                        <p:attrNameLst>
                                          <p:attrName>ppt_w</p:attrName>
                                        </p:attrNameLst>
                                      </p:cBhvr>
                                      <p:tavLst>
                                        <p:tav tm="0">
                                          <p:val>
                                            <p:fltVal val="0"/>
                                          </p:val>
                                        </p:tav>
                                        <p:tav tm="100000">
                                          <p:val>
                                            <p:strVal val="#ppt_w"/>
                                          </p:val>
                                        </p:tav>
                                      </p:tavLst>
                                    </p:anim>
                                    <p:anim calcmode="lin" valueType="num">
                                      <p:cBhvr>
                                        <p:cTn id="44" dur="500" fill="hold"/>
                                        <p:tgtEl>
                                          <p:spTgt spid="22"/>
                                        </p:tgtEl>
                                        <p:attrNameLst>
                                          <p:attrName>ppt_h</p:attrName>
                                        </p:attrNameLst>
                                      </p:cBhvr>
                                      <p:tavLst>
                                        <p:tav tm="0">
                                          <p:val>
                                            <p:fltVal val="0"/>
                                          </p:val>
                                        </p:tav>
                                        <p:tav tm="100000">
                                          <p:val>
                                            <p:strVal val="#ppt_h"/>
                                          </p:val>
                                        </p:tav>
                                      </p:tavLst>
                                    </p:anim>
                                    <p:animEffect transition="in" filter="fade">
                                      <p:cBhvr>
                                        <p:cTn id="45" dur="500"/>
                                        <p:tgtEl>
                                          <p:spTgt spid="22"/>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23"/>
                                        </p:tgtEl>
                                        <p:attrNameLst>
                                          <p:attrName>style.visibility</p:attrName>
                                        </p:attrNameLst>
                                      </p:cBhvr>
                                      <p:to>
                                        <p:strVal val="visible"/>
                                      </p:to>
                                    </p:set>
                                    <p:anim calcmode="lin" valueType="num">
                                      <p:cBhvr>
                                        <p:cTn id="49" dur="500" fill="hold"/>
                                        <p:tgtEl>
                                          <p:spTgt spid="23"/>
                                        </p:tgtEl>
                                        <p:attrNameLst>
                                          <p:attrName>ppt_w</p:attrName>
                                        </p:attrNameLst>
                                      </p:cBhvr>
                                      <p:tavLst>
                                        <p:tav tm="0">
                                          <p:val>
                                            <p:fltVal val="0"/>
                                          </p:val>
                                        </p:tav>
                                        <p:tav tm="100000">
                                          <p:val>
                                            <p:strVal val="#ppt_w"/>
                                          </p:val>
                                        </p:tav>
                                      </p:tavLst>
                                    </p:anim>
                                    <p:anim calcmode="lin" valueType="num">
                                      <p:cBhvr>
                                        <p:cTn id="50" dur="500" fill="hold"/>
                                        <p:tgtEl>
                                          <p:spTgt spid="23"/>
                                        </p:tgtEl>
                                        <p:attrNameLst>
                                          <p:attrName>ppt_h</p:attrName>
                                        </p:attrNameLst>
                                      </p:cBhvr>
                                      <p:tavLst>
                                        <p:tav tm="0">
                                          <p:val>
                                            <p:fltVal val="0"/>
                                          </p:val>
                                        </p:tav>
                                        <p:tav tm="100000">
                                          <p:val>
                                            <p:strVal val="#ppt_h"/>
                                          </p:val>
                                        </p:tav>
                                      </p:tavLst>
                                    </p:anim>
                                    <p:animEffect transition="in" filter="fade">
                                      <p:cBhvr>
                                        <p:cTn id="51" dur="500"/>
                                        <p:tgtEl>
                                          <p:spTgt spid="23"/>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24"/>
                                        </p:tgtEl>
                                        <p:attrNameLst>
                                          <p:attrName>style.visibility</p:attrName>
                                        </p:attrNameLst>
                                      </p:cBhvr>
                                      <p:to>
                                        <p:strVal val="visible"/>
                                      </p:to>
                                    </p:set>
                                    <p:anim calcmode="lin" valueType="num">
                                      <p:cBhvr>
                                        <p:cTn id="55" dur="500" fill="hold"/>
                                        <p:tgtEl>
                                          <p:spTgt spid="24"/>
                                        </p:tgtEl>
                                        <p:attrNameLst>
                                          <p:attrName>ppt_w</p:attrName>
                                        </p:attrNameLst>
                                      </p:cBhvr>
                                      <p:tavLst>
                                        <p:tav tm="0">
                                          <p:val>
                                            <p:fltVal val="0"/>
                                          </p:val>
                                        </p:tav>
                                        <p:tav tm="100000">
                                          <p:val>
                                            <p:strVal val="#ppt_w"/>
                                          </p:val>
                                        </p:tav>
                                      </p:tavLst>
                                    </p:anim>
                                    <p:anim calcmode="lin" valueType="num">
                                      <p:cBhvr>
                                        <p:cTn id="56" dur="500" fill="hold"/>
                                        <p:tgtEl>
                                          <p:spTgt spid="24"/>
                                        </p:tgtEl>
                                        <p:attrNameLst>
                                          <p:attrName>ppt_h</p:attrName>
                                        </p:attrNameLst>
                                      </p:cBhvr>
                                      <p:tavLst>
                                        <p:tav tm="0">
                                          <p:val>
                                            <p:fltVal val="0"/>
                                          </p:val>
                                        </p:tav>
                                        <p:tav tm="100000">
                                          <p:val>
                                            <p:strVal val="#ppt_h"/>
                                          </p:val>
                                        </p:tav>
                                      </p:tavLst>
                                    </p:anim>
                                    <p:animEffect transition="in" filter="fade">
                                      <p:cBhvr>
                                        <p:cTn id="57" dur="500"/>
                                        <p:tgtEl>
                                          <p:spTgt spid="24"/>
                                        </p:tgtEl>
                                      </p:cBhvr>
                                    </p:animEffect>
                                  </p:childTnLst>
                                </p:cTn>
                              </p:par>
                            </p:childTnLst>
                          </p:cTn>
                        </p:par>
                        <p:par>
                          <p:cTn id="58" fill="hold">
                            <p:stCondLst>
                              <p:cond delay="4500"/>
                            </p:stCondLst>
                            <p:childTnLst>
                              <p:par>
                                <p:cTn id="59" presetID="53" presetClass="entr" presetSubtype="16" fill="hold" nodeType="afterEffect">
                                  <p:stCondLst>
                                    <p:cond delay="0"/>
                                  </p:stCondLst>
                                  <p:childTnLst>
                                    <p:set>
                                      <p:cBhvr>
                                        <p:cTn id="60" dur="1" fill="hold">
                                          <p:stCondLst>
                                            <p:cond delay="0"/>
                                          </p:stCondLst>
                                        </p:cTn>
                                        <p:tgtEl>
                                          <p:spTgt spid="32"/>
                                        </p:tgtEl>
                                        <p:attrNameLst>
                                          <p:attrName>style.visibility</p:attrName>
                                        </p:attrNameLst>
                                      </p:cBhvr>
                                      <p:to>
                                        <p:strVal val="visible"/>
                                      </p:to>
                                    </p:set>
                                    <p:anim calcmode="lin" valueType="num">
                                      <p:cBhvr>
                                        <p:cTn id="61" dur="500" fill="hold"/>
                                        <p:tgtEl>
                                          <p:spTgt spid="32"/>
                                        </p:tgtEl>
                                        <p:attrNameLst>
                                          <p:attrName>ppt_w</p:attrName>
                                        </p:attrNameLst>
                                      </p:cBhvr>
                                      <p:tavLst>
                                        <p:tav tm="0">
                                          <p:val>
                                            <p:fltVal val="0"/>
                                          </p:val>
                                        </p:tav>
                                        <p:tav tm="100000">
                                          <p:val>
                                            <p:strVal val="#ppt_w"/>
                                          </p:val>
                                        </p:tav>
                                      </p:tavLst>
                                    </p:anim>
                                    <p:anim calcmode="lin" valueType="num">
                                      <p:cBhvr>
                                        <p:cTn id="62" dur="500" fill="hold"/>
                                        <p:tgtEl>
                                          <p:spTgt spid="32"/>
                                        </p:tgtEl>
                                        <p:attrNameLst>
                                          <p:attrName>ppt_h</p:attrName>
                                        </p:attrNameLst>
                                      </p:cBhvr>
                                      <p:tavLst>
                                        <p:tav tm="0">
                                          <p:val>
                                            <p:fltVal val="0"/>
                                          </p:val>
                                        </p:tav>
                                        <p:tav tm="100000">
                                          <p:val>
                                            <p:strVal val="#ppt_h"/>
                                          </p:val>
                                        </p:tav>
                                      </p:tavLst>
                                    </p:anim>
                                    <p:animEffect transition="in" filter="fade">
                                      <p:cBhvr>
                                        <p:cTn id="6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751441" y="1638865"/>
            <a:ext cx="4013321" cy="4966128"/>
            <a:chOff x="865232" y="1286330"/>
            <a:chExt cx="4013321" cy="4966128"/>
          </a:xfrm>
        </p:grpSpPr>
        <p:pic>
          <p:nvPicPr>
            <p:cNvPr id="7" name="Picture 3"/>
            <p:cNvPicPr>
              <a:picLocks noChangeAspect="1"/>
            </p:cNvPicPr>
            <p:nvPr/>
          </p:nvPicPr>
          <p:blipFill rotWithShape="1">
            <a:blip r:embed="rId3" cstate="screen">
              <a:extLst>
                <a:ext uri="{28A0092B-C50C-407E-A947-70E740481C1C}">
                  <a14:useLocalDpi xmlns:a14="http://schemas.microsoft.com/office/drawing/2010/main"/>
                </a:ext>
              </a:extLst>
            </a:blip>
            <a:srcRect l="5354" t="8440" r="6203" b="10137"/>
            <a:stretch/>
          </p:blipFill>
          <p:spPr>
            <a:xfrm>
              <a:off x="865232" y="1286330"/>
              <a:ext cx="4013321" cy="4966128"/>
            </a:xfrm>
            <a:prstGeom prst="rect">
              <a:avLst/>
            </a:prstGeom>
          </p:spPr>
        </p:pic>
        <p:sp>
          <p:nvSpPr>
            <p:cNvPr id="8" name="Rectangle 4"/>
            <p:cNvSpPr/>
            <p:nvPr/>
          </p:nvSpPr>
          <p:spPr>
            <a:xfrm>
              <a:off x="1454929" y="1875864"/>
              <a:ext cx="2838784" cy="3697941"/>
            </a:xfrm>
            <a:prstGeom prst="rect">
              <a:avLst/>
            </a:prstGeom>
            <a:blipFill>
              <a:blip r:embed="rId4"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73"/>
              <a:endParaRPr lang="en-US" sz="3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27" name="组合 26"/>
          <p:cNvGrpSpPr/>
          <p:nvPr/>
        </p:nvGrpSpPr>
        <p:grpSpPr>
          <a:xfrm>
            <a:off x="6244105" y="2385568"/>
            <a:ext cx="3221557" cy="472433"/>
            <a:chOff x="6244105" y="2385568"/>
            <a:chExt cx="3221557" cy="472433"/>
          </a:xfrm>
        </p:grpSpPr>
        <p:sp>
          <p:nvSpPr>
            <p:cNvPr id="9" name="矩形 8"/>
            <p:cNvSpPr/>
            <p:nvPr/>
          </p:nvSpPr>
          <p:spPr>
            <a:xfrm>
              <a:off x="6244105" y="2385568"/>
              <a:ext cx="3221557" cy="472433"/>
            </a:xfrm>
            <a:prstGeom prst="rect">
              <a:avLst/>
            </a:prstGeom>
            <a:solidFill>
              <a:srgbClr val="DADADB"/>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spcCol="0" rtlCol="0" anchor="ctr"/>
            <a:lstStyle/>
            <a:p>
              <a:pPr algn="ctr" defTabSz="914273"/>
              <a:endParaRPr lang="zh-CN" altLang="en-US" sz="2800" dirty="0">
                <a:solidFill>
                  <a:prstClr val="white">
                    <a:lumMod val="95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0" name="TextBox 32"/>
            <p:cNvSpPr txBox="1"/>
            <p:nvPr/>
          </p:nvSpPr>
          <p:spPr>
            <a:xfrm>
              <a:off x="6297827" y="2468917"/>
              <a:ext cx="3025089" cy="315473"/>
            </a:xfrm>
            <a:prstGeom prst="rect">
              <a:avLst/>
            </a:prstGeom>
            <a:noFill/>
          </p:spPr>
          <p:txBody>
            <a:bodyPr wrap="square" lIns="68580" tIns="34291" rIns="68580" bIns="34291" rtlCol="0">
              <a:spAutoFit/>
            </a:bodyPr>
            <a:lstStyle/>
            <a:p>
              <a:pPr defTabSz="914273"/>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Source Han Serif SC" panose="02020400000000000000" pitchFamily="18" charset="-122"/>
                </a:rPr>
                <a:t>在此添加您的描述说明</a:t>
              </a:r>
            </a:p>
          </p:txBody>
        </p:sp>
      </p:grpSp>
      <p:grpSp>
        <p:nvGrpSpPr>
          <p:cNvPr id="28" name="组合 27"/>
          <p:cNvGrpSpPr/>
          <p:nvPr/>
        </p:nvGrpSpPr>
        <p:grpSpPr>
          <a:xfrm>
            <a:off x="6244101" y="2933357"/>
            <a:ext cx="3540863" cy="472433"/>
            <a:chOff x="6244101" y="2933357"/>
            <a:chExt cx="3540863" cy="472433"/>
          </a:xfrm>
        </p:grpSpPr>
        <p:sp>
          <p:nvSpPr>
            <p:cNvPr id="11" name="矩形 10"/>
            <p:cNvSpPr/>
            <p:nvPr/>
          </p:nvSpPr>
          <p:spPr>
            <a:xfrm>
              <a:off x="6244101" y="2933357"/>
              <a:ext cx="3540863" cy="4724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spcCol="0" rtlCol="0" anchor="ctr"/>
            <a:lstStyle/>
            <a:p>
              <a:pPr algn="ctr" defTabSz="914273"/>
              <a:endParaRPr lang="zh-CN" altLang="en-US" sz="2800" dirty="0">
                <a:solidFill>
                  <a:prstClr val="white">
                    <a:lumMod val="95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 name="TextBox 34"/>
            <p:cNvSpPr txBox="1"/>
            <p:nvPr/>
          </p:nvSpPr>
          <p:spPr>
            <a:xfrm>
              <a:off x="6297825" y="3016707"/>
              <a:ext cx="3167837" cy="315473"/>
            </a:xfrm>
            <a:prstGeom prst="rect">
              <a:avLst/>
            </a:prstGeom>
            <a:noFill/>
          </p:spPr>
          <p:txBody>
            <a:bodyPr wrap="square" lIns="68580" tIns="34291" rIns="68580" bIns="34291" rtlCol="0">
              <a:spAutoFit/>
            </a:bodyPr>
            <a:lstStyle/>
            <a:p>
              <a:pPr defTabSz="914273"/>
              <a:r>
                <a:rPr lang="zh-CN" altLang="en-US" sz="1600" dirty="0">
                  <a:solidFill>
                    <a:prstClr val="white">
                      <a:lumMod val="95000"/>
                    </a:prstClr>
                  </a:solidFill>
                  <a:latin typeface="微软雅黑" panose="020B0503020204020204" pitchFamily="34" charset="-122"/>
                  <a:ea typeface="微软雅黑" panose="020B0503020204020204" pitchFamily="34" charset="-122"/>
                  <a:sym typeface="Source Han Serif SC" panose="02020400000000000000" pitchFamily="18" charset="-122"/>
                </a:rPr>
                <a:t>在此添加您的描述</a:t>
              </a:r>
            </a:p>
          </p:txBody>
        </p:sp>
      </p:grpSp>
      <p:grpSp>
        <p:nvGrpSpPr>
          <p:cNvPr id="29" name="组合 28"/>
          <p:cNvGrpSpPr/>
          <p:nvPr/>
        </p:nvGrpSpPr>
        <p:grpSpPr>
          <a:xfrm>
            <a:off x="6244104" y="3481146"/>
            <a:ext cx="3540863" cy="472433"/>
            <a:chOff x="6244104" y="3481146"/>
            <a:chExt cx="3540863" cy="472433"/>
          </a:xfrm>
        </p:grpSpPr>
        <p:sp>
          <p:nvSpPr>
            <p:cNvPr id="13" name="矩形 12"/>
            <p:cNvSpPr/>
            <p:nvPr/>
          </p:nvSpPr>
          <p:spPr>
            <a:xfrm>
              <a:off x="6244104" y="3481146"/>
              <a:ext cx="3540863" cy="472433"/>
            </a:xfrm>
            <a:prstGeom prst="rect">
              <a:avLst/>
            </a:prstGeom>
            <a:solidFill>
              <a:srgbClr val="DADADB"/>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spcCol="0" rtlCol="0" anchor="ctr"/>
            <a:lstStyle/>
            <a:p>
              <a:pPr algn="ctr" defTabSz="914273"/>
              <a:endParaRPr lang="zh-CN" altLang="en-US" sz="2800" dirty="0">
                <a:solidFill>
                  <a:prstClr val="white">
                    <a:lumMod val="95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 name="TextBox 36"/>
            <p:cNvSpPr txBox="1"/>
            <p:nvPr/>
          </p:nvSpPr>
          <p:spPr>
            <a:xfrm>
              <a:off x="6297826" y="3564495"/>
              <a:ext cx="3391980" cy="315473"/>
            </a:xfrm>
            <a:prstGeom prst="rect">
              <a:avLst/>
            </a:prstGeom>
            <a:noFill/>
          </p:spPr>
          <p:txBody>
            <a:bodyPr wrap="square" lIns="68580" tIns="34291" rIns="68580" bIns="34291" rtlCol="0">
              <a:spAutoFit/>
            </a:bodyPr>
            <a:lstStyle/>
            <a:p>
              <a:pPr defTabSz="914273"/>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Source Han Serif SC" panose="02020400000000000000" pitchFamily="18" charset="-122"/>
                </a:rPr>
                <a:t>在此添加您的小标签</a:t>
              </a:r>
            </a:p>
          </p:txBody>
        </p:sp>
      </p:grpSp>
      <p:grpSp>
        <p:nvGrpSpPr>
          <p:cNvPr id="30" name="组合 29"/>
          <p:cNvGrpSpPr/>
          <p:nvPr/>
        </p:nvGrpSpPr>
        <p:grpSpPr>
          <a:xfrm>
            <a:off x="6244101" y="4028934"/>
            <a:ext cx="4065183" cy="472433"/>
            <a:chOff x="6244101" y="4028934"/>
            <a:chExt cx="4065183" cy="472433"/>
          </a:xfrm>
        </p:grpSpPr>
        <p:sp>
          <p:nvSpPr>
            <p:cNvPr id="15" name="矩形 14"/>
            <p:cNvSpPr/>
            <p:nvPr/>
          </p:nvSpPr>
          <p:spPr>
            <a:xfrm>
              <a:off x="6244101" y="4028934"/>
              <a:ext cx="4065183" cy="4724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spcCol="0" rtlCol="0" anchor="ctr"/>
            <a:lstStyle/>
            <a:p>
              <a:pPr algn="ctr" defTabSz="914273"/>
              <a:endParaRPr lang="zh-CN" altLang="en-US" sz="2800" dirty="0">
                <a:solidFill>
                  <a:prstClr val="white">
                    <a:lumMod val="95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6" name="TextBox 38"/>
            <p:cNvSpPr txBox="1"/>
            <p:nvPr/>
          </p:nvSpPr>
          <p:spPr>
            <a:xfrm>
              <a:off x="6297825" y="4112284"/>
              <a:ext cx="3813297" cy="315473"/>
            </a:xfrm>
            <a:prstGeom prst="rect">
              <a:avLst/>
            </a:prstGeom>
            <a:noFill/>
          </p:spPr>
          <p:txBody>
            <a:bodyPr wrap="square" lIns="68580" tIns="34291" rIns="68580" bIns="34291" rtlCol="0">
              <a:spAutoFit/>
            </a:bodyPr>
            <a:lstStyle/>
            <a:p>
              <a:pPr defTabSz="914273"/>
              <a:r>
                <a:rPr lang="zh-CN" altLang="en-US" sz="1600" dirty="0">
                  <a:solidFill>
                    <a:prstClr val="white">
                      <a:lumMod val="95000"/>
                    </a:prstClr>
                  </a:solidFill>
                  <a:latin typeface="微软雅黑" panose="020B0503020204020204" pitchFamily="34" charset="-122"/>
                  <a:ea typeface="微软雅黑" panose="020B0503020204020204" pitchFamily="34" charset="-122"/>
                  <a:sym typeface="Source Han Serif SC" panose="02020400000000000000" pitchFamily="18" charset="-122"/>
                </a:rPr>
                <a:t>在此添加您的描述</a:t>
              </a:r>
            </a:p>
          </p:txBody>
        </p:sp>
      </p:grpSp>
      <p:grpSp>
        <p:nvGrpSpPr>
          <p:cNvPr id="26" name="组合 25"/>
          <p:cNvGrpSpPr/>
          <p:nvPr/>
        </p:nvGrpSpPr>
        <p:grpSpPr>
          <a:xfrm>
            <a:off x="6244102" y="1837778"/>
            <a:ext cx="3867020" cy="472433"/>
            <a:chOff x="6244102" y="1837778"/>
            <a:chExt cx="3867020" cy="472433"/>
          </a:xfrm>
        </p:grpSpPr>
        <p:sp>
          <p:nvSpPr>
            <p:cNvPr id="17" name="矩形 16"/>
            <p:cNvSpPr/>
            <p:nvPr/>
          </p:nvSpPr>
          <p:spPr>
            <a:xfrm>
              <a:off x="6244102" y="1837778"/>
              <a:ext cx="3867020" cy="4724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spcCol="0" rtlCol="0" anchor="ctr"/>
            <a:lstStyle/>
            <a:p>
              <a:pPr algn="ctr" defTabSz="914273"/>
              <a:endParaRPr lang="zh-CN" altLang="en-US" sz="2800" dirty="0">
                <a:solidFill>
                  <a:prstClr val="white">
                    <a:lumMod val="95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8" name="TextBox 40"/>
            <p:cNvSpPr txBox="1"/>
            <p:nvPr/>
          </p:nvSpPr>
          <p:spPr>
            <a:xfrm>
              <a:off x="6297824" y="1921128"/>
              <a:ext cx="3103105" cy="315473"/>
            </a:xfrm>
            <a:prstGeom prst="rect">
              <a:avLst/>
            </a:prstGeom>
            <a:noFill/>
          </p:spPr>
          <p:txBody>
            <a:bodyPr wrap="square" lIns="68580" tIns="34291" rIns="68580" bIns="34291" rtlCol="0">
              <a:spAutoFit/>
            </a:bodyPr>
            <a:lstStyle/>
            <a:p>
              <a:pPr defTabSz="914273"/>
              <a:r>
                <a:rPr lang="zh-CN" altLang="en-US" sz="1600" dirty="0">
                  <a:solidFill>
                    <a:prstClr val="white">
                      <a:lumMod val="95000"/>
                    </a:prstClr>
                  </a:solidFill>
                  <a:latin typeface="微软雅黑" panose="020B0503020204020204" pitchFamily="34" charset="-122"/>
                  <a:ea typeface="微软雅黑" panose="020B0503020204020204" pitchFamily="34" charset="-122"/>
                  <a:sym typeface="Source Han Serif SC" panose="02020400000000000000" pitchFamily="18" charset="-122"/>
                </a:rPr>
                <a:t>在此添加您的小标签</a:t>
              </a:r>
            </a:p>
          </p:txBody>
        </p:sp>
      </p:grpSp>
      <p:grpSp>
        <p:nvGrpSpPr>
          <p:cNvPr id="31" name="组合 30"/>
          <p:cNvGrpSpPr/>
          <p:nvPr/>
        </p:nvGrpSpPr>
        <p:grpSpPr>
          <a:xfrm>
            <a:off x="6244105" y="4576725"/>
            <a:ext cx="2742076" cy="472433"/>
            <a:chOff x="6244105" y="4576725"/>
            <a:chExt cx="2742076" cy="472433"/>
          </a:xfrm>
        </p:grpSpPr>
        <p:sp>
          <p:nvSpPr>
            <p:cNvPr id="19" name="矩形 18"/>
            <p:cNvSpPr/>
            <p:nvPr/>
          </p:nvSpPr>
          <p:spPr>
            <a:xfrm>
              <a:off x="6244105" y="4576725"/>
              <a:ext cx="2742076" cy="472433"/>
            </a:xfrm>
            <a:prstGeom prst="rect">
              <a:avLst/>
            </a:prstGeom>
            <a:solidFill>
              <a:srgbClr val="DADADB"/>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spcCol="0" rtlCol="0" anchor="ctr"/>
            <a:lstStyle/>
            <a:p>
              <a:pPr algn="ctr" defTabSz="914273"/>
              <a:endParaRPr lang="zh-CN" altLang="en-US" sz="2800" dirty="0">
                <a:solidFill>
                  <a:prstClr val="white">
                    <a:lumMod val="95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0" name="TextBox 42"/>
            <p:cNvSpPr txBox="1"/>
            <p:nvPr/>
          </p:nvSpPr>
          <p:spPr>
            <a:xfrm>
              <a:off x="6297826" y="4642149"/>
              <a:ext cx="2433920" cy="315473"/>
            </a:xfrm>
            <a:prstGeom prst="rect">
              <a:avLst/>
            </a:prstGeom>
            <a:noFill/>
          </p:spPr>
          <p:txBody>
            <a:bodyPr wrap="square" lIns="68580" tIns="34291" rIns="68580" bIns="34291" rtlCol="0">
              <a:spAutoFit/>
            </a:bodyPr>
            <a:lstStyle/>
            <a:p>
              <a:pPr defTabSz="914273"/>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Source Han Serif SC" panose="02020400000000000000" pitchFamily="18" charset="-122"/>
                </a:rPr>
                <a:t>在此添加您的小标签</a:t>
              </a:r>
            </a:p>
          </p:txBody>
        </p:sp>
      </p:grpSp>
      <p:sp>
        <p:nvSpPr>
          <p:cNvPr id="21" name="矩形 20"/>
          <p:cNvSpPr/>
          <p:nvPr/>
        </p:nvSpPr>
        <p:spPr>
          <a:xfrm>
            <a:off x="6167556" y="5369944"/>
            <a:ext cx="1140046" cy="379654"/>
          </a:xfrm>
          <a:prstGeom prst="rect">
            <a:avLst/>
          </a:prstGeom>
        </p:spPr>
        <p:txBody>
          <a:bodyPr wrap="none" lIns="91435" tIns="45719" rIns="91435" bIns="45719">
            <a:spAutoFit/>
          </a:bodyPr>
          <a:lstStyle/>
          <a:p>
            <a:pPr defTabSz="914273"/>
            <a:r>
              <a:rPr lang="zh-CN" altLang="en-US" sz="1867" b="1"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添加标题</a:t>
            </a:r>
            <a:endParaRPr lang="en-US" altLang="zh-CN" sz="1867" b="1"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2" name="矩形 47"/>
          <p:cNvSpPr>
            <a:spLocks noChangeArrowheads="1"/>
          </p:cNvSpPr>
          <p:nvPr/>
        </p:nvSpPr>
        <p:spPr bwMode="auto">
          <a:xfrm>
            <a:off x="6153543" y="5753437"/>
            <a:ext cx="2272427" cy="757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5" tIns="45719" rIns="91435" bIns="45719">
            <a:spAutoFit/>
          </a:bodyPr>
          <a:lstStyle/>
          <a:p>
            <a:pPr defTabSz="914273">
              <a:lnSpc>
                <a:spcPct val="120000"/>
              </a:lnSpc>
              <a:spcBef>
                <a:spcPct val="0"/>
              </a:spcBef>
            </a:pP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sym typeface="Source Han Serif SC" panose="02020400000000000000" pitchFamily="18" charset="-122"/>
              </a:rPr>
              <a:t>在此录入本图表的综合描述说明，在此录入本图表的综合描述说明。</a:t>
            </a:r>
          </a:p>
        </p:txBody>
      </p:sp>
      <p:sp>
        <p:nvSpPr>
          <p:cNvPr id="23" name="矩形 22"/>
          <p:cNvSpPr/>
          <p:nvPr/>
        </p:nvSpPr>
        <p:spPr>
          <a:xfrm>
            <a:off x="8745757" y="5369944"/>
            <a:ext cx="1140046" cy="379654"/>
          </a:xfrm>
          <a:prstGeom prst="rect">
            <a:avLst/>
          </a:prstGeom>
        </p:spPr>
        <p:txBody>
          <a:bodyPr wrap="none" lIns="91435" tIns="45719" rIns="91435" bIns="45719">
            <a:spAutoFit/>
          </a:bodyPr>
          <a:lstStyle/>
          <a:p>
            <a:pPr defTabSz="914273"/>
            <a:r>
              <a:rPr lang="zh-CN" altLang="en-US" sz="1867" b="1"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添加标题</a:t>
            </a:r>
            <a:endParaRPr lang="en-US" altLang="zh-CN" sz="1867" b="1"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4" name="矩形 23"/>
          <p:cNvSpPr>
            <a:spLocks noChangeArrowheads="1"/>
          </p:cNvSpPr>
          <p:nvPr/>
        </p:nvSpPr>
        <p:spPr bwMode="auto">
          <a:xfrm>
            <a:off x="8731744" y="5753437"/>
            <a:ext cx="2272427" cy="757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5" tIns="45719" rIns="91435" bIns="45719">
            <a:spAutoFit/>
          </a:bodyPr>
          <a:lstStyle/>
          <a:p>
            <a:pPr defTabSz="914273">
              <a:lnSpc>
                <a:spcPct val="120000"/>
              </a:lnSpc>
              <a:spcBef>
                <a:spcPct val="0"/>
              </a:spcBef>
            </a:pP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sym typeface="Source Han Serif SC" panose="02020400000000000000" pitchFamily="18" charset="-122"/>
              </a:rPr>
              <a:t>在此录入本图表的综合描述说明，在此录入本图表的综合描述说明。</a:t>
            </a:r>
          </a:p>
        </p:txBody>
      </p:sp>
      <p:grpSp>
        <p:nvGrpSpPr>
          <p:cNvPr id="32" name="组合 31">
            <a:extLst>
              <a:ext uri="{FF2B5EF4-FFF2-40B4-BE49-F238E27FC236}">
                <a16:creationId xmlns:a16="http://schemas.microsoft.com/office/drawing/2014/main" id="{9F2F67CE-B4CC-4FDE-AD0E-C7E9AFF08BBC}"/>
              </a:ext>
            </a:extLst>
          </p:cNvPr>
          <p:cNvGrpSpPr/>
          <p:nvPr/>
        </p:nvGrpSpPr>
        <p:grpSpPr>
          <a:xfrm>
            <a:off x="3424460" y="220234"/>
            <a:ext cx="5544407" cy="617980"/>
            <a:chOff x="551593" y="497013"/>
            <a:chExt cx="5544407" cy="617980"/>
          </a:xfrm>
        </p:grpSpPr>
        <p:sp>
          <p:nvSpPr>
            <p:cNvPr id="33" name="矩形 32">
              <a:extLst>
                <a:ext uri="{FF2B5EF4-FFF2-40B4-BE49-F238E27FC236}">
                  <a16:creationId xmlns:a16="http://schemas.microsoft.com/office/drawing/2014/main" id="{9C248DCD-0267-4944-8673-EA3165FC18E5}"/>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34" name="0 _4">
              <a:extLst>
                <a:ext uri="{FF2B5EF4-FFF2-40B4-BE49-F238E27FC236}">
                  <a16:creationId xmlns:a16="http://schemas.microsoft.com/office/drawing/2014/main" id="{EBBE90FC-5F38-4696-B754-951569399FF9}"/>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05119330"/>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p:cTn id="13" dur="500" fill="hold"/>
                                        <p:tgtEl>
                                          <p:spTgt spid="26"/>
                                        </p:tgtEl>
                                        <p:attrNameLst>
                                          <p:attrName>ppt_w</p:attrName>
                                        </p:attrNameLst>
                                      </p:cBhvr>
                                      <p:tavLst>
                                        <p:tav tm="0">
                                          <p:val>
                                            <p:fltVal val="0"/>
                                          </p:val>
                                        </p:tav>
                                        <p:tav tm="100000">
                                          <p:val>
                                            <p:strVal val="#ppt_w"/>
                                          </p:val>
                                        </p:tav>
                                      </p:tavLst>
                                    </p:anim>
                                    <p:anim calcmode="lin" valueType="num">
                                      <p:cBhvr>
                                        <p:cTn id="14" dur="500" fill="hold"/>
                                        <p:tgtEl>
                                          <p:spTgt spid="26"/>
                                        </p:tgtEl>
                                        <p:attrNameLst>
                                          <p:attrName>ppt_h</p:attrName>
                                        </p:attrNameLst>
                                      </p:cBhvr>
                                      <p:tavLst>
                                        <p:tav tm="0">
                                          <p:val>
                                            <p:fltVal val="0"/>
                                          </p:val>
                                        </p:tav>
                                        <p:tav tm="100000">
                                          <p:val>
                                            <p:strVal val="#ppt_h"/>
                                          </p:val>
                                        </p:tav>
                                      </p:tavLst>
                                    </p:anim>
                                    <p:animEffect transition="in" filter="fade">
                                      <p:cBhvr>
                                        <p:cTn id="15" dur="500"/>
                                        <p:tgtEl>
                                          <p:spTgt spid="26"/>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p:cTn id="25" dur="500" fill="hold"/>
                                        <p:tgtEl>
                                          <p:spTgt spid="28"/>
                                        </p:tgtEl>
                                        <p:attrNameLst>
                                          <p:attrName>ppt_w</p:attrName>
                                        </p:attrNameLst>
                                      </p:cBhvr>
                                      <p:tavLst>
                                        <p:tav tm="0">
                                          <p:val>
                                            <p:fltVal val="0"/>
                                          </p:val>
                                        </p:tav>
                                        <p:tav tm="100000">
                                          <p:val>
                                            <p:strVal val="#ppt_w"/>
                                          </p:val>
                                        </p:tav>
                                      </p:tavLst>
                                    </p:anim>
                                    <p:anim calcmode="lin" valueType="num">
                                      <p:cBhvr>
                                        <p:cTn id="26" dur="500" fill="hold"/>
                                        <p:tgtEl>
                                          <p:spTgt spid="28"/>
                                        </p:tgtEl>
                                        <p:attrNameLst>
                                          <p:attrName>ppt_h</p:attrName>
                                        </p:attrNameLst>
                                      </p:cBhvr>
                                      <p:tavLst>
                                        <p:tav tm="0">
                                          <p:val>
                                            <p:fltVal val="0"/>
                                          </p:val>
                                        </p:tav>
                                        <p:tav tm="100000">
                                          <p:val>
                                            <p:strVal val="#ppt_h"/>
                                          </p:val>
                                        </p:tav>
                                      </p:tavLst>
                                    </p:anim>
                                    <p:animEffect transition="in" filter="fade">
                                      <p:cBhvr>
                                        <p:cTn id="27" dur="500"/>
                                        <p:tgtEl>
                                          <p:spTgt spid="28"/>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p:cTn id="31" dur="500" fill="hold"/>
                                        <p:tgtEl>
                                          <p:spTgt spid="29"/>
                                        </p:tgtEl>
                                        <p:attrNameLst>
                                          <p:attrName>ppt_w</p:attrName>
                                        </p:attrNameLst>
                                      </p:cBhvr>
                                      <p:tavLst>
                                        <p:tav tm="0">
                                          <p:val>
                                            <p:fltVal val="0"/>
                                          </p:val>
                                        </p:tav>
                                        <p:tav tm="100000">
                                          <p:val>
                                            <p:strVal val="#ppt_w"/>
                                          </p:val>
                                        </p:tav>
                                      </p:tavLst>
                                    </p:anim>
                                    <p:anim calcmode="lin" valueType="num">
                                      <p:cBhvr>
                                        <p:cTn id="32" dur="500" fill="hold"/>
                                        <p:tgtEl>
                                          <p:spTgt spid="29"/>
                                        </p:tgtEl>
                                        <p:attrNameLst>
                                          <p:attrName>ppt_h</p:attrName>
                                        </p:attrNameLst>
                                      </p:cBhvr>
                                      <p:tavLst>
                                        <p:tav tm="0">
                                          <p:val>
                                            <p:fltVal val="0"/>
                                          </p:val>
                                        </p:tav>
                                        <p:tav tm="100000">
                                          <p:val>
                                            <p:strVal val="#ppt_h"/>
                                          </p:val>
                                        </p:tav>
                                      </p:tavLst>
                                    </p:anim>
                                    <p:animEffect transition="in" filter="fade">
                                      <p:cBhvr>
                                        <p:cTn id="33" dur="500"/>
                                        <p:tgtEl>
                                          <p:spTgt spid="29"/>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p:cTn id="37" dur="500" fill="hold"/>
                                        <p:tgtEl>
                                          <p:spTgt spid="30"/>
                                        </p:tgtEl>
                                        <p:attrNameLst>
                                          <p:attrName>ppt_w</p:attrName>
                                        </p:attrNameLst>
                                      </p:cBhvr>
                                      <p:tavLst>
                                        <p:tav tm="0">
                                          <p:val>
                                            <p:fltVal val="0"/>
                                          </p:val>
                                        </p:tav>
                                        <p:tav tm="100000">
                                          <p:val>
                                            <p:strVal val="#ppt_w"/>
                                          </p:val>
                                        </p:tav>
                                      </p:tavLst>
                                    </p:anim>
                                    <p:anim calcmode="lin" valueType="num">
                                      <p:cBhvr>
                                        <p:cTn id="38" dur="500" fill="hold"/>
                                        <p:tgtEl>
                                          <p:spTgt spid="30"/>
                                        </p:tgtEl>
                                        <p:attrNameLst>
                                          <p:attrName>ppt_h</p:attrName>
                                        </p:attrNameLst>
                                      </p:cBhvr>
                                      <p:tavLst>
                                        <p:tav tm="0">
                                          <p:val>
                                            <p:fltVal val="0"/>
                                          </p:val>
                                        </p:tav>
                                        <p:tav tm="100000">
                                          <p:val>
                                            <p:strVal val="#ppt_h"/>
                                          </p:val>
                                        </p:tav>
                                      </p:tavLst>
                                    </p:anim>
                                    <p:animEffect transition="in" filter="fade">
                                      <p:cBhvr>
                                        <p:cTn id="39" dur="500"/>
                                        <p:tgtEl>
                                          <p:spTgt spid="30"/>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31"/>
                                        </p:tgtEl>
                                        <p:attrNameLst>
                                          <p:attrName>style.visibility</p:attrName>
                                        </p:attrNameLst>
                                      </p:cBhvr>
                                      <p:to>
                                        <p:strVal val="visible"/>
                                      </p:to>
                                    </p:set>
                                    <p:anim calcmode="lin" valueType="num">
                                      <p:cBhvr>
                                        <p:cTn id="43" dur="500" fill="hold"/>
                                        <p:tgtEl>
                                          <p:spTgt spid="31"/>
                                        </p:tgtEl>
                                        <p:attrNameLst>
                                          <p:attrName>ppt_w</p:attrName>
                                        </p:attrNameLst>
                                      </p:cBhvr>
                                      <p:tavLst>
                                        <p:tav tm="0">
                                          <p:val>
                                            <p:fltVal val="0"/>
                                          </p:val>
                                        </p:tav>
                                        <p:tav tm="100000">
                                          <p:val>
                                            <p:strVal val="#ppt_w"/>
                                          </p:val>
                                        </p:tav>
                                      </p:tavLst>
                                    </p:anim>
                                    <p:anim calcmode="lin" valueType="num">
                                      <p:cBhvr>
                                        <p:cTn id="44" dur="500" fill="hold"/>
                                        <p:tgtEl>
                                          <p:spTgt spid="31"/>
                                        </p:tgtEl>
                                        <p:attrNameLst>
                                          <p:attrName>ppt_h</p:attrName>
                                        </p:attrNameLst>
                                      </p:cBhvr>
                                      <p:tavLst>
                                        <p:tav tm="0">
                                          <p:val>
                                            <p:fltVal val="0"/>
                                          </p:val>
                                        </p:tav>
                                        <p:tav tm="100000">
                                          <p:val>
                                            <p:strVal val="#ppt_h"/>
                                          </p:val>
                                        </p:tav>
                                      </p:tavLst>
                                    </p:anim>
                                    <p:animEffect transition="in" filter="fade">
                                      <p:cBhvr>
                                        <p:cTn id="45" dur="500"/>
                                        <p:tgtEl>
                                          <p:spTgt spid="31"/>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p:cTn id="49" dur="500" fill="hold"/>
                                        <p:tgtEl>
                                          <p:spTgt spid="21"/>
                                        </p:tgtEl>
                                        <p:attrNameLst>
                                          <p:attrName>ppt_w</p:attrName>
                                        </p:attrNameLst>
                                      </p:cBhvr>
                                      <p:tavLst>
                                        <p:tav tm="0">
                                          <p:val>
                                            <p:fltVal val="0"/>
                                          </p:val>
                                        </p:tav>
                                        <p:tav tm="100000">
                                          <p:val>
                                            <p:strVal val="#ppt_w"/>
                                          </p:val>
                                        </p:tav>
                                      </p:tavLst>
                                    </p:anim>
                                    <p:anim calcmode="lin" valueType="num">
                                      <p:cBhvr>
                                        <p:cTn id="50" dur="500" fill="hold"/>
                                        <p:tgtEl>
                                          <p:spTgt spid="21"/>
                                        </p:tgtEl>
                                        <p:attrNameLst>
                                          <p:attrName>ppt_h</p:attrName>
                                        </p:attrNameLst>
                                      </p:cBhvr>
                                      <p:tavLst>
                                        <p:tav tm="0">
                                          <p:val>
                                            <p:fltVal val="0"/>
                                          </p:val>
                                        </p:tav>
                                        <p:tav tm="100000">
                                          <p:val>
                                            <p:strVal val="#ppt_h"/>
                                          </p:val>
                                        </p:tav>
                                      </p:tavLst>
                                    </p:anim>
                                    <p:animEffect transition="in" filter="fade">
                                      <p:cBhvr>
                                        <p:cTn id="51" dur="500"/>
                                        <p:tgtEl>
                                          <p:spTgt spid="21"/>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p:cTn id="55" dur="500" fill="hold"/>
                                        <p:tgtEl>
                                          <p:spTgt spid="23"/>
                                        </p:tgtEl>
                                        <p:attrNameLst>
                                          <p:attrName>ppt_w</p:attrName>
                                        </p:attrNameLst>
                                      </p:cBhvr>
                                      <p:tavLst>
                                        <p:tav tm="0">
                                          <p:val>
                                            <p:fltVal val="0"/>
                                          </p:val>
                                        </p:tav>
                                        <p:tav tm="100000">
                                          <p:val>
                                            <p:strVal val="#ppt_w"/>
                                          </p:val>
                                        </p:tav>
                                      </p:tavLst>
                                    </p:anim>
                                    <p:anim calcmode="lin" valueType="num">
                                      <p:cBhvr>
                                        <p:cTn id="56" dur="500" fill="hold"/>
                                        <p:tgtEl>
                                          <p:spTgt spid="23"/>
                                        </p:tgtEl>
                                        <p:attrNameLst>
                                          <p:attrName>ppt_h</p:attrName>
                                        </p:attrNameLst>
                                      </p:cBhvr>
                                      <p:tavLst>
                                        <p:tav tm="0">
                                          <p:val>
                                            <p:fltVal val="0"/>
                                          </p:val>
                                        </p:tav>
                                        <p:tav tm="100000">
                                          <p:val>
                                            <p:strVal val="#ppt_h"/>
                                          </p:val>
                                        </p:tav>
                                      </p:tavLst>
                                    </p:anim>
                                    <p:animEffect transition="in" filter="fade">
                                      <p:cBhvr>
                                        <p:cTn id="57" dur="500"/>
                                        <p:tgtEl>
                                          <p:spTgt spid="23"/>
                                        </p:tgtEl>
                                      </p:cBhvr>
                                    </p:animEffect>
                                  </p:childTnLst>
                                </p:cTn>
                              </p:par>
                            </p:childTnLst>
                          </p:cTn>
                        </p:par>
                        <p:par>
                          <p:cTn id="58" fill="hold">
                            <p:stCondLst>
                              <p:cond delay="4500"/>
                            </p:stCondLst>
                            <p:childTnLst>
                              <p:par>
                                <p:cTn id="59" presetID="53" presetClass="entr" presetSubtype="16" fill="hold" grpId="0" nodeType="afterEffect">
                                  <p:stCondLst>
                                    <p:cond delay="0"/>
                                  </p:stCondLst>
                                  <p:childTnLst>
                                    <p:set>
                                      <p:cBhvr>
                                        <p:cTn id="60" dur="1" fill="hold">
                                          <p:stCondLst>
                                            <p:cond delay="0"/>
                                          </p:stCondLst>
                                        </p:cTn>
                                        <p:tgtEl>
                                          <p:spTgt spid="22"/>
                                        </p:tgtEl>
                                        <p:attrNameLst>
                                          <p:attrName>style.visibility</p:attrName>
                                        </p:attrNameLst>
                                      </p:cBhvr>
                                      <p:to>
                                        <p:strVal val="visible"/>
                                      </p:to>
                                    </p:set>
                                    <p:anim calcmode="lin" valueType="num">
                                      <p:cBhvr>
                                        <p:cTn id="61" dur="500" fill="hold"/>
                                        <p:tgtEl>
                                          <p:spTgt spid="22"/>
                                        </p:tgtEl>
                                        <p:attrNameLst>
                                          <p:attrName>ppt_w</p:attrName>
                                        </p:attrNameLst>
                                      </p:cBhvr>
                                      <p:tavLst>
                                        <p:tav tm="0">
                                          <p:val>
                                            <p:fltVal val="0"/>
                                          </p:val>
                                        </p:tav>
                                        <p:tav tm="100000">
                                          <p:val>
                                            <p:strVal val="#ppt_w"/>
                                          </p:val>
                                        </p:tav>
                                      </p:tavLst>
                                    </p:anim>
                                    <p:anim calcmode="lin" valueType="num">
                                      <p:cBhvr>
                                        <p:cTn id="62" dur="500" fill="hold"/>
                                        <p:tgtEl>
                                          <p:spTgt spid="22"/>
                                        </p:tgtEl>
                                        <p:attrNameLst>
                                          <p:attrName>ppt_h</p:attrName>
                                        </p:attrNameLst>
                                      </p:cBhvr>
                                      <p:tavLst>
                                        <p:tav tm="0">
                                          <p:val>
                                            <p:fltVal val="0"/>
                                          </p:val>
                                        </p:tav>
                                        <p:tav tm="100000">
                                          <p:val>
                                            <p:strVal val="#ppt_h"/>
                                          </p:val>
                                        </p:tav>
                                      </p:tavLst>
                                    </p:anim>
                                    <p:animEffect transition="in" filter="fade">
                                      <p:cBhvr>
                                        <p:cTn id="63" dur="500"/>
                                        <p:tgtEl>
                                          <p:spTgt spid="22"/>
                                        </p:tgtEl>
                                      </p:cBhvr>
                                    </p:animEffect>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24"/>
                                        </p:tgtEl>
                                        <p:attrNameLst>
                                          <p:attrName>style.visibility</p:attrName>
                                        </p:attrNameLst>
                                      </p:cBhvr>
                                      <p:to>
                                        <p:strVal val="visible"/>
                                      </p:to>
                                    </p:set>
                                    <p:anim calcmode="lin" valueType="num">
                                      <p:cBhvr>
                                        <p:cTn id="67" dur="500" fill="hold"/>
                                        <p:tgtEl>
                                          <p:spTgt spid="24"/>
                                        </p:tgtEl>
                                        <p:attrNameLst>
                                          <p:attrName>ppt_w</p:attrName>
                                        </p:attrNameLst>
                                      </p:cBhvr>
                                      <p:tavLst>
                                        <p:tav tm="0">
                                          <p:val>
                                            <p:fltVal val="0"/>
                                          </p:val>
                                        </p:tav>
                                        <p:tav tm="100000">
                                          <p:val>
                                            <p:strVal val="#ppt_w"/>
                                          </p:val>
                                        </p:tav>
                                      </p:tavLst>
                                    </p:anim>
                                    <p:anim calcmode="lin" valueType="num">
                                      <p:cBhvr>
                                        <p:cTn id="68" dur="500" fill="hold"/>
                                        <p:tgtEl>
                                          <p:spTgt spid="24"/>
                                        </p:tgtEl>
                                        <p:attrNameLst>
                                          <p:attrName>ppt_h</p:attrName>
                                        </p:attrNameLst>
                                      </p:cBhvr>
                                      <p:tavLst>
                                        <p:tav tm="0">
                                          <p:val>
                                            <p:fltVal val="0"/>
                                          </p:val>
                                        </p:tav>
                                        <p:tav tm="100000">
                                          <p:val>
                                            <p:strVal val="#ppt_h"/>
                                          </p:val>
                                        </p:tav>
                                      </p:tavLst>
                                    </p:anim>
                                    <p:animEffect transition="in" filter="fade">
                                      <p:cBhvr>
                                        <p:cTn id="69" dur="500"/>
                                        <p:tgtEl>
                                          <p:spTgt spid="24"/>
                                        </p:tgtEl>
                                      </p:cBhvr>
                                    </p:animEffect>
                                  </p:childTnLst>
                                </p:cTn>
                              </p:par>
                            </p:childTnLst>
                          </p:cTn>
                        </p:par>
                        <p:par>
                          <p:cTn id="70" fill="hold">
                            <p:stCondLst>
                              <p:cond delay="5500"/>
                            </p:stCondLst>
                            <p:childTnLst>
                              <p:par>
                                <p:cTn id="71" presetID="53" presetClass="entr" presetSubtype="16" fill="hold" nodeType="afterEffect">
                                  <p:stCondLst>
                                    <p:cond delay="0"/>
                                  </p:stCondLst>
                                  <p:childTnLst>
                                    <p:set>
                                      <p:cBhvr>
                                        <p:cTn id="72" dur="1" fill="hold">
                                          <p:stCondLst>
                                            <p:cond delay="0"/>
                                          </p:stCondLst>
                                        </p:cTn>
                                        <p:tgtEl>
                                          <p:spTgt spid="32"/>
                                        </p:tgtEl>
                                        <p:attrNameLst>
                                          <p:attrName>style.visibility</p:attrName>
                                        </p:attrNameLst>
                                      </p:cBhvr>
                                      <p:to>
                                        <p:strVal val="visible"/>
                                      </p:to>
                                    </p:set>
                                    <p:anim calcmode="lin" valueType="num">
                                      <p:cBhvr>
                                        <p:cTn id="73" dur="500" fill="hold"/>
                                        <p:tgtEl>
                                          <p:spTgt spid="32"/>
                                        </p:tgtEl>
                                        <p:attrNameLst>
                                          <p:attrName>ppt_w</p:attrName>
                                        </p:attrNameLst>
                                      </p:cBhvr>
                                      <p:tavLst>
                                        <p:tav tm="0">
                                          <p:val>
                                            <p:fltVal val="0"/>
                                          </p:val>
                                        </p:tav>
                                        <p:tav tm="100000">
                                          <p:val>
                                            <p:strVal val="#ppt_w"/>
                                          </p:val>
                                        </p:tav>
                                      </p:tavLst>
                                    </p:anim>
                                    <p:anim calcmode="lin" valueType="num">
                                      <p:cBhvr>
                                        <p:cTn id="74" dur="500" fill="hold"/>
                                        <p:tgtEl>
                                          <p:spTgt spid="32"/>
                                        </p:tgtEl>
                                        <p:attrNameLst>
                                          <p:attrName>ppt_h</p:attrName>
                                        </p:attrNameLst>
                                      </p:cBhvr>
                                      <p:tavLst>
                                        <p:tav tm="0">
                                          <p:val>
                                            <p:fltVal val="0"/>
                                          </p:val>
                                        </p:tav>
                                        <p:tav tm="100000">
                                          <p:val>
                                            <p:strVal val="#ppt_h"/>
                                          </p:val>
                                        </p:tav>
                                      </p:tavLst>
                                    </p:anim>
                                    <p:animEffect transition="in" filter="fade">
                                      <p:cBhvr>
                                        <p:cTn id="7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BA1717BD-FFCC-47B3-9BA7-7F4729EE2BD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1"/>
            <a:ext cx="12192000" cy="6858000"/>
          </a:xfrm>
          <a:prstGeom prst="rect">
            <a:avLst/>
          </a:prstGeom>
        </p:spPr>
      </p:pic>
      <p:sp>
        <p:nvSpPr>
          <p:cNvPr id="18" name="文本框 17">
            <a:extLst>
              <a:ext uri="{FF2B5EF4-FFF2-40B4-BE49-F238E27FC236}">
                <a16:creationId xmlns:a16="http://schemas.microsoft.com/office/drawing/2014/main" id="{8F4BD971-199B-46A0-88D0-3FC7B73E5152}"/>
              </a:ext>
            </a:extLst>
          </p:cNvPr>
          <p:cNvSpPr txBox="1"/>
          <p:nvPr/>
        </p:nvSpPr>
        <p:spPr>
          <a:xfrm>
            <a:off x="3925887" y="2413073"/>
            <a:ext cx="1057092" cy="2215991"/>
          </a:xfrm>
          <a:prstGeom prst="rect">
            <a:avLst/>
          </a:prstGeom>
          <a:noFill/>
        </p:spPr>
        <p:txBody>
          <a:bodyPr wrap="square" rtlCol="0">
            <a:spAutoFit/>
            <a:scene3d>
              <a:camera prst="orthographicFront"/>
              <a:lightRig rig="threePt" dir="t"/>
            </a:scene3d>
            <a:sp3d contourW="12700"/>
          </a:bodyPr>
          <a:lstStyle/>
          <a:p>
            <a:pPr algn="ctr"/>
            <a:r>
              <a:rPr lang="en-US" altLang="zh-CN" sz="138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1</a:t>
            </a:r>
            <a:endParaRPr lang="zh-CN" altLang="en-US" sz="138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 name="菱形 1"/>
          <p:cNvSpPr/>
          <p:nvPr/>
        </p:nvSpPr>
        <p:spPr>
          <a:xfrm>
            <a:off x="3199174" y="2199135"/>
            <a:ext cx="2643868" cy="2643868"/>
          </a:xfrm>
          <a:prstGeom prst="diamond">
            <a:avLst/>
          </a:prstGeom>
          <a:noFill/>
          <a:ln w="28575">
            <a:solidFill>
              <a:srgbClr val="3B38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 name="菱形 2"/>
          <p:cNvSpPr/>
          <p:nvPr/>
        </p:nvSpPr>
        <p:spPr>
          <a:xfrm>
            <a:off x="5302611" y="1371821"/>
            <a:ext cx="4298496" cy="4298496"/>
          </a:xfrm>
          <a:prstGeom prst="diamond">
            <a:avLst/>
          </a:prstGeom>
          <a:noFill/>
          <a:ln w="28575">
            <a:solidFill>
              <a:srgbClr val="3B38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1" name="文本框 10"/>
          <p:cNvSpPr txBox="1"/>
          <p:nvPr/>
        </p:nvSpPr>
        <p:spPr>
          <a:xfrm>
            <a:off x="5499687" y="3259458"/>
            <a:ext cx="3904343" cy="584775"/>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en-US" altLang="zh-CN" sz="32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What</a:t>
            </a:r>
            <a:endPar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9" name="文本框 8">
            <a:extLst>
              <a:ext uri="{FF2B5EF4-FFF2-40B4-BE49-F238E27FC236}">
                <a16:creationId xmlns:a16="http://schemas.microsoft.com/office/drawing/2014/main" id="{DF1FF329-DACD-4655-8B3E-E88AC1EAF593}"/>
              </a:ext>
            </a:extLst>
          </p:cNvPr>
          <p:cNvSpPr txBox="1"/>
          <p:nvPr/>
        </p:nvSpPr>
        <p:spPr>
          <a:xfrm>
            <a:off x="3685677" y="3391508"/>
            <a:ext cx="1470024" cy="400110"/>
          </a:xfrm>
          <a:prstGeom prst="rect">
            <a:avLst/>
          </a:prstGeom>
          <a:solidFill>
            <a:schemeClr val="bg1"/>
          </a:solidFill>
        </p:spPr>
        <p:txBody>
          <a:bodyPr wrap="square" rtlCol="0">
            <a:spAutoFit/>
            <a:scene3d>
              <a:camera prst="orthographicFront"/>
              <a:lightRig rig="threePt" dir="t"/>
            </a:scene3d>
            <a:sp3d contourW="12700"/>
          </a:bodyPr>
          <a:lstStyle/>
          <a:p>
            <a:pPr algn="ctr"/>
            <a:r>
              <a:rPr lang="en-US" altLang="zh-CN" sz="2000" b="1"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PART 01</a:t>
            </a:r>
            <a:endParaRPr lang="zh-CN" altLang="en-US" sz="2000" b="1"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Tree>
    <p:extLst>
      <p:ext uri="{BB962C8B-B14F-4D97-AF65-F5344CB8AC3E}">
        <p14:creationId xmlns:p14="http://schemas.microsoft.com/office/powerpoint/2010/main" val="29407869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animEffect transition="in" filter="fade">
                                      <p:cBhvr>
                                        <p:cTn id="27" dur="500"/>
                                        <p:tgtEl>
                                          <p:spTgt spid="9"/>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 grpId="0" animBg="1"/>
      <p:bldP spid="3" grpId="0" animBg="1"/>
      <p:bldP spid="11" grpId="0"/>
      <p:bldP spid="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BA1717BD-FFCC-47B3-9BA7-7F4729EE2BD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1"/>
            <a:ext cx="12192000" cy="6858000"/>
          </a:xfrm>
          <a:prstGeom prst="rect">
            <a:avLst/>
          </a:prstGeom>
        </p:spPr>
      </p:pic>
      <p:sp>
        <p:nvSpPr>
          <p:cNvPr id="18" name="文本框 17">
            <a:extLst>
              <a:ext uri="{FF2B5EF4-FFF2-40B4-BE49-F238E27FC236}">
                <a16:creationId xmlns:a16="http://schemas.microsoft.com/office/drawing/2014/main" id="{8F4BD971-199B-46A0-88D0-3FC7B73E5152}"/>
              </a:ext>
            </a:extLst>
          </p:cNvPr>
          <p:cNvSpPr txBox="1"/>
          <p:nvPr/>
        </p:nvSpPr>
        <p:spPr>
          <a:xfrm>
            <a:off x="3925887" y="2413073"/>
            <a:ext cx="1057092" cy="2215991"/>
          </a:xfrm>
          <a:prstGeom prst="rect">
            <a:avLst/>
          </a:prstGeom>
          <a:noFill/>
        </p:spPr>
        <p:txBody>
          <a:bodyPr wrap="square" rtlCol="0">
            <a:spAutoFit/>
            <a:scene3d>
              <a:camera prst="orthographicFront"/>
              <a:lightRig rig="threePt" dir="t"/>
            </a:scene3d>
            <a:sp3d contourW="12700"/>
          </a:bodyPr>
          <a:lstStyle/>
          <a:p>
            <a:pPr algn="ctr"/>
            <a:r>
              <a:rPr lang="en-US" altLang="zh-CN" sz="138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4</a:t>
            </a:r>
            <a:endParaRPr lang="zh-CN" altLang="en-US" sz="138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 name="菱形 1"/>
          <p:cNvSpPr/>
          <p:nvPr/>
        </p:nvSpPr>
        <p:spPr>
          <a:xfrm>
            <a:off x="3199174" y="2199135"/>
            <a:ext cx="2643868" cy="2643868"/>
          </a:xfrm>
          <a:prstGeom prst="diamond">
            <a:avLst/>
          </a:prstGeom>
          <a:noFill/>
          <a:ln w="28575">
            <a:solidFill>
              <a:srgbClr val="3B38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 name="菱形 2"/>
          <p:cNvSpPr/>
          <p:nvPr/>
        </p:nvSpPr>
        <p:spPr>
          <a:xfrm>
            <a:off x="5302611" y="1371821"/>
            <a:ext cx="4298496" cy="4298496"/>
          </a:xfrm>
          <a:prstGeom prst="diamond">
            <a:avLst/>
          </a:prstGeom>
          <a:noFill/>
          <a:ln w="28575">
            <a:solidFill>
              <a:srgbClr val="3B38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1" name="文本框 10"/>
          <p:cNvSpPr txBox="1"/>
          <p:nvPr/>
        </p:nvSpPr>
        <p:spPr>
          <a:xfrm>
            <a:off x="5499687" y="2876239"/>
            <a:ext cx="3904343" cy="523220"/>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团队介绍</a:t>
            </a:r>
          </a:p>
        </p:txBody>
      </p:sp>
      <p:sp>
        <p:nvSpPr>
          <p:cNvPr id="12" name="文本框 11"/>
          <p:cNvSpPr txBox="1"/>
          <p:nvPr/>
        </p:nvSpPr>
        <p:spPr>
          <a:xfrm>
            <a:off x="6096000" y="3429000"/>
            <a:ext cx="2711716" cy="5262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zh-CN" altLang="en-US" sz="12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输入内容输入内容输入内容输入内容输入内容输入内容</a:t>
            </a:r>
            <a:endParaRPr lang="en-US" altLang="zh-CN" sz="12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9" name="文本框 8">
            <a:extLst>
              <a:ext uri="{FF2B5EF4-FFF2-40B4-BE49-F238E27FC236}">
                <a16:creationId xmlns:a16="http://schemas.microsoft.com/office/drawing/2014/main" id="{DF1FF329-DACD-4655-8B3E-E88AC1EAF593}"/>
              </a:ext>
            </a:extLst>
          </p:cNvPr>
          <p:cNvSpPr txBox="1"/>
          <p:nvPr/>
        </p:nvSpPr>
        <p:spPr>
          <a:xfrm>
            <a:off x="3685677" y="3391508"/>
            <a:ext cx="1470024" cy="400110"/>
          </a:xfrm>
          <a:prstGeom prst="rect">
            <a:avLst/>
          </a:prstGeom>
          <a:solidFill>
            <a:schemeClr val="bg1"/>
          </a:solidFill>
        </p:spPr>
        <p:txBody>
          <a:bodyPr wrap="square" rtlCol="0">
            <a:spAutoFit/>
            <a:scene3d>
              <a:camera prst="orthographicFront"/>
              <a:lightRig rig="threePt" dir="t"/>
            </a:scene3d>
            <a:sp3d contourW="12700"/>
          </a:bodyPr>
          <a:lstStyle/>
          <a:p>
            <a:pPr algn="ctr"/>
            <a:r>
              <a:rPr lang="en-US" altLang="zh-CN" sz="2000" b="1"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PART 04</a:t>
            </a:r>
            <a:endParaRPr lang="zh-CN" altLang="en-US" sz="2000" b="1"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Tree>
    <p:extLst>
      <p:ext uri="{BB962C8B-B14F-4D97-AF65-F5344CB8AC3E}">
        <p14:creationId xmlns:p14="http://schemas.microsoft.com/office/powerpoint/2010/main" val="3771922741"/>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p:cTn id="25" dur="500" fill="hold"/>
                                        <p:tgtEl>
                                          <p:spTgt spid="12"/>
                                        </p:tgtEl>
                                        <p:attrNameLst>
                                          <p:attrName>ppt_w</p:attrName>
                                        </p:attrNameLst>
                                      </p:cBhvr>
                                      <p:tavLst>
                                        <p:tav tm="0">
                                          <p:val>
                                            <p:fltVal val="0"/>
                                          </p:val>
                                        </p:tav>
                                        <p:tav tm="100000">
                                          <p:val>
                                            <p:strVal val="#ppt_w"/>
                                          </p:val>
                                        </p:tav>
                                      </p:tavLst>
                                    </p:anim>
                                    <p:anim calcmode="lin" valueType="num">
                                      <p:cBhvr>
                                        <p:cTn id="26" dur="500" fill="hold"/>
                                        <p:tgtEl>
                                          <p:spTgt spid="12"/>
                                        </p:tgtEl>
                                        <p:attrNameLst>
                                          <p:attrName>ppt_h</p:attrName>
                                        </p:attrNameLst>
                                      </p:cBhvr>
                                      <p:tavLst>
                                        <p:tav tm="0">
                                          <p:val>
                                            <p:fltVal val="0"/>
                                          </p:val>
                                        </p:tav>
                                        <p:tav tm="100000">
                                          <p:val>
                                            <p:strVal val="#ppt_h"/>
                                          </p:val>
                                        </p:tav>
                                      </p:tavLst>
                                    </p:anim>
                                    <p:animEffect transition="in" filter="fade">
                                      <p:cBhvr>
                                        <p:cTn id="27" dur="500"/>
                                        <p:tgtEl>
                                          <p:spTgt spid="12"/>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p:cTn id="37" dur="500" fill="hold"/>
                                        <p:tgtEl>
                                          <p:spTgt spid="18"/>
                                        </p:tgtEl>
                                        <p:attrNameLst>
                                          <p:attrName>ppt_w</p:attrName>
                                        </p:attrNameLst>
                                      </p:cBhvr>
                                      <p:tavLst>
                                        <p:tav tm="0">
                                          <p:val>
                                            <p:fltVal val="0"/>
                                          </p:val>
                                        </p:tav>
                                        <p:tav tm="100000">
                                          <p:val>
                                            <p:strVal val="#ppt_w"/>
                                          </p:val>
                                        </p:tav>
                                      </p:tavLst>
                                    </p:anim>
                                    <p:anim calcmode="lin" valueType="num">
                                      <p:cBhvr>
                                        <p:cTn id="38" dur="500" fill="hold"/>
                                        <p:tgtEl>
                                          <p:spTgt spid="18"/>
                                        </p:tgtEl>
                                        <p:attrNameLst>
                                          <p:attrName>ppt_h</p:attrName>
                                        </p:attrNameLst>
                                      </p:cBhvr>
                                      <p:tavLst>
                                        <p:tav tm="0">
                                          <p:val>
                                            <p:fltVal val="0"/>
                                          </p:val>
                                        </p:tav>
                                        <p:tav tm="100000">
                                          <p:val>
                                            <p:strVal val="#ppt_h"/>
                                          </p:val>
                                        </p:tav>
                                      </p:tavLst>
                                    </p:anim>
                                    <p:animEffect transition="in" filter="fade">
                                      <p:cBhvr>
                                        <p:cTn id="39" dur="500"/>
                                        <p:tgtEl>
                                          <p:spTgt spid="18"/>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p:cTn id="43" dur="500" fill="hold"/>
                                        <p:tgtEl>
                                          <p:spTgt spid="10"/>
                                        </p:tgtEl>
                                        <p:attrNameLst>
                                          <p:attrName>ppt_w</p:attrName>
                                        </p:attrNameLst>
                                      </p:cBhvr>
                                      <p:tavLst>
                                        <p:tav tm="0">
                                          <p:val>
                                            <p:fltVal val="0"/>
                                          </p:val>
                                        </p:tav>
                                        <p:tav tm="100000">
                                          <p:val>
                                            <p:strVal val="#ppt_w"/>
                                          </p:val>
                                        </p:tav>
                                      </p:tavLst>
                                    </p:anim>
                                    <p:anim calcmode="lin" valueType="num">
                                      <p:cBhvr>
                                        <p:cTn id="44" dur="500" fill="hold"/>
                                        <p:tgtEl>
                                          <p:spTgt spid="10"/>
                                        </p:tgtEl>
                                        <p:attrNameLst>
                                          <p:attrName>ppt_h</p:attrName>
                                        </p:attrNameLst>
                                      </p:cBhvr>
                                      <p:tavLst>
                                        <p:tav tm="0">
                                          <p:val>
                                            <p:fltVal val="0"/>
                                          </p:val>
                                        </p:tav>
                                        <p:tav tm="100000">
                                          <p:val>
                                            <p:strVal val="#ppt_h"/>
                                          </p:val>
                                        </p:tav>
                                      </p:tavLst>
                                    </p:anim>
                                    <p:animEffect transition="in" filter="fade">
                                      <p:cBhvr>
                                        <p:cTn id="4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 grpId="0" animBg="1"/>
      <p:bldP spid="3" grpId="0" animBg="1"/>
      <p:bldP spid="11" grpId="0"/>
      <p:bldP spid="12" grpId="0"/>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685" y="3080839"/>
            <a:ext cx="2031888" cy="14922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45" name="Rectangle 44"/>
          <p:cNvSpPr/>
          <p:nvPr/>
        </p:nvSpPr>
        <p:spPr>
          <a:xfrm>
            <a:off x="3641320" y="3080839"/>
            <a:ext cx="2031888" cy="14922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50" name="Rectangle 49"/>
          <p:cNvSpPr/>
          <p:nvPr/>
        </p:nvSpPr>
        <p:spPr>
          <a:xfrm>
            <a:off x="6367955" y="3080839"/>
            <a:ext cx="2031888" cy="149223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56" name="Rectangle 55"/>
          <p:cNvSpPr/>
          <p:nvPr/>
        </p:nvSpPr>
        <p:spPr>
          <a:xfrm>
            <a:off x="9094589" y="3080839"/>
            <a:ext cx="2031888" cy="149223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cxnSp>
        <p:nvCxnSpPr>
          <p:cNvPr id="8" name="Straight Connector 7"/>
          <p:cNvCxnSpPr/>
          <p:nvPr/>
        </p:nvCxnSpPr>
        <p:spPr>
          <a:xfrm flipV="1">
            <a:off x="914684" y="1970227"/>
            <a:ext cx="0" cy="111061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914685" y="1970225"/>
            <a:ext cx="914351"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3641319" y="1970227"/>
            <a:ext cx="0" cy="111061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3641319" y="1970225"/>
            <a:ext cx="914351" cy="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6367955" y="1970227"/>
            <a:ext cx="0" cy="111061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6367954" y="1970225"/>
            <a:ext cx="914351" cy="0"/>
          </a:xfrm>
          <a:prstGeom prst="straightConnector1">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9094589" y="1970227"/>
            <a:ext cx="0" cy="1110612"/>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9094590" y="1970225"/>
            <a:ext cx="914351" cy="0"/>
          </a:xfrm>
          <a:prstGeom prst="straightConnector1">
            <a:avLst/>
          </a:prstGeom>
          <a:ln>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6740357" y="3290954"/>
            <a:ext cx="1287083" cy="328551"/>
          </a:xfrm>
          <a:prstGeom prst="rect">
            <a:avLst/>
          </a:prstGeom>
          <a:noFill/>
        </p:spPr>
        <p:txBody>
          <a:bodyPr wrap="square" lIns="0" tIns="0" rIns="0" bIns="0" rtlCol="0">
            <a:spAutoFit/>
          </a:bodyPr>
          <a:lstStyle/>
          <a:p>
            <a:pPr algn="ctr"/>
            <a:r>
              <a:rPr lang="en-US" sz="2135"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2019</a:t>
            </a:r>
          </a:p>
        </p:txBody>
      </p:sp>
      <p:sp>
        <p:nvSpPr>
          <p:cNvPr id="74" name="TextBox 73"/>
          <p:cNvSpPr txBox="1"/>
          <p:nvPr/>
        </p:nvSpPr>
        <p:spPr>
          <a:xfrm>
            <a:off x="4013723" y="3290954"/>
            <a:ext cx="1287083" cy="328551"/>
          </a:xfrm>
          <a:prstGeom prst="rect">
            <a:avLst/>
          </a:prstGeom>
          <a:noFill/>
        </p:spPr>
        <p:txBody>
          <a:bodyPr wrap="square" lIns="0" tIns="0" rIns="0" bIns="0" rtlCol="0">
            <a:spAutoFit/>
          </a:bodyPr>
          <a:lstStyle/>
          <a:p>
            <a:pPr algn="ctr"/>
            <a:r>
              <a:rPr lang="en-US" sz="2135"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2016</a:t>
            </a:r>
          </a:p>
        </p:txBody>
      </p:sp>
      <p:sp>
        <p:nvSpPr>
          <p:cNvPr id="76" name="TextBox 75"/>
          <p:cNvSpPr txBox="1"/>
          <p:nvPr/>
        </p:nvSpPr>
        <p:spPr>
          <a:xfrm>
            <a:off x="9466992" y="3290954"/>
            <a:ext cx="1287083" cy="328551"/>
          </a:xfrm>
          <a:prstGeom prst="rect">
            <a:avLst/>
          </a:prstGeom>
          <a:noFill/>
        </p:spPr>
        <p:txBody>
          <a:bodyPr wrap="square" lIns="0" tIns="0" rIns="0" bIns="0" rtlCol="0">
            <a:spAutoFit/>
          </a:bodyPr>
          <a:lstStyle/>
          <a:p>
            <a:pPr algn="ctr"/>
            <a:r>
              <a:rPr lang="en-US" sz="2135"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20XX</a:t>
            </a:r>
          </a:p>
        </p:txBody>
      </p:sp>
      <p:sp>
        <p:nvSpPr>
          <p:cNvPr id="73" name="TextBox 72"/>
          <p:cNvSpPr txBox="1"/>
          <p:nvPr/>
        </p:nvSpPr>
        <p:spPr>
          <a:xfrm>
            <a:off x="1287088" y="3290954"/>
            <a:ext cx="1287083" cy="328551"/>
          </a:xfrm>
          <a:prstGeom prst="rect">
            <a:avLst/>
          </a:prstGeom>
          <a:noFill/>
        </p:spPr>
        <p:txBody>
          <a:bodyPr wrap="square" lIns="0" tIns="0" rIns="0" bIns="0" rtlCol="0">
            <a:spAutoFit/>
          </a:bodyPr>
          <a:lstStyle/>
          <a:p>
            <a:pPr algn="ctr"/>
            <a:r>
              <a:rPr lang="en-US" sz="2135"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2010</a:t>
            </a:r>
          </a:p>
        </p:txBody>
      </p:sp>
      <p:sp>
        <p:nvSpPr>
          <p:cNvPr id="42" name="Freeform 228"/>
          <p:cNvSpPr/>
          <p:nvPr/>
        </p:nvSpPr>
        <p:spPr bwMode="auto">
          <a:xfrm>
            <a:off x="1710778" y="3852475"/>
            <a:ext cx="439701" cy="483988"/>
          </a:xfrm>
          <a:custGeom>
            <a:avLst/>
            <a:gdLst>
              <a:gd name="T0" fmla="*/ 102 w 204"/>
              <a:gd name="T1" fmla="*/ 42 h 224"/>
              <a:gd name="T2" fmla="*/ 150 w 204"/>
              <a:gd name="T3" fmla="*/ 1 h 224"/>
              <a:gd name="T4" fmla="*/ 188 w 204"/>
              <a:gd name="T5" fmla="*/ 20 h 224"/>
              <a:gd name="T6" fmla="*/ 204 w 204"/>
              <a:gd name="T7" fmla="*/ 58 h 224"/>
              <a:gd name="T8" fmla="*/ 188 w 204"/>
              <a:gd name="T9" fmla="*/ 117 h 224"/>
              <a:gd name="T10" fmla="*/ 150 w 204"/>
              <a:gd name="T11" fmla="*/ 173 h 224"/>
              <a:gd name="T12" fmla="*/ 101 w 204"/>
              <a:gd name="T13" fmla="*/ 224 h 224"/>
              <a:gd name="T14" fmla="*/ 55 w 204"/>
              <a:gd name="T15" fmla="*/ 175 h 224"/>
              <a:gd name="T16" fmla="*/ 16 w 204"/>
              <a:gd name="T17" fmla="*/ 119 h 224"/>
              <a:gd name="T18" fmla="*/ 0 w 204"/>
              <a:gd name="T19" fmla="*/ 63 h 224"/>
              <a:gd name="T20" fmla="*/ 15 w 204"/>
              <a:gd name="T21" fmla="*/ 21 h 224"/>
              <a:gd name="T22" fmla="*/ 53 w 204"/>
              <a:gd name="T23" fmla="*/ 0 h 224"/>
              <a:gd name="T24" fmla="*/ 102 w 204"/>
              <a:gd name="T25" fmla="*/ 4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4" h="224">
                <a:moveTo>
                  <a:pt x="102" y="42"/>
                </a:moveTo>
                <a:cubicBezTo>
                  <a:pt x="111" y="21"/>
                  <a:pt x="127" y="1"/>
                  <a:pt x="150" y="1"/>
                </a:cubicBezTo>
                <a:cubicBezTo>
                  <a:pt x="164" y="1"/>
                  <a:pt x="176" y="7"/>
                  <a:pt x="188" y="20"/>
                </a:cubicBezTo>
                <a:cubicBezTo>
                  <a:pt x="198" y="33"/>
                  <a:pt x="204" y="45"/>
                  <a:pt x="204" y="58"/>
                </a:cubicBezTo>
                <a:cubicBezTo>
                  <a:pt x="204" y="77"/>
                  <a:pt x="199" y="96"/>
                  <a:pt x="188" y="117"/>
                </a:cubicBezTo>
                <a:cubicBezTo>
                  <a:pt x="180" y="135"/>
                  <a:pt x="167" y="153"/>
                  <a:pt x="150" y="173"/>
                </a:cubicBezTo>
                <a:cubicBezTo>
                  <a:pt x="138" y="188"/>
                  <a:pt x="121" y="205"/>
                  <a:pt x="101" y="224"/>
                </a:cubicBezTo>
                <a:cubicBezTo>
                  <a:pt x="84" y="207"/>
                  <a:pt x="69" y="191"/>
                  <a:pt x="55" y="175"/>
                </a:cubicBezTo>
                <a:cubicBezTo>
                  <a:pt x="39" y="155"/>
                  <a:pt x="26" y="136"/>
                  <a:pt x="16" y="119"/>
                </a:cubicBezTo>
                <a:cubicBezTo>
                  <a:pt x="6" y="98"/>
                  <a:pt x="0" y="80"/>
                  <a:pt x="0" y="63"/>
                </a:cubicBezTo>
                <a:cubicBezTo>
                  <a:pt x="0" y="48"/>
                  <a:pt x="5" y="34"/>
                  <a:pt x="15" y="21"/>
                </a:cubicBezTo>
                <a:cubicBezTo>
                  <a:pt x="25" y="7"/>
                  <a:pt x="38" y="0"/>
                  <a:pt x="53" y="0"/>
                </a:cubicBezTo>
                <a:cubicBezTo>
                  <a:pt x="77" y="0"/>
                  <a:pt x="93" y="20"/>
                  <a:pt x="102" y="42"/>
                </a:cubicBezTo>
                <a:close/>
              </a:path>
            </a:pathLst>
          </a:custGeom>
          <a:solidFill>
            <a:schemeClr val="bg1"/>
          </a:solidFill>
          <a:ln>
            <a:noFill/>
          </a:ln>
        </p:spPr>
        <p:txBody>
          <a:bodyPr vert="horz" wrap="square" lIns="121913" tIns="60956" rIns="121913" bIns="60956" numCol="1" anchor="t" anchorCtr="0" compatLnSpc="1"/>
          <a:lstStyle/>
          <a:p>
            <a:pP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43" name="Group 42"/>
          <p:cNvGrpSpPr>
            <a:grpSpLocks noChangeAspect="1"/>
          </p:cNvGrpSpPr>
          <p:nvPr/>
        </p:nvGrpSpPr>
        <p:grpSpPr>
          <a:xfrm>
            <a:off x="4334871" y="3850644"/>
            <a:ext cx="584597" cy="487653"/>
            <a:chOff x="2292350" y="272256"/>
            <a:chExt cx="315913" cy="263525"/>
          </a:xfrm>
          <a:solidFill>
            <a:schemeClr val="bg1"/>
          </a:solidFill>
        </p:grpSpPr>
        <p:sp>
          <p:nvSpPr>
            <p:cNvPr id="44" name="Rectangle 47"/>
            <p:cNvSpPr>
              <a:spLocks noChangeArrowheads="1"/>
            </p:cNvSpPr>
            <p:nvPr/>
          </p:nvSpPr>
          <p:spPr bwMode="auto">
            <a:xfrm>
              <a:off x="2292350" y="451643"/>
              <a:ext cx="53975" cy="84138"/>
            </a:xfrm>
            <a:prstGeom prst="rect">
              <a:avLst/>
            </a:prstGeom>
            <a:grpFill/>
            <a:ln w="9525">
              <a:noFill/>
              <a:miter lim="800000"/>
            </a:ln>
          </p:spPr>
          <p:txBody>
            <a:bodyPr vert="horz" wrap="square" lIns="121913" tIns="60956" rIns="121913" bIns="60956" numCol="1" anchor="t" anchorCtr="0" compatLnSpc="1"/>
            <a:lstStyle/>
            <a:p>
              <a:pP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46" name="Rectangle 48"/>
            <p:cNvSpPr>
              <a:spLocks noChangeArrowheads="1"/>
            </p:cNvSpPr>
            <p:nvPr/>
          </p:nvSpPr>
          <p:spPr bwMode="auto">
            <a:xfrm>
              <a:off x="2379663" y="391318"/>
              <a:ext cx="53975" cy="144463"/>
            </a:xfrm>
            <a:prstGeom prst="rect">
              <a:avLst/>
            </a:prstGeom>
            <a:grpFill/>
            <a:ln w="9525">
              <a:noFill/>
              <a:miter lim="800000"/>
            </a:ln>
          </p:spPr>
          <p:txBody>
            <a:bodyPr vert="horz" wrap="square" lIns="121913" tIns="60956" rIns="121913" bIns="60956" numCol="1" anchor="t" anchorCtr="0" compatLnSpc="1"/>
            <a:lstStyle/>
            <a:p>
              <a:pP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47" name="Rectangle 49"/>
            <p:cNvSpPr>
              <a:spLocks noChangeArrowheads="1"/>
            </p:cNvSpPr>
            <p:nvPr/>
          </p:nvSpPr>
          <p:spPr bwMode="auto">
            <a:xfrm>
              <a:off x="2466975" y="332581"/>
              <a:ext cx="55563" cy="203200"/>
            </a:xfrm>
            <a:prstGeom prst="rect">
              <a:avLst/>
            </a:prstGeom>
            <a:grpFill/>
            <a:ln w="9525">
              <a:noFill/>
              <a:miter lim="800000"/>
            </a:ln>
          </p:spPr>
          <p:txBody>
            <a:bodyPr vert="horz" wrap="square" lIns="121913" tIns="60956" rIns="121913" bIns="60956" numCol="1" anchor="t" anchorCtr="0" compatLnSpc="1"/>
            <a:lstStyle/>
            <a:p>
              <a:pP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48" name="Rectangle 50"/>
            <p:cNvSpPr>
              <a:spLocks noChangeArrowheads="1"/>
            </p:cNvSpPr>
            <p:nvPr/>
          </p:nvSpPr>
          <p:spPr bwMode="auto">
            <a:xfrm>
              <a:off x="2554288" y="272256"/>
              <a:ext cx="53975" cy="263525"/>
            </a:xfrm>
            <a:prstGeom prst="rect">
              <a:avLst/>
            </a:prstGeom>
            <a:grpFill/>
            <a:ln w="9525">
              <a:noFill/>
              <a:miter lim="800000"/>
            </a:ln>
          </p:spPr>
          <p:txBody>
            <a:bodyPr vert="horz" wrap="square" lIns="121913" tIns="60956" rIns="121913" bIns="60956" numCol="1" anchor="t" anchorCtr="0" compatLnSpc="1"/>
            <a:lstStyle/>
            <a:p>
              <a:pP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49" name="Freeform 151"/>
          <p:cNvSpPr>
            <a:spLocks noChangeAspect="1" noEditPoints="1"/>
          </p:cNvSpPr>
          <p:nvPr/>
        </p:nvSpPr>
        <p:spPr bwMode="auto">
          <a:xfrm>
            <a:off x="7103859" y="3850644"/>
            <a:ext cx="609568" cy="487653"/>
          </a:xfrm>
          <a:custGeom>
            <a:avLst/>
            <a:gdLst>
              <a:gd name="T0" fmla="*/ 95 w 286"/>
              <a:gd name="T1" fmla="*/ 163 h 228"/>
              <a:gd name="T2" fmla="*/ 161 w 286"/>
              <a:gd name="T3" fmla="*/ 97 h 228"/>
              <a:gd name="T4" fmla="*/ 95 w 286"/>
              <a:gd name="T5" fmla="*/ 31 h 228"/>
              <a:gd name="T6" fmla="*/ 29 w 286"/>
              <a:gd name="T7" fmla="*/ 97 h 228"/>
              <a:gd name="T8" fmla="*/ 95 w 286"/>
              <a:gd name="T9" fmla="*/ 163 h 228"/>
              <a:gd name="T10" fmla="*/ 145 w 286"/>
              <a:gd name="T11" fmla="*/ 116 h 228"/>
              <a:gd name="T12" fmla="*/ 98 w 286"/>
              <a:gd name="T13" fmla="*/ 149 h 228"/>
              <a:gd name="T14" fmla="*/ 51 w 286"/>
              <a:gd name="T15" fmla="*/ 116 h 228"/>
              <a:gd name="T16" fmla="*/ 145 w 286"/>
              <a:gd name="T17" fmla="*/ 116 h 228"/>
              <a:gd name="T18" fmla="*/ 135 w 286"/>
              <a:gd name="T19" fmla="*/ 171 h 228"/>
              <a:gd name="T20" fmla="*/ 95 w 286"/>
              <a:gd name="T21" fmla="*/ 181 h 228"/>
              <a:gd name="T22" fmla="*/ 55 w 286"/>
              <a:gd name="T23" fmla="*/ 171 h 228"/>
              <a:gd name="T24" fmla="*/ 0 w 286"/>
              <a:gd name="T25" fmla="*/ 228 h 228"/>
              <a:gd name="T26" fmla="*/ 190 w 286"/>
              <a:gd name="T27" fmla="*/ 228 h 228"/>
              <a:gd name="T28" fmla="*/ 135 w 286"/>
              <a:gd name="T29" fmla="*/ 171 h 228"/>
              <a:gd name="T30" fmla="*/ 174 w 286"/>
              <a:gd name="T31" fmla="*/ 86 h 228"/>
              <a:gd name="T32" fmla="*/ 241 w 286"/>
              <a:gd name="T33" fmla="*/ 86 h 228"/>
              <a:gd name="T34" fmla="*/ 194 w 286"/>
              <a:gd name="T35" fmla="*/ 118 h 228"/>
              <a:gd name="T36" fmla="*/ 173 w 286"/>
              <a:gd name="T37" fmla="*/ 113 h 228"/>
              <a:gd name="T38" fmla="*/ 168 w 286"/>
              <a:gd name="T39" fmla="*/ 128 h 228"/>
              <a:gd name="T40" fmla="*/ 191 w 286"/>
              <a:gd name="T41" fmla="*/ 132 h 228"/>
              <a:gd name="T42" fmla="*/ 257 w 286"/>
              <a:gd name="T43" fmla="*/ 66 h 228"/>
              <a:gd name="T44" fmla="*/ 191 w 286"/>
              <a:gd name="T45" fmla="*/ 0 h 228"/>
              <a:gd name="T46" fmla="*/ 136 w 286"/>
              <a:gd name="T47" fmla="*/ 29 h 228"/>
              <a:gd name="T48" fmla="*/ 174 w 286"/>
              <a:gd name="T49" fmla="*/ 86 h 228"/>
              <a:gd name="T50" fmla="*/ 231 w 286"/>
              <a:gd name="T51" fmla="*/ 140 h 228"/>
              <a:gd name="T52" fmla="*/ 191 w 286"/>
              <a:gd name="T53" fmla="*/ 150 h 228"/>
              <a:gd name="T54" fmla="*/ 159 w 286"/>
              <a:gd name="T55" fmla="*/ 144 h 228"/>
              <a:gd name="T56" fmla="*/ 144 w 286"/>
              <a:gd name="T57" fmla="*/ 160 h 228"/>
              <a:gd name="T58" fmla="*/ 192 w 286"/>
              <a:gd name="T59" fmla="*/ 197 h 228"/>
              <a:gd name="T60" fmla="*/ 286 w 286"/>
              <a:gd name="T61" fmla="*/ 197 h 228"/>
              <a:gd name="T62" fmla="*/ 231 w 286"/>
              <a:gd name="T63" fmla="*/ 14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6" h="228">
                <a:moveTo>
                  <a:pt x="95" y="163"/>
                </a:moveTo>
                <a:cubicBezTo>
                  <a:pt x="132" y="163"/>
                  <a:pt x="161" y="133"/>
                  <a:pt x="161" y="97"/>
                </a:cubicBezTo>
                <a:cubicBezTo>
                  <a:pt x="161" y="60"/>
                  <a:pt x="132" y="31"/>
                  <a:pt x="95" y="31"/>
                </a:cubicBezTo>
                <a:cubicBezTo>
                  <a:pt x="59" y="31"/>
                  <a:pt x="29" y="60"/>
                  <a:pt x="29" y="97"/>
                </a:cubicBezTo>
                <a:cubicBezTo>
                  <a:pt x="29" y="133"/>
                  <a:pt x="59" y="163"/>
                  <a:pt x="95" y="163"/>
                </a:cubicBezTo>
                <a:close/>
                <a:moveTo>
                  <a:pt x="145" y="116"/>
                </a:moveTo>
                <a:cubicBezTo>
                  <a:pt x="135" y="136"/>
                  <a:pt x="118" y="149"/>
                  <a:pt x="98" y="149"/>
                </a:cubicBezTo>
                <a:cubicBezTo>
                  <a:pt x="79" y="149"/>
                  <a:pt x="61" y="136"/>
                  <a:pt x="51" y="116"/>
                </a:cubicBezTo>
                <a:lnTo>
                  <a:pt x="145" y="116"/>
                </a:lnTo>
                <a:close/>
                <a:moveTo>
                  <a:pt x="135" y="171"/>
                </a:moveTo>
                <a:cubicBezTo>
                  <a:pt x="123" y="178"/>
                  <a:pt x="109" y="181"/>
                  <a:pt x="95" y="181"/>
                </a:cubicBezTo>
                <a:cubicBezTo>
                  <a:pt x="81" y="181"/>
                  <a:pt x="67" y="178"/>
                  <a:pt x="55" y="171"/>
                </a:cubicBezTo>
                <a:cubicBezTo>
                  <a:pt x="30" y="178"/>
                  <a:pt x="9" y="194"/>
                  <a:pt x="0" y="228"/>
                </a:cubicBezTo>
                <a:cubicBezTo>
                  <a:pt x="190" y="228"/>
                  <a:pt x="190" y="228"/>
                  <a:pt x="190" y="228"/>
                </a:cubicBezTo>
                <a:cubicBezTo>
                  <a:pt x="181" y="194"/>
                  <a:pt x="161" y="178"/>
                  <a:pt x="135" y="171"/>
                </a:cubicBezTo>
                <a:close/>
                <a:moveTo>
                  <a:pt x="174" y="86"/>
                </a:moveTo>
                <a:cubicBezTo>
                  <a:pt x="241" y="86"/>
                  <a:pt x="241" y="86"/>
                  <a:pt x="241" y="86"/>
                </a:cubicBezTo>
                <a:cubicBezTo>
                  <a:pt x="231" y="105"/>
                  <a:pt x="214" y="118"/>
                  <a:pt x="194" y="118"/>
                </a:cubicBezTo>
                <a:cubicBezTo>
                  <a:pt x="187" y="118"/>
                  <a:pt x="180" y="116"/>
                  <a:pt x="173" y="113"/>
                </a:cubicBezTo>
                <a:cubicBezTo>
                  <a:pt x="172" y="118"/>
                  <a:pt x="170" y="123"/>
                  <a:pt x="168" y="128"/>
                </a:cubicBezTo>
                <a:cubicBezTo>
                  <a:pt x="175" y="130"/>
                  <a:pt x="183" y="132"/>
                  <a:pt x="191" y="132"/>
                </a:cubicBezTo>
                <a:cubicBezTo>
                  <a:pt x="227" y="132"/>
                  <a:pt x="257" y="102"/>
                  <a:pt x="257" y="66"/>
                </a:cubicBezTo>
                <a:cubicBezTo>
                  <a:pt x="257" y="29"/>
                  <a:pt x="227" y="0"/>
                  <a:pt x="191" y="0"/>
                </a:cubicBezTo>
                <a:cubicBezTo>
                  <a:pt x="168" y="0"/>
                  <a:pt x="148" y="11"/>
                  <a:pt x="136" y="29"/>
                </a:cubicBezTo>
                <a:cubicBezTo>
                  <a:pt x="156" y="41"/>
                  <a:pt x="171" y="61"/>
                  <a:pt x="174" y="86"/>
                </a:cubicBezTo>
                <a:close/>
                <a:moveTo>
                  <a:pt x="231" y="140"/>
                </a:moveTo>
                <a:cubicBezTo>
                  <a:pt x="219" y="147"/>
                  <a:pt x="205" y="150"/>
                  <a:pt x="191" y="150"/>
                </a:cubicBezTo>
                <a:cubicBezTo>
                  <a:pt x="180" y="150"/>
                  <a:pt x="169" y="148"/>
                  <a:pt x="159" y="144"/>
                </a:cubicBezTo>
                <a:cubicBezTo>
                  <a:pt x="155" y="150"/>
                  <a:pt x="150" y="155"/>
                  <a:pt x="144" y="160"/>
                </a:cubicBezTo>
                <a:cubicBezTo>
                  <a:pt x="165" y="166"/>
                  <a:pt x="181" y="179"/>
                  <a:pt x="192" y="197"/>
                </a:cubicBezTo>
                <a:cubicBezTo>
                  <a:pt x="286" y="197"/>
                  <a:pt x="286" y="197"/>
                  <a:pt x="286" y="197"/>
                </a:cubicBezTo>
                <a:cubicBezTo>
                  <a:pt x="277" y="163"/>
                  <a:pt x="256" y="147"/>
                  <a:pt x="231" y="140"/>
                </a:cubicBezTo>
                <a:close/>
              </a:path>
            </a:pathLst>
          </a:custGeom>
          <a:solidFill>
            <a:schemeClr val="bg1"/>
          </a:solidFill>
          <a:ln w="9525">
            <a:noFill/>
            <a:round/>
          </a:ln>
        </p:spPr>
        <p:txBody>
          <a:bodyPr vert="horz" wrap="square" lIns="121913" tIns="60956" rIns="121913" bIns="60956" numCol="1" anchor="t" anchorCtr="0" compatLnSpc="1"/>
          <a:lstStyle/>
          <a:p>
            <a:pP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52" name="Freeform 133"/>
          <p:cNvSpPr>
            <a:spLocks noEditPoints="1"/>
          </p:cNvSpPr>
          <p:nvPr/>
        </p:nvSpPr>
        <p:spPr bwMode="auto">
          <a:xfrm>
            <a:off x="9897820" y="3880699"/>
            <a:ext cx="425427" cy="427543"/>
          </a:xfrm>
          <a:custGeom>
            <a:avLst/>
            <a:gdLst>
              <a:gd name="T0" fmla="*/ 296 w 296"/>
              <a:gd name="T1" fmla="*/ 148 h 296"/>
              <a:gd name="T2" fmla="*/ 191 w 296"/>
              <a:gd name="T3" fmla="*/ 107 h 296"/>
              <a:gd name="T4" fmla="*/ 196 w 296"/>
              <a:gd name="T5" fmla="*/ 69 h 296"/>
              <a:gd name="T6" fmla="*/ 186 w 296"/>
              <a:gd name="T7" fmla="*/ 65 h 296"/>
              <a:gd name="T8" fmla="*/ 196 w 296"/>
              <a:gd name="T9" fmla="*/ 69 h 296"/>
              <a:gd name="T10" fmla="*/ 117 w 296"/>
              <a:gd name="T11" fmla="*/ 26 h 296"/>
              <a:gd name="T12" fmla="*/ 103 w 296"/>
              <a:gd name="T13" fmla="*/ 26 h 296"/>
              <a:gd name="T14" fmla="*/ 105 w 296"/>
              <a:gd name="T15" fmla="*/ 34 h 296"/>
              <a:gd name="T16" fmla="*/ 95 w 296"/>
              <a:gd name="T17" fmla="*/ 27 h 296"/>
              <a:gd name="T18" fmla="*/ 88 w 296"/>
              <a:gd name="T19" fmla="*/ 30 h 296"/>
              <a:gd name="T20" fmla="*/ 87 w 296"/>
              <a:gd name="T21" fmla="*/ 39 h 296"/>
              <a:gd name="T22" fmla="*/ 81 w 296"/>
              <a:gd name="T23" fmla="*/ 43 h 296"/>
              <a:gd name="T24" fmla="*/ 71 w 296"/>
              <a:gd name="T25" fmla="*/ 40 h 296"/>
              <a:gd name="T26" fmla="*/ 70 w 296"/>
              <a:gd name="T27" fmla="*/ 54 h 296"/>
              <a:gd name="T28" fmla="*/ 17 w 296"/>
              <a:gd name="T29" fmla="*/ 162 h 296"/>
              <a:gd name="T30" fmla="*/ 17 w 296"/>
              <a:gd name="T31" fmla="*/ 162 h 296"/>
              <a:gd name="T32" fmla="*/ 82 w 296"/>
              <a:gd name="T33" fmla="*/ 266 h 296"/>
              <a:gd name="T34" fmla="*/ 71 w 296"/>
              <a:gd name="T35" fmla="*/ 202 h 296"/>
              <a:gd name="T36" fmla="*/ 18 w 296"/>
              <a:gd name="T37" fmla="*/ 152 h 296"/>
              <a:gd name="T38" fmla="*/ 50 w 296"/>
              <a:gd name="T39" fmla="*/ 58 h 296"/>
              <a:gd name="T40" fmla="*/ 80 w 296"/>
              <a:gd name="T41" fmla="*/ 55 h 296"/>
              <a:gd name="T42" fmla="*/ 95 w 296"/>
              <a:gd name="T43" fmla="*/ 37 h 296"/>
              <a:gd name="T44" fmla="*/ 88 w 296"/>
              <a:gd name="T45" fmla="*/ 57 h 296"/>
              <a:gd name="T46" fmla="*/ 105 w 296"/>
              <a:gd name="T47" fmla="*/ 38 h 296"/>
              <a:gd name="T48" fmla="*/ 116 w 296"/>
              <a:gd name="T49" fmla="*/ 40 h 296"/>
              <a:gd name="T50" fmla="*/ 120 w 296"/>
              <a:gd name="T51" fmla="*/ 67 h 296"/>
              <a:gd name="T52" fmla="*/ 114 w 296"/>
              <a:gd name="T53" fmla="*/ 76 h 296"/>
              <a:gd name="T54" fmla="*/ 102 w 296"/>
              <a:gd name="T55" fmla="*/ 51 h 296"/>
              <a:gd name="T56" fmla="*/ 76 w 296"/>
              <a:gd name="T57" fmla="*/ 94 h 296"/>
              <a:gd name="T58" fmla="*/ 102 w 296"/>
              <a:gd name="T59" fmla="*/ 78 h 296"/>
              <a:gd name="T60" fmla="*/ 127 w 296"/>
              <a:gd name="T61" fmla="*/ 115 h 296"/>
              <a:gd name="T62" fmla="*/ 124 w 296"/>
              <a:gd name="T63" fmla="*/ 110 h 296"/>
              <a:gd name="T64" fmla="*/ 112 w 296"/>
              <a:gd name="T65" fmla="*/ 117 h 296"/>
              <a:gd name="T66" fmla="*/ 76 w 296"/>
              <a:gd name="T67" fmla="*/ 161 h 296"/>
              <a:gd name="T68" fmla="*/ 48 w 296"/>
              <a:gd name="T69" fmla="*/ 154 h 296"/>
              <a:gd name="T70" fmla="*/ 45 w 296"/>
              <a:gd name="T71" fmla="*/ 173 h 296"/>
              <a:gd name="T72" fmla="*/ 98 w 296"/>
              <a:gd name="T73" fmla="*/ 187 h 296"/>
              <a:gd name="T74" fmla="*/ 149 w 296"/>
              <a:gd name="T75" fmla="*/ 218 h 296"/>
              <a:gd name="T76" fmla="*/ 88 w 296"/>
              <a:gd name="T77" fmla="*/ 73 h 296"/>
              <a:gd name="T78" fmla="*/ 94 w 296"/>
              <a:gd name="T79" fmla="*/ 69 h 296"/>
              <a:gd name="T80" fmla="*/ 143 w 296"/>
              <a:gd name="T81" fmla="*/ 59 h 296"/>
              <a:gd name="T82" fmla="*/ 134 w 296"/>
              <a:gd name="T83" fmla="*/ 25 h 296"/>
              <a:gd name="T84" fmla="*/ 147 w 296"/>
              <a:gd name="T85" fmla="*/ 15 h 296"/>
              <a:gd name="T86" fmla="*/ 145 w 296"/>
              <a:gd name="T87" fmla="*/ 76 h 296"/>
              <a:gd name="T88" fmla="*/ 198 w 296"/>
              <a:gd name="T89" fmla="*/ 195 h 296"/>
              <a:gd name="T90" fmla="*/ 182 w 296"/>
              <a:gd name="T91" fmla="*/ 139 h 296"/>
              <a:gd name="T92" fmla="*/ 193 w 296"/>
              <a:gd name="T93" fmla="*/ 118 h 296"/>
              <a:gd name="T94" fmla="*/ 216 w 296"/>
              <a:gd name="T95" fmla="*/ 90 h 296"/>
              <a:gd name="T96" fmla="*/ 233 w 296"/>
              <a:gd name="T97" fmla="*/ 49 h 296"/>
              <a:gd name="T98" fmla="*/ 254 w 296"/>
              <a:gd name="T99" fmla="*/ 69 h 296"/>
              <a:gd name="T100" fmla="*/ 279 w 296"/>
              <a:gd name="T101" fmla="*/ 123 h 296"/>
              <a:gd name="T102" fmla="*/ 277 w 296"/>
              <a:gd name="T103" fmla="*/ 185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96" h="296">
                <a:moveTo>
                  <a:pt x="148" y="0"/>
                </a:moveTo>
                <a:cubicBezTo>
                  <a:pt x="66" y="0"/>
                  <a:pt x="0" y="66"/>
                  <a:pt x="0" y="148"/>
                </a:cubicBezTo>
                <a:cubicBezTo>
                  <a:pt x="0" y="230"/>
                  <a:pt x="66" y="296"/>
                  <a:pt x="148" y="296"/>
                </a:cubicBezTo>
                <a:cubicBezTo>
                  <a:pt x="230" y="296"/>
                  <a:pt x="296" y="230"/>
                  <a:pt x="296" y="148"/>
                </a:cubicBezTo>
                <a:cubicBezTo>
                  <a:pt x="296" y="66"/>
                  <a:pt x="230" y="0"/>
                  <a:pt x="148" y="0"/>
                </a:cubicBezTo>
                <a:close/>
                <a:moveTo>
                  <a:pt x="197" y="102"/>
                </a:moveTo>
                <a:cubicBezTo>
                  <a:pt x="197" y="106"/>
                  <a:pt x="197" y="106"/>
                  <a:pt x="197" y="106"/>
                </a:cubicBezTo>
                <a:cubicBezTo>
                  <a:pt x="191" y="107"/>
                  <a:pt x="191" y="107"/>
                  <a:pt x="191" y="107"/>
                </a:cubicBezTo>
                <a:cubicBezTo>
                  <a:pt x="188" y="101"/>
                  <a:pt x="188" y="101"/>
                  <a:pt x="188" y="101"/>
                </a:cubicBezTo>
                <a:cubicBezTo>
                  <a:pt x="188" y="88"/>
                  <a:pt x="188" y="88"/>
                  <a:pt x="188" y="88"/>
                </a:cubicBezTo>
                <a:lnTo>
                  <a:pt x="197" y="102"/>
                </a:lnTo>
                <a:close/>
                <a:moveTo>
                  <a:pt x="196" y="69"/>
                </a:moveTo>
                <a:cubicBezTo>
                  <a:pt x="193" y="72"/>
                  <a:pt x="193" y="72"/>
                  <a:pt x="193" y="72"/>
                </a:cubicBezTo>
                <a:cubicBezTo>
                  <a:pt x="187" y="71"/>
                  <a:pt x="187" y="71"/>
                  <a:pt x="187" y="71"/>
                </a:cubicBezTo>
                <a:cubicBezTo>
                  <a:pt x="186" y="70"/>
                  <a:pt x="186" y="70"/>
                  <a:pt x="186" y="70"/>
                </a:cubicBezTo>
                <a:cubicBezTo>
                  <a:pt x="186" y="65"/>
                  <a:pt x="186" y="65"/>
                  <a:pt x="186" y="65"/>
                </a:cubicBezTo>
                <a:cubicBezTo>
                  <a:pt x="191" y="66"/>
                  <a:pt x="191" y="66"/>
                  <a:pt x="191" y="66"/>
                </a:cubicBezTo>
                <a:cubicBezTo>
                  <a:pt x="195" y="65"/>
                  <a:pt x="195" y="65"/>
                  <a:pt x="195" y="65"/>
                </a:cubicBezTo>
                <a:cubicBezTo>
                  <a:pt x="197" y="65"/>
                  <a:pt x="197" y="65"/>
                  <a:pt x="197" y="65"/>
                </a:cubicBezTo>
                <a:lnTo>
                  <a:pt x="196" y="69"/>
                </a:lnTo>
                <a:close/>
                <a:moveTo>
                  <a:pt x="115" y="22"/>
                </a:moveTo>
                <a:cubicBezTo>
                  <a:pt x="118" y="19"/>
                  <a:pt x="118" y="19"/>
                  <a:pt x="118" y="19"/>
                </a:cubicBezTo>
                <a:cubicBezTo>
                  <a:pt x="122" y="18"/>
                  <a:pt x="127" y="17"/>
                  <a:pt x="131" y="16"/>
                </a:cubicBezTo>
                <a:cubicBezTo>
                  <a:pt x="117" y="26"/>
                  <a:pt x="117" y="26"/>
                  <a:pt x="117" y="26"/>
                </a:cubicBezTo>
                <a:cubicBezTo>
                  <a:pt x="110" y="26"/>
                  <a:pt x="110" y="26"/>
                  <a:pt x="110" y="26"/>
                </a:cubicBezTo>
                <a:lnTo>
                  <a:pt x="115" y="22"/>
                </a:lnTo>
                <a:close/>
                <a:moveTo>
                  <a:pt x="101" y="25"/>
                </a:moveTo>
                <a:cubicBezTo>
                  <a:pt x="103" y="26"/>
                  <a:pt x="103" y="26"/>
                  <a:pt x="103" y="26"/>
                </a:cubicBezTo>
                <a:cubicBezTo>
                  <a:pt x="113" y="31"/>
                  <a:pt x="113" y="31"/>
                  <a:pt x="113" y="31"/>
                </a:cubicBezTo>
                <a:cubicBezTo>
                  <a:pt x="115" y="32"/>
                  <a:pt x="115" y="32"/>
                  <a:pt x="115" y="32"/>
                </a:cubicBezTo>
                <a:cubicBezTo>
                  <a:pt x="111" y="35"/>
                  <a:pt x="111" y="35"/>
                  <a:pt x="111" y="35"/>
                </a:cubicBezTo>
                <a:cubicBezTo>
                  <a:pt x="105" y="34"/>
                  <a:pt x="105" y="34"/>
                  <a:pt x="105" y="34"/>
                </a:cubicBezTo>
                <a:cubicBezTo>
                  <a:pt x="100" y="31"/>
                  <a:pt x="100" y="31"/>
                  <a:pt x="100" y="31"/>
                </a:cubicBezTo>
                <a:lnTo>
                  <a:pt x="101" y="25"/>
                </a:lnTo>
                <a:close/>
                <a:moveTo>
                  <a:pt x="95" y="26"/>
                </a:moveTo>
                <a:cubicBezTo>
                  <a:pt x="95" y="27"/>
                  <a:pt x="95" y="27"/>
                  <a:pt x="95" y="27"/>
                </a:cubicBezTo>
                <a:cubicBezTo>
                  <a:pt x="94" y="29"/>
                  <a:pt x="94" y="29"/>
                  <a:pt x="94" y="29"/>
                </a:cubicBezTo>
                <a:cubicBezTo>
                  <a:pt x="91" y="30"/>
                  <a:pt x="91" y="30"/>
                  <a:pt x="91" y="30"/>
                </a:cubicBezTo>
                <a:cubicBezTo>
                  <a:pt x="88" y="31"/>
                  <a:pt x="88" y="31"/>
                  <a:pt x="88" y="31"/>
                </a:cubicBezTo>
                <a:cubicBezTo>
                  <a:pt x="88" y="30"/>
                  <a:pt x="88" y="30"/>
                  <a:pt x="88" y="30"/>
                </a:cubicBezTo>
                <a:cubicBezTo>
                  <a:pt x="90" y="29"/>
                  <a:pt x="92" y="27"/>
                  <a:pt x="95" y="26"/>
                </a:cubicBezTo>
                <a:close/>
                <a:moveTo>
                  <a:pt x="81" y="43"/>
                </a:moveTo>
                <a:cubicBezTo>
                  <a:pt x="86" y="38"/>
                  <a:pt x="86" y="38"/>
                  <a:pt x="86" y="38"/>
                </a:cubicBezTo>
                <a:cubicBezTo>
                  <a:pt x="87" y="39"/>
                  <a:pt x="87" y="39"/>
                  <a:pt x="87" y="39"/>
                </a:cubicBezTo>
                <a:cubicBezTo>
                  <a:pt x="87" y="42"/>
                  <a:pt x="87" y="42"/>
                  <a:pt x="87" y="42"/>
                </a:cubicBezTo>
                <a:cubicBezTo>
                  <a:pt x="84" y="45"/>
                  <a:pt x="84" y="45"/>
                  <a:pt x="84" y="45"/>
                </a:cubicBezTo>
                <a:cubicBezTo>
                  <a:pt x="80" y="45"/>
                  <a:pt x="80" y="45"/>
                  <a:pt x="80" y="45"/>
                </a:cubicBezTo>
                <a:lnTo>
                  <a:pt x="81" y="43"/>
                </a:lnTo>
                <a:close/>
                <a:moveTo>
                  <a:pt x="54" y="54"/>
                </a:moveTo>
                <a:cubicBezTo>
                  <a:pt x="58" y="51"/>
                  <a:pt x="58" y="51"/>
                  <a:pt x="58" y="51"/>
                </a:cubicBezTo>
                <a:cubicBezTo>
                  <a:pt x="58" y="51"/>
                  <a:pt x="58" y="51"/>
                  <a:pt x="58" y="51"/>
                </a:cubicBezTo>
                <a:cubicBezTo>
                  <a:pt x="62" y="47"/>
                  <a:pt x="66" y="43"/>
                  <a:pt x="71" y="40"/>
                </a:cubicBezTo>
                <a:cubicBezTo>
                  <a:pt x="71" y="40"/>
                  <a:pt x="71" y="40"/>
                  <a:pt x="71" y="40"/>
                </a:cubicBezTo>
                <a:cubicBezTo>
                  <a:pt x="78" y="39"/>
                  <a:pt x="78" y="39"/>
                  <a:pt x="78" y="39"/>
                </a:cubicBezTo>
                <a:cubicBezTo>
                  <a:pt x="78" y="46"/>
                  <a:pt x="78" y="46"/>
                  <a:pt x="78" y="46"/>
                </a:cubicBezTo>
                <a:cubicBezTo>
                  <a:pt x="70" y="54"/>
                  <a:pt x="70" y="54"/>
                  <a:pt x="70" y="54"/>
                </a:cubicBezTo>
                <a:cubicBezTo>
                  <a:pt x="60" y="59"/>
                  <a:pt x="60" y="59"/>
                  <a:pt x="60" y="59"/>
                </a:cubicBezTo>
                <a:cubicBezTo>
                  <a:pt x="54" y="55"/>
                  <a:pt x="54" y="55"/>
                  <a:pt x="54" y="55"/>
                </a:cubicBezTo>
                <a:lnTo>
                  <a:pt x="54" y="54"/>
                </a:lnTo>
                <a:close/>
                <a:moveTo>
                  <a:pt x="17" y="162"/>
                </a:moveTo>
                <a:cubicBezTo>
                  <a:pt x="15" y="156"/>
                  <a:pt x="15" y="156"/>
                  <a:pt x="15" y="156"/>
                </a:cubicBezTo>
                <a:cubicBezTo>
                  <a:pt x="15" y="156"/>
                  <a:pt x="15" y="155"/>
                  <a:pt x="15" y="155"/>
                </a:cubicBezTo>
                <a:cubicBezTo>
                  <a:pt x="17" y="160"/>
                  <a:pt x="17" y="160"/>
                  <a:pt x="17" y="160"/>
                </a:cubicBezTo>
                <a:lnTo>
                  <a:pt x="17" y="162"/>
                </a:lnTo>
                <a:close/>
                <a:moveTo>
                  <a:pt x="141" y="245"/>
                </a:moveTo>
                <a:cubicBezTo>
                  <a:pt x="126" y="256"/>
                  <a:pt x="126" y="256"/>
                  <a:pt x="126" y="256"/>
                </a:cubicBezTo>
                <a:cubicBezTo>
                  <a:pt x="109" y="277"/>
                  <a:pt x="109" y="277"/>
                  <a:pt x="109" y="277"/>
                </a:cubicBezTo>
                <a:cubicBezTo>
                  <a:pt x="100" y="274"/>
                  <a:pt x="91" y="270"/>
                  <a:pt x="82" y="266"/>
                </a:cubicBezTo>
                <a:cubicBezTo>
                  <a:pt x="82" y="249"/>
                  <a:pt x="82" y="249"/>
                  <a:pt x="82" y="249"/>
                </a:cubicBezTo>
                <a:cubicBezTo>
                  <a:pt x="66" y="218"/>
                  <a:pt x="66" y="218"/>
                  <a:pt x="66" y="218"/>
                </a:cubicBezTo>
                <a:cubicBezTo>
                  <a:pt x="67" y="212"/>
                  <a:pt x="67" y="212"/>
                  <a:pt x="67" y="212"/>
                </a:cubicBezTo>
                <a:cubicBezTo>
                  <a:pt x="71" y="202"/>
                  <a:pt x="71" y="202"/>
                  <a:pt x="71" y="202"/>
                </a:cubicBezTo>
                <a:cubicBezTo>
                  <a:pt x="71" y="194"/>
                  <a:pt x="71" y="194"/>
                  <a:pt x="71" y="194"/>
                </a:cubicBezTo>
                <a:cubicBezTo>
                  <a:pt x="66" y="189"/>
                  <a:pt x="66" y="189"/>
                  <a:pt x="66" y="189"/>
                </a:cubicBezTo>
                <a:cubicBezTo>
                  <a:pt x="30" y="173"/>
                  <a:pt x="30" y="173"/>
                  <a:pt x="30" y="173"/>
                </a:cubicBezTo>
                <a:cubicBezTo>
                  <a:pt x="18" y="152"/>
                  <a:pt x="18" y="152"/>
                  <a:pt x="18" y="152"/>
                </a:cubicBezTo>
                <a:cubicBezTo>
                  <a:pt x="14" y="151"/>
                  <a:pt x="14" y="151"/>
                  <a:pt x="14" y="151"/>
                </a:cubicBezTo>
                <a:cubicBezTo>
                  <a:pt x="14" y="151"/>
                  <a:pt x="14" y="151"/>
                  <a:pt x="14" y="151"/>
                </a:cubicBezTo>
                <a:cubicBezTo>
                  <a:pt x="14" y="151"/>
                  <a:pt x="14" y="151"/>
                  <a:pt x="14" y="150"/>
                </a:cubicBezTo>
                <a:cubicBezTo>
                  <a:pt x="14" y="115"/>
                  <a:pt x="28" y="82"/>
                  <a:pt x="50" y="58"/>
                </a:cubicBezTo>
                <a:cubicBezTo>
                  <a:pt x="54" y="60"/>
                  <a:pt x="54" y="60"/>
                  <a:pt x="54" y="60"/>
                </a:cubicBezTo>
                <a:cubicBezTo>
                  <a:pt x="77" y="56"/>
                  <a:pt x="77" y="56"/>
                  <a:pt x="77" y="56"/>
                </a:cubicBezTo>
                <a:cubicBezTo>
                  <a:pt x="80" y="54"/>
                  <a:pt x="80" y="54"/>
                  <a:pt x="80" y="54"/>
                </a:cubicBezTo>
                <a:cubicBezTo>
                  <a:pt x="80" y="55"/>
                  <a:pt x="80" y="55"/>
                  <a:pt x="80" y="55"/>
                </a:cubicBezTo>
                <a:cubicBezTo>
                  <a:pt x="79" y="59"/>
                  <a:pt x="79" y="59"/>
                  <a:pt x="79" y="59"/>
                </a:cubicBezTo>
                <a:cubicBezTo>
                  <a:pt x="78" y="60"/>
                  <a:pt x="78" y="60"/>
                  <a:pt x="78" y="60"/>
                </a:cubicBezTo>
                <a:cubicBezTo>
                  <a:pt x="94" y="38"/>
                  <a:pt x="94" y="38"/>
                  <a:pt x="94" y="38"/>
                </a:cubicBezTo>
                <a:cubicBezTo>
                  <a:pt x="95" y="37"/>
                  <a:pt x="95" y="37"/>
                  <a:pt x="95" y="37"/>
                </a:cubicBezTo>
                <a:cubicBezTo>
                  <a:pt x="96" y="37"/>
                  <a:pt x="96" y="37"/>
                  <a:pt x="96" y="37"/>
                </a:cubicBezTo>
                <a:cubicBezTo>
                  <a:pt x="97" y="38"/>
                  <a:pt x="97" y="38"/>
                  <a:pt x="97" y="38"/>
                </a:cubicBezTo>
                <a:cubicBezTo>
                  <a:pt x="98" y="39"/>
                  <a:pt x="98" y="39"/>
                  <a:pt x="98" y="39"/>
                </a:cubicBezTo>
                <a:cubicBezTo>
                  <a:pt x="88" y="57"/>
                  <a:pt x="88" y="57"/>
                  <a:pt x="88" y="57"/>
                </a:cubicBezTo>
                <a:cubicBezTo>
                  <a:pt x="92" y="61"/>
                  <a:pt x="92" y="61"/>
                  <a:pt x="92" y="61"/>
                </a:cubicBezTo>
                <a:cubicBezTo>
                  <a:pt x="97" y="57"/>
                  <a:pt x="97" y="57"/>
                  <a:pt x="97" y="57"/>
                </a:cubicBezTo>
                <a:cubicBezTo>
                  <a:pt x="99" y="40"/>
                  <a:pt x="99" y="40"/>
                  <a:pt x="99" y="40"/>
                </a:cubicBezTo>
                <a:cubicBezTo>
                  <a:pt x="105" y="38"/>
                  <a:pt x="105" y="38"/>
                  <a:pt x="105" y="38"/>
                </a:cubicBezTo>
                <a:cubicBezTo>
                  <a:pt x="102" y="44"/>
                  <a:pt x="102" y="44"/>
                  <a:pt x="102" y="44"/>
                </a:cubicBezTo>
                <a:cubicBezTo>
                  <a:pt x="112" y="38"/>
                  <a:pt x="112" y="38"/>
                  <a:pt x="112" y="38"/>
                </a:cubicBezTo>
                <a:cubicBezTo>
                  <a:pt x="116" y="39"/>
                  <a:pt x="116" y="39"/>
                  <a:pt x="116" y="39"/>
                </a:cubicBezTo>
                <a:cubicBezTo>
                  <a:pt x="116" y="40"/>
                  <a:pt x="116" y="40"/>
                  <a:pt x="116" y="40"/>
                </a:cubicBezTo>
                <a:cubicBezTo>
                  <a:pt x="110" y="41"/>
                  <a:pt x="110" y="41"/>
                  <a:pt x="110" y="41"/>
                </a:cubicBezTo>
                <a:cubicBezTo>
                  <a:pt x="122" y="52"/>
                  <a:pt x="122" y="52"/>
                  <a:pt x="122" y="52"/>
                </a:cubicBezTo>
                <a:cubicBezTo>
                  <a:pt x="127" y="60"/>
                  <a:pt x="127" y="60"/>
                  <a:pt x="127" y="60"/>
                </a:cubicBezTo>
                <a:cubicBezTo>
                  <a:pt x="120" y="67"/>
                  <a:pt x="120" y="67"/>
                  <a:pt x="120" y="67"/>
                </a:cubicBezTo>
                <a:cubicBezTo>
                  <a:pt x="121" y="68"/>
                  <a:pt x="121" y="68"/>
                  <a:pt x="121" y="68"/>
                </a:cubicBezTo>
                <a:cubicBezTo>
                  <a:pt x="117" y="75"/>
                  <a:pt x="117" y="75"/>
                  <a:pt x="117" y="75"/>
                </a:cubicBezTo>
                <a:cubicBezTo>
                  <a:pt x="116" y="75"/>
                  <a:pt x="116" y="75"/>
                  <a:pt x="116" y="75"/>
                </a:cubicBezTo>
                <a:cubicBezTo>
                  <a:pt x="114" y="76"/>
                  <a:pt x="114" y="76"/>
                  <a:pt x="114" y="76"/>
                </a:cubicBezTo>
                <a:cubicBezTo>
                  <a:pt x="103" y="69"/>
                  <a:pt x="103" y="69"/>
                  <a:pt x="103" y="69"/>
                </a:cubicBezTo>
                <a:cubicBezTo>
                  <a:pt x="114" y="61"/>
                  <a:pt x="114" y="61"/>
                  <a:pt x="114" y="61"/>
                </a:cubicBezTo>
                <a:cubicBezTo>
                  <a:pt x="112" y="57"/>
                  <a:pt x="112" y="57"/>
                  <a:pt x="112" y="57"/>
                </a:cubicBezTo>
                <a:cubicBezTo>
                  <a:pt x="102" y="51"/>
                  <a:pt x="102" y="51"/>
                  <a:pt x="102" y="51"/>
                </a:cubicBezTo>
                <a:cubicBezTo>
                  <a:pt x="99" y="60"/>
                  <a:pt x="99" y="60"/>
                  <a:pt x="99" y="60"/>
                </a:cubicBezTo>
                <a:cubicBezTo>
                  <a:pt x="77" y="77"/>
                  <a:pt x="77" y="77"/>
                  <a:pt x="77" y="77"/>
                </a:cubicBezTo>
                <a:cubicBezTo>
                  <a:pt x="70" y="88"/>
                  <a:pt x="70" y="88"/>
                  <a:pt x="70" y="88"/>
                </a:cubicBezTo>
                <a:cubicBezTo>
                  <a:pt x="76" y="94"/>
                  <a:pt x="76" y="94"/>
                  <a:pt x="76" y="94"/>
                </a:cubicBezTo>
                <a:cubicBezTo>
                  <a:pt x="86" y="99"/>
                  <a:pt x="86" y="99"/>
                  <a:pt x="86" y="99"/>
                </a:cubicBezTo>
                <a:cubicBezTo>
                  <a:pt x="90" y="103"/>
                  <a:pt x="90" y="103"/>
                  <a:pt x="90" y="103"/>
                </a:cubicBezTo>
                <a:cubicBezTo>
                  <a:pt x="99" y="81"/>
                  <a:pt x="99" y="81"/>
                  <a:pt x="99" y="81"/>
                </a:cubicBezTo>
                <a:cubicBezTo>
                  <a:pt x="102" y="78"/>
                  <a:pt x="102" y="78"/>
                  <a:pt x="102" y="78"/>
                </a:cubicBezTo>
                <a:cubicBezTo>
                  <a:pt x="116" y="85"/>
                  <a:pt x="116" y="85"/>
                  <a:pt x="116" y="85"/>
                </a:cubicBezTo>
                <a:cubicBezTo>
                  <a:pt x="118" y="84"/>
                  <a:pt x="118" y="84"/>
                  <a:pt x="118" y="84"/>
                </a:cubicBezTo>
                <a:cubicBezTo>
                  <a:pt x="130" y="113"/>
                  <a:pt x="130" y="113"/>
                  <a:pt x="130" y="113"/>
                </a:cubicBezTo>
                <a:cubicBezTo>
                  <a:pt x="127" y="115"/>
                  <a:pt x="127" y="115"/>
                  <a:pt x="127" y="115"/>
                </a:cubicBezTo>
                <a:cubicBezTo>
                  <a:pt x="122" y="115"/>
                  <a:pt x="122" y="115"/>
                  <a:pt x="122" y="115"/>
                </a:cubicBezTo>
                <a:cubicBezTo>
                  <a:pt x="121" y="113"/>
                  <a:pt x="121" y="113"/>
                  <a:pt x="121" y="113"/>
                </a:cubicBezTo>
                <a:cubicBezTo>
                  <a:pt x="123" y="111"/>
                  <a:pt x="123" y="111"/>
                  <a:pt x="123" y="111"/>
                </a:cubicBezTo>
                <a:cubicBezTo>
                  <a:pt x="124" y="110"/>
                  <a:pt x="124" y="110"/>
                  <a:pt x="124" y="110"/>
                </a:cubicBezTo>
                <a:cubicBezTo>
                  <a:pt x="124" y="108"/>
                  <a:pt x="124" y="108"/>
                  <a:pt x="124" y="108"/>
                </a:cubicBezTo>
                <a:cubicBezTo>
                  <a:pt x="123" y="107"/>
                  <a:pt x="123" y="107"/>
                  <a:pt x="123" y="107"/>
                </a:cubicBezTo>
                <a:cubicBezTo>
                  <a:pt x="105" y="112"/>
                  <a:pt x="105" y="112"/>
                  <a:pt x="105" y="112"/>
                </a:cubicBezTo>
                <a:cubicBezTo>
                  <a:pt x="112" y="117"/>
                  <a:pt x="112" y="117"/>
                  <a:pt x="112" y="117"/>
                </a:cubicBezTo>
                <a:cubicBezTo>
                  <a:pt x="116" y="118"/>
                  <a:pt x="116" y="118"/>
                  <a:pt x="116" y="118"/>
                </a:cubicBezTo>
                <a:cubicBezTo>
                  <a:pt x="88" y="133"/>
                  <a:pt x="88" y="133"/>
                  <a:pt x="88" y="133"/>
                </a:cubicBezTo>
                <a:cubicBezTo>
                  <a:pt x="76" y="152"/>
                  <a:pt x="76" y="152"/>
                  <a:pt x="76" y="152"/>
                </a:cubicBezTo>
                <a:cubicBezTo>
                  <a:pt x="76" y="161"/>
                  <a:pt x="76" y="161"/>
                  <a:pt x="76" y="161"/>
                </a:cubicBezTo>
                <a:cubicBezTo>
                  <a:pt x="71" y="160"/>
                  <a:pt x="71" y="160"/>
                  <a:pt x="71" y="160"/>
                </a:cubicBezTo>
                <a:cubicBezTo>
                  <a:pt x="69" y="154"/>
                  <a:pt x="69" y="154"/>
                  <a:pt x="69" y="154"/>
                </a:cubicBezTo>
                <a:cubicBezTo>
                  <a:pt x="54" y="151"/>
                  <a:pt x="54" y="151"/>
                  <a:pt x="54" y="151"/>
                </a:cubicBezTo>
                <a:cubicBezTo>
                  <a:pt x="48" y="154"/>
                  <a:pt x="48" y="154"/>
                  <a:pt x="48" y="154"/>
                </a:cubicBezTo>
                <a:cubicBezTo>
                  <a:pt x="43" y="161"/>
                  <a:pt x="43" y="161"/>
                  <a:pt x="43" y="161"/>
                </a:cubicBezTo>
                <a:cubicBezTo>
                  <a:pt x="42" y="165"/>
                  <a:pt x="42" y="165"/>
                  <a:pt x="42" y="165"/>
                </a:cubicBezTo>
                <a:cubicBezTo>
                  <a:pt x="42" y="170"/>
                  <a:pt x="42" y="170"/>
                  <a:pt x="42" y="170"/>
                </a:cubicBezTo>
                <a:cubicBezTo>
                  <a:pt x="45" y="173"/>
                  <a:pt x="45" y="173"/>
                  <a:pt x="45" y="173"/>
                </a:cubicBezTo>
                <a:cubicBezTo>
                  <a:pt x="53" y="169"/>
                  <a:pt x="53" y="169"/>
                  <a:pt x="53" y="169"/>
                </a:cubicBezTo>
                <a:cubicBezTo>
                  <a:pt x="56" y="169"/>
                  <a:pt x="56" y="169"/>
                  <a:pt x="56" y="169"/>
                </a:cubicBezTo>
                <a:cubicBezTo>
                  <a:pt x="66" y="186"/>
                  <a:pt x="66" y="186"/>
                  <a:pt x="66" y="186"/>
                </a:cubicBezTo>
                <a:cubicBezTo>
                  <a:pt x="98" y="187"/>
                  <a:pt x="98" y="187"/>
                  <a:pt x="98" y="187"/>
                </a:cubicBezTo>
                <a:cubicBezTo>
                  <a:pt x="112" y="192"/>
                  <a:pt x="112" y="192"/>
                  <a:pt x="112" y="192"/>
                </a:cubicBezTo>
                <a:cubicBezTo>
                  <a:pt x="123" y="207"/>
                  <a:pt x="123" y="207"/>
                  <a:pt x="123" y="207"/>
                </a:cubicBezTo>
                <a:cubicBezTo>
                  <a:pt x="142" y="213"/>
                  <a:pt x="142" y="213"/>
                  <a:pt x="142" y="213"/>
                </a:cubicBezTo>
                <a:cubicBezTo>
                  <a:pt x="149" y="218"/>
                  <a:pt x="149" y="218"/>
                  <a:pt x="149" y="218"/>
                </a:cubicBezTo>
                <a:lnTo>
                  <a:pt x="141" y="245"/>
                </a:lnTo>
                <a:close/>
                <a:moveTo>
                  <a:pt x="95" y="72"/>
                </a:moveTo>
                <a:cubicBezTo>
                  <a:pt x="94" y="73"/>
                  <a:pt x="94" y="73"/>
                  <a:pt x="94" y="73"/>
                </a:cubicBezTo>
                <a:cubicBezTo>
                  <a:pt x="88" y="73"/>
                  <a:pt x="88" y="73"/>
                  <a:pt x="88" y="73"/>
                </a:cubicBezTo>
                <a:cubicBezTo>
                  <a:pt x="87" y="73"/>
                  <a:pt x="87" y="73"/>
                  <a:pt x="87" y="73"/>
                </a:cubicBezTo>
                <a:cubicBezTo>
                  <a:pt x="92" y="67"/>
                  <a:pt x="92" y="67"/>
                  <a:pt x="92" y="67"/>
                </a:cubicBezTo>
                <a:cubicBezTo>
                  <a:pt x="93" y="67"/>
                  <a:pt x="93" y="67"/>
                  <a:pt x="93" y="67"/>
                </a:cubicBezTo>
                <a:cubicBezTo>
                  <a:pt x="94" y="69"/>
                  <a:pt x="94" y="69"/>
                  <a:pt x="94" y="69"/>
                </a:cubicBezTo>
                <a:lnTo>
                  <a:pt x="95" y="72"/>
                </a:lnTo>
                <a:close/>
                <a:moveTo>
                  <a:pt x="145" y="76"/>
                </a:moveTo>
                <a:cubicBezTo>
                  <a:pt x="142" y="67"/>
                  <a:pt x="142" y="67"/>
                  <a:pt x="142" y="67"/>
                </a:cubicBezTo>
                <a:cubicBezTo>
                  <a:pt x="143" y="59"/>
                  <a:pt x="143" y="59"/>
                  <a:pt x="143" y="59"/>
                </a:cubicBezTo>
                <a:cubicBezTo>
                  <a:pt x="148" y="48"/>
                  <a:pt x="148" y="48"/>
                  <a:pt x="148" y="48"/>
                </a:cubicBezTo>
                <a:cubicBezTo>
                  <a:pt x="145" y="29"/>
                  <a:pt x="145" y="29"/>
                  <a:pt x="145" y="29"/>
                </a:cubicBezTo>
                <a:cubicBezTo>
                  <a:pt x="136" y="28"/>
                  <a:pt x="136" y="28"/>
                  <a:pt x="136" y="28"/>
                </a:cubicBezTo>
                <a:cubicBezTo>
                  <a:pt x="134" y="25"/>
                  <a:pt x="134" y="25"/>
                  <a:pt x="134" y="25"/>
                </a:cubicBezTo>
                <a:cubicBezTo>
                  <a:pt x="135" y="22"/>
                  <a:pt x="135" y="22"/>
                  <a:pt x="135" y="22"/>
                </a:cubicBezTo>
                <a:cubicBezTo>
                  <a:pt x="138" y="17"/>
                  <a:pt x="138" y="17"/>
                  <a:pt x="138" y="17"/>
                </a:cubicBezTo>
                <a:cubicBezTo>
                  <a:pt x="140" y="16"/>
                  <a:pt x="140" y="16"/>
                  <a:pt x="140" y="16"/>
                </a:cubicBezTo>
                <a:cubicBezTo>
                  <a:pt x="142" y="16"/>
                  <a:pt x="145" y="15"/>
                  <a:pt x="147" y="15"/>
                </a:cubicBezTo>
                <a:cubicBezTo>
                  <a:pt x="165" y="15"/>
                  <a:pt x="181" y="19"/>
                  <a:pt x="197" y="25"/>
                </a:cubicBezTo>
                <a:cubicBezTo>
                  <a:pt x="188" y="48"/>
                  <a:pt x="188" y="48"/>
                  <a:pt x="188" y="48"/>
                </a:cubicBezTo>
                <a:cubicBezTo>
                  <a:pt x="150" y="81"/>
                  <a:pt x="150" y="81"/>
                  <a:pt x="150" y="81"/>
                </a:cubicBezTo>
                <a:lnTo>
                  <a:pt x="145" y="76"/>
                </a:lnTo>
                <a:close/>
                <a:moveTo>
                  <a:pt x="277" y="185"/>
                </a:moveTo>
                <a:cubicBezTo>
                  <a:pt x="269" y="214"/>
                  <a:pt x="250" y="240"/>
                  <a:pt x="226" y="258"/>
                </a:cubicBezTo>
                <a:cubicBezTo>
                  <a:pt x="208" y="197"/>
                  <a:pt x="208" y="197"/>
                  <a:pt x="208" y="197"/>
                </a:cubicBezTo>
                <a:cubicBezTo>
                  <a:pt x="198" y="195"/>
                  <a:pt x="198" y="195"/>
                  <a:pt x="198" y="195"/>
                </a:cubicBezTo>
                <a:cubicBezTo>
                  <a:pt x="177" y="195"/>
                  <a:pt x="177" y="195"/>
                  <a:pt x="177" y="195"/>
                </a:cubicBezTo>
                <a:cubicBezTo>
                  <a:pt x="164" y="187"/>
                  <a:pt x="164" y="187"/>
                  <a:pt x="164" y="187"/>
                </a:cubicBezTo>
                <a:cubicBezTo>
                  <a:pt x="165" y="172"/>
                  <a:pt x="165" y="172"/>
                  <a:pt x="165" y="172"/>
                </a:cubicBezTo>
                <a:cubicBezTo>
                  <a:pt x="182" y="139"/>
                  <a:pt x="182" y="139"/>
                  <a:pt x="182" y="139"/>
                </a:cubicBezTo>
                <a:cubicBezTo>
                  <a:pt x="181" y="132"/>
                  <a:pt x="181" y="132"/>
                  <a:pt x="181" y="132"/>
                </a:cubicBezTo>
                <a:cubicBezTo>
                  <a:pt x="182" y="126"/>
                  <a:pt x="182" y="126"/>
                  <a:pt x="182" y="126"/>
                </a:cubicBezTo>
                <a:cubicBezTo>
                  <a:pt x="193" y="121"/>
                  <a:pt x="193" y="121"/>
                  <a:pt x="193" y="121"/>
                </a:cubicBezTo>
                <a:cubicBezTo>
                  <a:pt x="193" y="118"/>
                  <a:pt x="193" y="118"/>
                  <a:pt x="193" y="118"/>
                </a:cubicBezTo>
                <a:cubicBezTo>
                  <a:pt x="191" y="115"/>
                  <a:pt x="191" y="115"/>
                  <a:pt x="191" y="115"/>
                </a:cubicBezTo>
                <a:cubicBezTo>
                  <a:pt x="190" y="112"/>
                  <a:pt x="190" y="112"/>
                  <a:pt x="190" y="112"/>
                </a:cubicBezTo>
                <a:cubicBezTo>
                  <a:pt x="216" y="93"/>
                  <a:pt x="216" y="93"/>
                  <a:pt x="216" y="93"/>
                </a:cubicBezTo>
                <a:cubicBezTo>
                  <a:pt x="216" y="90"/>
                  <a:pt x="216" y="90"/>
                  <a:pt x="216" y="90"/>
                </a:cubicBezTo>
                <a:cubicBezTo>
                  <a:pt x="207" y="83"/>
                  <a:pt x="207" y="83"/>
                  <a:pt x="207" y="83"/>
                </a:cubicBezTo>
                <a:cubicBezTo>
                  <a:pt x="206" y="79"/>
                  <a:pt x="206" y="79"/>
                  <a:pt x="206" y="79"/>
                </a:cubicBezTo>
                <a:cubicBezTo>
                  <a:pt x="226" y="53"/>
                  <a:pt x="226" y="53"/>
                  <a:pt x="226" y="53"/>
                </a:cubicBezTo>
                <a:cubicBezTo>
                  <a:pt x="233" y="49"/>
                  <a:pt x="233" y="49"/>
                  <a:pt x="233" y="49"/>
                </a:cubicBezTo>
                <a:cubicBezTo>
                  <a:pt x="237" y="50"/>
                  <a:pt x="237" y="50"/>
                  <a:pt x="237" y="50"/>
                </a:cubicBezTo>
                <a:cubicBezTo>
                  <a:pt x="242" y="54"/>
                  <a:pt x="247" y="59"/>
                  <a:pt x="251" y="64"/>
                </a:cubicBezTo>
                <a:cubicBezTo>
                  <a:pt x="249" y="64"/>
                  <a:pt x="249" y="64"/>
                  <a:pt x="249" y="64"/>
                </a:cubicBezTo>
                <a:cubicBezTo>
                  <a:pt x="254" y="69"/>
                  <a:pt x="254" y="69"/>
                  <a:pt x="254" y="69"/>
                </a:cubicBezTo>
                <a:cubicBezTo>
                  <a:pt x="255" y="69"/>
                  <a:pt x="255" y="69"/>
                  <a:pt x="255" y="69"/>
                </a:cubicBezTo>
                <a:cubicBezTo>
                  <a:pt x="266" y="84"/>
                  <a:pt x="275" y="101"/>
                  <a:pt x="279" y="121"/>
                </a:cubicBezTo>
                <a:cubicBezTo>
                  <a:pt x="278" y="122"/>
                  <a:pt x="278" y="122"/>
                  <a:pt x="278" y="122"/>
                </a:cubicBezTo>
                <a:cubicBezTo>
                  <a:pt x="279" y="123"/>
                  <a:pt x="279" y="123"/>
                  <a:pt x="279" y="123"/>
                </a:cubicBezTo>
                <a:cubicBezTo>
                  <a:pt x="281" y="131"/>
                  <a:pt x="282" y="140"/>
                  <a:pt x="282" y="148"/>
                </a:cubicBezTo>
                <a:cubicBezTo>
                  <a:pt x="282" y="160"/>
                  <a:pt x="280" y="172"/>
                  <a:pt x="277" y="183"/>
                </a:cubicBezTo>
                <a:cubicBezTo>
                  <a:pt x="276" y="184"/>
                  <a:pt x="276" y="184"/>
                  <a:pt x="276" y="184"/>
                </a:cubicBezTo>
                <a:lnTo>
                  <a:pt x="277" y="185"/>
                </a:lnTo>
                <a:close/>
              </a:path>
            </a:pathLst>
          </a:custGeom>
          <a:solidFill>
            <a:schemeClr val="bg1"/>
          </a:solidFill>
          <a:ln>
            <a:noFill/>
          </a:ln>
        </p:spPr>
        <p:txBody>
          <a:bodyPr vert="horz" wrap="square" lIns="121913" tIns="60956" rIns="121913" bIns="60956" numCol="1" anchor="t" anchorCtr="0" compatLnSpc="1"/>
          <a:lstStyle/>
          <a:p>
            <a:pP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34" name="组合 33"/>
          <p:cNvGrpSpPr/>
          <p:nvPr/>
        </p:nvGrpSpPr>
        <p:grpSpPr>
          <a:xfrm>
            <a:off x="1060032" y="4960267"/>
            <a:ext cx="1934629" cy="890796"/>
            <a:chOff x="468937" y="2419540"/>
            <a:chExt cx="1934629" cy="890796"/>
          </a:xfrm>
        </p:grpSpPr>
        <p:sp>
          <p:nvSpPr>
            <p:cNvPr id="35"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54" name="矩形 53"/>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55" name="组合 54"/>
          <p:cNvGrpSpPr/>
          <p:nvPr/>
        </p:nvGrpSpPr>
        <p:grpSpPr>
          <a:xfrm>
            <a:off x="3818472" y="4960267"/>
            <a:ext cx="1934629" cy="890796"/>
            <a:chOff x="468937" y="2419540"/>
            <a:chExt cx="1934629" cy="890796"/>
          </a:xfrm>
        </p:grpSpPr>
        <p:sp>
          <p:nvSpPr>
            <p:cNvPr id="60"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64" name="矩形 63"/>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65" name="组合 64"/>
          <p:cNvGrpSpPr/>
          <p:nvPr/>
        </p:nvGrpSpPr>
        <p:grpSpPr>
          <a:xfrm>
            <a:off x="6470232" y="4960267"/>
            <a:ext cx="1934629" cy="890796"/>
            <a:chOff x="468937" y="2419540"/>
            <a:chExt cx="1934629" cy="890796"/>
          </a:xfrm>
        </p:grpSpPr>
        <p:sp>
          <p:nvSpPr>
            <p:cNvPr id="66"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67" name="矩形 66"/>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68" name="组合 67"/>
          <p:cNvGrpSpPr/>
          <p:nvPr/>
        </p:nvGrpSpPr>
        <p:grpSpPr>
          <a:xfrm>
            <a:off x="9228672" y="4960267"/>
            <a:ext cx="1934629" cy="890796"/>
            <a:chOff x="468937" y="2419540"/>
            <a:chExt cx="1934629" cy="890796"/>
          </a:xfrm>
        </p:grpSpPr>
        <p:sp>
          <p:nvSpPr>
            <p:cNvPr id="69"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70" name="矩形 69"/>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38" name="组合 37">
            <a:extLst>
              <a:ext uri="{FF2B5EF4-FFF2-40B4-BE49-F238E27FC236}">
                <a16:creationId xmlns:a16="http://schemas.microsoft.com/office/drawing/2014/main" id="{A31C7BD4-37D2-4E7C-B8E1-23A9D07FAC83}"/>
              </a:ext>
            </a:extLst>
          </p:cNvPr>
          <p:cNvGrpSpPr/>
          <p:nvPr/>
        </p:nvGrpSpPr>
        <p:grpSpPr>
          <a:xfrm>
            <a:off x="3424460" y="220234"/>
            <a:ext cx="5544407" cy="617980"/>
            <a:chOff x="551593" y="497013"/>
            <a:chExt cx="5544407" cy="617980"/>
          </a:xfrm>
        </p:grpSpPr>
        <p:sp>
          <p:nvSpPr>
            <p:cNvPr id="39" name="矩形 38">
              <a:extLst>
                <a:ext uri="{FF2B5EF4-FFF2-40B4-BE49-F238E27FC236}">
                  <a16:creationId xmlns:a16="http://schemas.microsoft.com/office/drawing/2014/main" id="{9EB028D6-0350-414B-9BD2-CE12F083074D}"/>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40" name="0 _4">
              <a:extLst>
                <a:ext uri="{FF2B5EF4-FFF2-40B4-BE49-F238E27FC236}">
                  <a16:creationId xmlns:a16="http://schemas.microsoft.com/office/drawing/2014/main" id="{03457FD2-FE5B-48ED-AC69-5634C612FC56}"/>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Effect transition="in" filter="fade">
                                      <p:cBhvr>
                                        <p:cTn id="21" dur="500"/>
                                        <p:tgtEl>
                                          <p:spTgt spid="10"/>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45"/>
                                        </p:tgtEl>
                                        <p:attrNameLst>
                                          <p:attrName>style.visibility</p:attrName>
                                        </p:attrNameLst>
                                      </p:cBhvr>
                                      <p:to>
                                        <p:strVal val="visible"/>
                                      </p:to>
                                    </p:set>
                                    <p:anim calcmode="lin" valueType="num">
                                      <p:cBhvr>
                                        <p:cTn id="25" dur="500" fill="hold"/>
                                        <p:tgtEl>
                                          <p:spTgt spid="45"/>
                                        </p:tgtEl>
                                        <p:attrNameLst>
                                          <p:attrName>ppt_w</p:attrName>
                                        </p:attrNameLst>
                                      </p:cBhvr>
                                      <p:tavLst>
                                        <p:tav tm="0">
                                          <p:val>
                                            <p:fltVal val="0"/>
                                          </p:val>
                                        </p:tav>
                                        <p:tav tm="100000">
                                          <p:val>
                                            <p:strVal val="#ppt_w"/>
                                          </p:val>
                                        </p:tav>
                                      </p:tavLst>
                                    </p:anim>
                                    <p:anim calcmode="lin" valueType="num">
                                      <p:cBhvr>
                                        <p:cTn id="26" dur="500" fill="hold"/>
                                        <p:tgtEl>
                                          <p:spTgt spid="45"/>
                                        </p:tgtEl>
                                        <p:attrNameLst>
                                          <p:attrName>ppt_h</p:attrName>
                                        </p:attrNameLst>
                                      </p:cBhvr>
                                      <p:tavLst>
                                        <p:tav tm="0">
                                          <p:val>
                                            <p:fltVal val="0"/>
                                          </p:val>
                                        </p:tav>
                                        <p:tav tm="100000">
                                          <p:val>
                                            <p:strVal val="#ppt_h"/>
                                          </p:val>
                                        </p:tav>
                                      </p:tavLst>
                                    </p:anim>
                                    <p:animEffect transition="in" filter="fade">
                                      <p:cBhvr>
                                        <p:cTn id="27" dur="500"/>
                                        <p:tgtEl>
                                          <p:spTgt spid="45"/>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57"/>
                                        </p:tgtEl>
                                        <p:attrNameLst>
                                          <p:attrName>style.visibility</p:attrName>
                                        </p:attrNameLst>
                                      </p:cBhvr>
                                      <p:to>
                                        <p:strVal val="visible"/>
                                      </p:to>
                                    </p:set>
                                    <p:anim calcmode="lin" valueType="num">
                                      <p:cBhvr>
                                        <p:cTn id="31" dur="500" fill="hold"/>
                                        <p:tgtEl>
                                          <p:spTgt spid="57"/>
                                        </p:tgtEl>
                                        <p:attrNameLst>
                                          <p:attrName>ppt_w</p:attrName>
                                        </p:attrNameLst>
                                      </p:cBhvr>
                                      <p:tavLst>
                                        <p:tav tm="0">
                                          <p:val>
                                            <p:fltVal val="0"/>
                                          </p:val>
                                        </p:tav>
                                        <p:tav tm="100000">
                                          <p:val>
                                            <p:strVal val="#ppt_w"/>
                                          </p:val>
                                        </p:tav>
                                      </p:tavLst>
                                    </p:anim>
                                    <p:anim calcmode="lin" valueType="num">
                                      <p:cBhvr>
                                        <p:cTn id="32" dur="500" fill="hold"/>
                                        <p:tgtEl>
                                          <p:spTgt spid="57"/>
                                        </p:tgtEl>
                                        <p:attrNameLst>
                                          <p:attrName>ppt_h</p:attrName>
                                        </p:attrNameLst>
                                      </p:cBhvr>
                                      <p:tavLst>
                                        <p:tav tm="0">
                                          <p:val>
                                            <p:fltVal val="0"/>
                                          </p:val>
                                        </p:tav>
                                        <p:tav tm="100000">
                                          <p:val>
                                            <p:strVal val="#ppt_h"/>
                                          </p:val>
                                        </p:tav>
                                      </p:tavLst>
                                    </p:anim>
                                    <p:animEffect transition="in" filter="fade">
                                      <p:cBhvr>
                                        <p:cTn id="33" dur="500"/>
                                        <p:tgtEl>
                                          <p:spTgt spid="57"/>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58"/>
                                        </p:tgtEl>
                                        <p:attrNameLst>
                                          <p:attrName>style.visibility</p:attrName>
                                        </p:attrNameLst>
                                      </p:cBhvr>
                                      <p:to>
                                        <p:strVal val="visible"/>
                                      </p:to>
                                    </p:set>
                                    <p:anim calcmode="lin" valueType="num">
                                      <p:cBhvr>
                                        <p:cTn id="37" dur="500" fill="hold"/>
                                        <p:tgtEl>
                                          <p:spTgt spid="58"/>
                                        </p:tgtEl>
                                        <p:attrNameLst>
                                          <p:attrName>ppt_w</p:attrName>
                                        </p:attrNameLst>
                                      </p:cBhvr>
                                      <p:tavLst>
                                        <p:tav tm="0">
                                          <p:val>
                                            <p:fltVal val="0"/>
                                          </p:val>
                                        </p:tav>
                                        <p:tav tm="100000">
                                          <p:val>
                                            <p:strVal val="#ppt_w"/>
                                          </p:val>
                                        </p:tav>
                                      </p:tavLst>
                                    </p:anim>
                                    <p:anim calcmode="lin" valueType="num">
                                      <p:cBhvr>
                                        <p:cTn id="38" dur="500" fill="hold"/>
                                        <p:tgtEl>
                                          <p:spTgt spid="58"/>
                                        </p:tgtEl>
                                        <p:attrNameLst>
                                          <p:attrName>ppt_h</p:attrName>
                                        </p:attrNameLst>
                                      </p:cBhvr>
                                      <p:tavLst>
                                        <p:tav tm="0">
                                          <p:val>
                                            <p:fltVal val="0"/>
                                          </p:val>
                                        </p:tav>
                                        <p:tav tm="100000">
                                          <p:val>
                                            <p:strVal val="#ppt_h"/>
                                          </p:val>
                                        </p:tav>
                                      </p:tavLst>
                                    </p:anim>
                                    <p:animEffect transition="in" filter="fade">
                                      <p:cBhvr>
                                        <p:cTn id="39" dur="500"/>
                                        <p:tgtEl>
                                          <p:spTgt spid="58"/>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50"/>
                                        </p:tgtEl>
                                        <p:attrNameLst>
                                          <p:attrName>style.visibility</p:attrName>
                                        </p:attrNameLst>
                                      </p:cBhvr>
                                      <p:to>
                                        <p:strVal val="visible"/>
                                      </p:to>
                                    </p:set>
                                    <p:anim calcmode="lin" valueType="num">
                                      <p:cBhvr>
                                        <p:cTn id="43" dur="500" fill="hold"/>
                                        <p:tgtEl>
                                          <p:spTgt spid="50"/>
                                        </p:tgtEl>
                                        <p:attrNameLst>
                                          <p:attrName>ppt_w</p:attrName>
                                        </p:attrNameLst>
                                      </p:cBhvr>
                                      <p:tavLst>
                                        <p:tav tm="0">
                                          <p:val>
                                            <p:fltVal val="0"/>
                                          </p:val>
                                        </p:tav>
                                        <p:tav tm="100000">
                                          <p:val>
                                            <p:strVal val="#ppt_w"/>
                                          </p:val>
                                        </p:tav>
                                      </p:tavLst>
                                    </p:anim>
                                    <p:anim calcmode="lin" valueType="num">
                                      <p:cBhvr>
                                        <p:cTn id="44" dur="500" fill="hold"/>
                                        <p:tgtEl>
                                          <p:spTgt spid="50"/>
                                        </p:tgtEl>
                                        <p:attrNameLst>
                                          <p:attrName>ppt_h</p:attrName>
                                        </p:attrNameLst>
                                      </p:cBhvr>
                                      <p:tavLst>
                                        <p:tav tm="0">
                                          <p:val>
                                            <p:fltVal val="0"/>
                                          </p:val>
                                        </p:tav>
                                        <p:tav tm="100000">
                                          <p:val>
                                            <p:strVal val="#ppt_h"/>
                                          </p:val>
                                        </p:tav>
                                      </p:tavLst>
                                    </p:anim>
                                    <p:animEffect transition="in" filter="fade">
                                      <p:cBhvr>
                                        <p:cTn id="45" dur="500"/>
                                        <p:tgtEl>
                                          <p:spTgt spid="50"/>
                                        </p:tgtEl>
                                      </p:cBhvr>
                                    </p:animEffect>
                                  </p:childTnLst>
                                </p:cTn>
                              </p:par>
                            </p:childTnLst>
                          </p:cTn>
                        </p:par>
                        <p:par>
                          <p:cTn id="46" fill="hold">
                            <p:stCondLst>
                              <p:cond delay="3500"/>
                            </p:stCondLst>
                            <p:childTnLst>
                              <p:par>
                                <p:cTn id="47" presetID="53" presetClass="entr" presetSubtype="16" fill="hold" nodeType="afterEffect">
                                  <p:stCondLst>
                                    <p:cond delay="0"/>
                                  </p:stCondLst>
                                  <p:childTnLst>
                                    <p:set>
                                      <p:cBhvr>
                                        <p:cTn id="48" dur="1" fill="hold">
                                          <p:stCondLst>
                                            <p:cond delay="0"/>
                                          </p:stCondLst>
                                        </p:cTn>
                                        <p:tgtEl>
                                          <p:spTgt spid="59"/>
                                        </p:tgtEl>
                                        <p:attrNameLst>
                                          <p:attrName>style.visibility</p:attrName>
                                        </p:attrNameLst>
                                      </p:cBhvr>
                                      <p:to>
                                        <p:strVal val="visible"/>
                                      </p:to>
                                    </p:set>
                                    <p:anim calcmode="lin" valueType="num">
                                      <p:cBhvr>
                                        <p:cTn id="49" dur="500" fill="hold"/>
                                        <p:tgtEl>
                                          <p:spTgt spid="59"/>
                                        </p:tgtEl>
                                        <p:attrNameLst>
                                          <p:attrName>ppt_w</p:attrName>
                                        </p:attrNameLst>
                                      </p:cBhvr>
                                      <p:tavLst>
                                        <p:tav tm="0">
                                          <p:val>
                                            <p:fltVal val="0"/>
                                          </p:val>
                                        </p:tav>
                                        <p:tav tm="100000">
                                          <p:val>
                                            <p:strVal val="#ppt_w"/>
                                          </p:val>
                                        </p:tav>
                                      </p:tavLst>
                                    </p:anim>
                                    <p:anim calcmode="lin" valueType="num">
                                      <p:cBhvr>
                                        <p:cTn id="50" dur="500" fill="hold"/>
                                        <p:tgtEl>
                                          <p:spTgt spid="59"/>
                                        </p:tgtEl>
                                        <p:attrNameLst>
                                          <p:attrName>ppt_h</p:attrName>
                                        </p:attrNameLst>
                                      </p:cBhvr>
                                      <p:tavLst>
                                        <p:tav tm="0">
                                          <p:val>
                                            <p:fltVal val="0"/>
                                          </p:val>
                                        </p:tav>
                                        <p:tav tm="100000">
                                          <p:val>
                                            <p:strVal val="#ppt_h"/>
                                          </p:val>
                                        </p:tav>
                                      </p:tavLst>
                                    </p:anim>
                                    <p:animEffect transition="in" filter="fade">
                                      <p:cBhvr>
                                        <p:cTn id="51" dur="500"/>
                                        <p:tgtEl>
                                          <p:spTgt spid="59"/>
                                        </p:tgtEl>
                                      </p:cBhvr>
                                    </p:animEffect>
                                  </p:childTnLst>
                                </p:cTn>
                              </p:par>
                            </p:childTnLst>
                          </p:cTn>
                        </p:par>
                        <p:par>
                          <p:cTn id="52" fill="hold">
                            <p:stCondLst>
                              <p:cond delay="4000"/>
                            </p:stCondLst>
                            <p:childTnLst>
                              <p:par>
                                <p:cTn id="53" presetID="53" presetClass="entr" presetSubtype="16" fill="hold" nodeType="afterEffect">
                                  <p:stCondLst>
                                    <p:cond delay="0"/>
                                  </p:stCondLst>
                                  <p:childTnLst>
                                    <p:set>
                                      <p:cBhvr>
                                        <p:cTn id="54" dur="1" fill="hold">
                                          <p:stCondLst>
                                            <p:cond delay="0"/>
                                          </p:stCondLst>
                                        </p:cTn>
                                        <p:tgtEl>
                                          <p:spTgt spid="61"/>
                                        </p:tgtEl>
                                        <p:attrNameLst>
                                          <p:attrName>style.visibility</p:attrName>
                                        </p:attrNameLst>
                                      </p:cBhvr>
                                      <p:to>
                                        <p:strVal val="visible"/>
                                      </p:to>
                                    </p:set>
                                    <p:anim calcmode="lin" valueType="num">
                                      <p:cBhvr>
                                        <p:cTn id="55" dur="500" fill="hold"/>
                                        <p:tgtEl>
                                          <p:spTgt spid="61"/>
                                        </p:tgtEl>
                                        <p:attrNameLst>
                                          <p:attrName>ppt_w</p:attrName>
                                        </p:attrNameLst>
                                      </p:cBhvr>
                                      <p:tavLst>
                                        <p:tav tm="0">
                                          <p:val>
                                            <p:fltVal val="0"/>
                                          </p:val>
                                        </p:tav>
                                        <p:tav tm="100000">
                                          <p:val>
                                            <p:strVal val="#ppt_w"/>
                                          </p:val>
                                        </p:tav>
                                      </p:tavLst>
                                    </p:anim>
                                    <p:anim calcmode="lin" valueType="num">
                                      <p:cBhvr>
                                        <p:cTn id="56" dur="500" fill="hold"/>
                                        <p:tgtEl>
                                          <p:spTgt spid="61"/>
                                        </p:tgtEl>
                                        <p:attrNameLst>
                                          <p:attrName>ppt_h</p:attrName>
                                        </p:attrNameLst>
                                      </p:cBhvr>
                                      <p:tavLst>
                                        <p:tav tm="0">
                                          <p:val>
                                            <p:fltVal val="0"/>
                                          </p:val>
                                        </p:tav>
                                        <p:tav tm="100000">
                                          <p:val>
                                            <p:strVal val="#ppt_h"/>
                                          </p:val>
                                        </p:tav>
                                      </p:tavLst>
                                    </p:anim>
                                    <p:animEffect transition="in" filter="fade">
                                      <p:cBhvr>
                                        <p:cTn id="57" dur="500"/>
                                        <p:tgtEl>
                                          <p:spTgt spid="61"/>
                                        </p:tgtEl>
                                      </p:cBhvr>
                                    </p:animEffect>
                                  </p:childTnLst>
                                </p:cTn>
                              </p:par>
                            </p:childTnLst>
                          </p:cTn>
                        </p:par>
                        <p:par>
                          <p:cTn id="58" fill="hold">
                            <p:stCondLst>
                              <p:cond delay="4500"/>
                            </p:stCondLst>
                            <p:childTnLst>
                              <p:par>
                                <p:cTn id="59" presetID="53" presetClass="entr" presetSubtype="16" fill="hold" grpId="0" nodeType="afterEffect">
                                  <p:stCondLst>
                                    <p:cond delay="0"/>
                                  </p:stCondLst>
                                  <p:childTnLst>
                                    <p:set>
                                      <p:cBhvr>
                                        <p:cTn id="60" dur="1" fill="hold">
                                          <p:stCondLst>
                                            <p:cond delay="0"/>
                                          </p:stCondLst>
                                        </p:cTn>
                                        <p:tgtEl>
                                          <p:spTgt spid="56"/>
                                        </p:tgtEl>
                                        <p:attrNameLst>
                                          <p:attrName>style.visibility</p:attrName>
                                        </p:attrNameLst>
                                      </p:cBhvr>
                                      <p:to>
                                        <p:strVal val="visible"/>
                                      </p:to>
                                    </p:set>
                                    <p:anim calcmode="lin" valueType="num">
                                      <p:cBhvr>
                                        <p:cTn id="61" dur="500" fill="hold"/>
                                        <p:tgtEl>
                                          <p:spTgt spid="56"/>
                                        </p:tgtEl>
                                        <p:attrNameLst>
                                          <p:attrName>ppt_w</p:attrName>
                                        </p:attrNameLst>
                                      </p:cBhvr>
                                      <p:tavLst>
                                        <p:tav tm="0">
                                          <p:val>
                                            <p:fltVal val="0"/>
                                          </p:val>
                                        </p:tav>
                                        <p:tav tm="100000">
                                          <p:val>
                                            <p:strVal val="#ppt_w"/>
                                          </p:val>
                                        </p:tav>
                                      </p:tavLst>
                                    </p:anim>
                                    <p:anim calcmode="lin" valueType="num">
                                      <p:cBhvr>
                                        <p:cTn id="62" dur="500" fill="hold"/>
                                        <p:tgtEl>
                                          <p:spTgt spid="56"/>
                                        </p:tgtEl>
                                        <p:attrNameLst>
                                          <p:attrName>ppt_h</p:attrName>
                                        </p:attrNameLst>
                                      </p:cBhvr>
                                      <p:tavLst>
                                        <p:tav tm="0">
                                          <p:val>
                                            <p:fltVal val="0"/>
                                          </p:val>
                                        </p:tav>
                                        <p:tav tm="100000">
                                          <p:val>
                                            <p:strVal val="#ppt_h"/>
                                          </p:val>
                                        </p:tav>
                                      </p:tavLst>
                                    </p:anim>
                                    <p:animEffect transition="in" filter="fade">
                                      <p:cBhvr>
                                        <p:cTn id="63" dur="500"/>
                                        <p:tgtEl>
                                          <p:spTgt spid="56"/>
                                        </p:tgtEl>
                                      </p:cBhvr>
                                    </p:animEffect>
                                  </p:childTnLst>
                                </p:cTn>
                              </p:par>
                            </p:childTnLst>
                          </p:cTn>
                        </p:par>
                        <p:par>
                          <p:cTn id="64" fill="hold">
                            <p:stCondLst>
                              <p:cond delay="5000"/>
                            </p:stCondLst>
                            <p:childTnLst>
                              <p:par>
                                <p:cTn id="65" presetID="53" presetClass="entr" presetSubtype="16" fill="hold" nodeType="afterEffect">
                                  <p:stCondLst>
                                    <p:cond delay="0"/>
                                  </p:stCondLst>
                                  <p:childTnLst>
                                    <p:set>
                                      <p:cBhvr>
                                        <p:cTn id="66" dur="1" fill="hold">
                                          <p:stCondLst>
                                            <p:cond delay="0"/>
                                          </p:stCondLst>
                                        </p:cTn>
                                        <p:tgtEl>
                                          <p:spTgt spid="62"/>
                                        </p:tgtEl>
                                        <p:attrNameLst>
                                          <p:attrName>style.visibility</p:attrName>
                                        </p:attrNameLst>
                                      </p:cBhvr>
                                      <p:to>
                                        <p:strVal val="visible"/>
                                      </p:to>
                                    </p:set>
                                    <p:anim calcmode="lin" valueType="num">
                                      <p:cBhvr>
                                        <p:cTn id="67" dur="500" fill="hold"/>
                                        <p:tgtEl>
                                          <p:spTgt spid="62"/>
                                        </p:tgtEl>
                                        <p:attrNameLst>
                                          <p:attrName>ppt_w</p:attrName>
                                        </p:attrNameLst>
                                      </p:cBhvr>
                                      <p:tavLst>
                                        <p:tav tm="0">
                                          <p:val>
                                            <p:fltVal val="0"/>
                                          </p:val>
                                        </p:tav>
                                        <p:tav tm="100000">
                                          <p:val>
                                            <p:strVal val="#ppt_w"/>
                                          </p:val>
                                        </p:tav>
                                      </p:tavLst>
                                    </p:anim>
                                    <p:anim calcmode="lin" valueType="num">
                                      <p:cBhvr>
                                        <p:cTn id="68" dur="500" fill="hold"/>
                                        <p:tgtEl>
                                          <p:spTgt spid="62"/>
                                        </p:tgtEl>
                                        <p:attrNameLst>
                                          <p:attrName>ppt_h</p:attrName>
                                        </p:attrNameLst>
                                      </p:cBhvr>
                                      <p:tavLst>
                                        <p:tav tm="0">
                                          <p:val>
                                            <p:fltVal val="0"/>
                                          </p:val>
                                        </p:tav>
                                        <p:tav tm="100000">
                                          <p:val>
                                            <p:strVal val="#ppt_h"/>
                                          </p:val>
                                        </p:tav>
                                      </p:tavLst>
                                    </p:anim>
                                    <p:animEffect transition="in" filter="fade">
                                      <p:cBhvr>
                                        <p:cTn id="69" dur="500"/>
                                        <p:tgtEl>
                                          <p:spTgt spid="62"/>
                                        </p:tgtEl>
                                      </p:cBhvr>
                                    </p:animEffect>
                                  </p:childTnLst>
                                </p:cTn>
                              </p:par>
                            </p:childTnLst>
                          </p:cTn>
                        </p:par>
                        <p:par>
                          <p:cTn id="70" fill="hold">
                            <p:stCondLst>
                              <p:cond delay="5500"/>
                            </p:stCondLst>
                            <p:childTnLst>
                              <p:par>
                                <p:cTn id="71" presetID="53" presetClass="entr" presetSubtype="16" fill="hold" nodeType="afterEffect">
                                  <p:stCondLst>
                                    <p:cond delay="0"/>
                                  </p:stCondLst>
                                  <p:childTnLst>
                                    <p:set>
                                      <p:cBhvr>
                                        <p:cTn id="72" dur="1" fill="hold">
                                          <p:stCondLst>
                                            <p:cond delay="0"/>
                                          </p:stCondLst>
                                        </p:cTn>
                                        <p:tgtEl>
                                          <p:spTgt spid="63"/>
                                        </p:tgtEl>
                                        <p:attrNameLst>
                                          <p:attrName>style.visibility</p:attrName>
                                        </p:attrNameLst>
                                      </p:cBhvr>
                                      <p:to>
                                        <p:strVal val="visible"/>
                                      </p:to>
                                    </p:set>
                                    <p:anim calcmode="lin" valueType="num">
                                      <p:cBhvr>
                                        <p:cTn id="73" dur="500" fill="hold"/>
                                        <p:tgtEl>
                                          <p:spTgt spid="63"/>
                                        </p:tgtEl>
                                        <p:attrNameLst>
                                          <p:attrName>ppt_w</p:attrName>
                                        </p:attrNameLst>
                                      </p:cBhvr>
                                      <p:tavLst>
                                        <p:tav tm="0">
                                          <p:val>
                                            <p:fltVal val="0"/>
                                          </p:val>
                                        </p:tav>
                                        <p:tav tm="100000">
                                          <p:val>
                                            <p:strVal val="#ppt_w"/>
                                          </p:val>
                                        </p:tav>
                                      </p:tavLst>
                                    </p:anim>
                                    <p:anim calcmode="lin" valueType="num">
                                      <p:cBhvr>
                                        <p:cTn id="74" dur="500" fill="hold"/>
                                        <p:tgtEl>
                                          <p:spTgt spid="63"/>
                                        </p:tgtEl>
                                        <p:attrNameLst>
                                          <p:attrName>ppt_h</p:attrName>
                                        </p:attrNameLst>
                                      </p:cBhvr>
                                      <p:tavLst>
                                        <p:tav tm="0">
                                          <p:val>
                                            <p:fltVal val="0"/>
                                          </p:val>
                                        </p:tav>
                                        <p:tav tm="100000">
                                          <p:val>
                                            <p:strVal val="#ppt_h"/>
                                          </p:val>
                                        </p:tav>
                                      </p:tavLst>
                                    </p:anim>
                                    <p:animEffect transition="in" filter="fade">
                                      <p:cBhvr>
                                        <p:cTn id="75" dur="500"/>
                                        <p:tgtEl>
                                          <p:spTgt spid="63"/>
                                        </p:tgtEl>
                                      </p:cBhvr>
                                    </p:animEffect>
                                  </p:childTnLst>
                                </p:cTn>
                              </p:par>
                            </p:childTnLst>
                          </p:cTn>
                        </p:par>
                        <p:par>
                          <p:cTn id="76" fill="hold">
                            <p:stCondLst>
                              <p:cond delay="6000"/>
                            </p:stCondLst>
                            <p:childTnLst>
                              <p:par>
                                <p:cTn id="77" presetID="53" presetClass="entr" presetSubtype="16" fill="hold" nodeType="afterEffect">
                                  <p:stCondLst>
                                    <p:cond delay="0"/>
                                  </p:stCondLst>
                                  <p:childTnLst>
                                    <p:set>
                                      <p:cBhvr>
                                        <p:cTn id="78" dur="1" fill="hold">
                                          <p:stCondLst>
                                            <p:cond delay="0"/>
                                          </p:stCondLst>
                                        </p:cTn>
                                        <p:tgtEl>
                                          <p:spTgt spid="34"/>
                                        </p:tgtEl>
                                        <p:attrNameLst>
                                          <p:attrName>style.visibility</p:attrName>
                                        </p:attrNameLst>
                                      </p:cBhvr>
                                      <p:to>
                                        <p:strVal val="visible"/>
                                      </p:to>
                                    </p:set>
                                    <p:anim calcmode="lin" valueType="num">
                                      <p:cBhvr>
                                        <p:cTn id="79" dur="500" fill="hold"/>
                                        <p:tgtEl>
                                          <p:spTgt spid="34"/>
                                        </p:tgtEl>
                                        <p:attrNameLst>
                                          <p:attrName>ppt_w</p:attrName>
                                        </p:attrNameLst>
                                      </p:cBhvr>
                                      <p:tavLst>
                                        <p:tav tm="0">
                                          <p:val>
                                            <p:fltVal val="0"/>
                                          </p:val>
                                        </p:tav>
                                        <p:tav tm="100000">
                                          <p:val>
                                            <p:strVal val="#ppt_w"/>
                                          </p:val>
                                        </p:tav>
                                      </p:tavLst>
                                    </p:anim>
                                    <p:anim calcmode="lin" valueType="num">
                                      <p:cBhvr>
                                        <p:cTn id="80" dur="500" fill="hold"/>
                                        <p:tgtEl>
                                          <p:spTgt spid="34"/>
                                        </p:tgtEl>
                                        <p:attrNameLst>
                                          <p:attrName>ppt_h</p:attrName>
                                        </p:attrNameLst>
                                      </p:cBhvr>
                                      <p:tavLst>
                                        <p:tav tm="0">
                                          <p:val>
                                            <p:fltVal val="0"/>
                                          </p:val>
                                        </p:tav>
                                        <p:tav tm="100000">
                                          <p:val>
                                            <p:strVal val="#ppt_h"/>
                                          </p:val>
                                        </p:tav>
                                      </p:tavLst>
                                    </p:anim>
                                    <p:animEffect transition="in" filter="fade">
                                      <p:cBhvr>
                                        <p:cTn id="81" dur="500"/>
                                        <p:tgtEl>
                                          <p:spTgt spid="34"/>
                                        </p:tgtEl>
                                      </p:cBhvr>
                                    </p:animEffect>
                                  </p:childTnLst>
                                </p:cTn>
                              </p:par>
                            </p:childTnLst>
                          </p:cTn>
                        </p:par>
                        <p:par>
                          <p:cTn id="82" fill="hold">
                            <p:stCondLst>
                              <p:cond delay="6500"/>
                            </p:stCondLst>
                            <p:childTnLst>
                              <p:par>
                                <p:cTn id="83" presetID="53" presetClass="entr" presetSubtype="16" fill="hold" nodeType="afterEffect">
                                  <p:stCondLst>
                                    <p:cond delay="0"/>
                                  </p:stCondLst>
                                  <p:childTnLst>
                                    <p:set>
                                      <p:cBhvr>
                                        <p:cTn id="84" dur="1" fill="hold">
                                          <p:stCondLst>
                                            <p:cond delay="0"/>
                                          </p:stCondLst>
                                        </p:cTn>
                                        <p:tgtEl>
                                          <p:spTgt spid="55"/>
                                        </p:tgtEl>
                                        <p:attrNameLst>
                                          <p:attrName>style.visibility</p:attrName>
                                        </p:attrNameLst>
                                      </p:cBhvr>
                                      <p:to>
                                        <p:strVal val="visible"/>
                                      </p:to>
                                    </p:set>
                                    <p:anim calcmode="lin" valueType="num">
                                      <p:cBhvr>
                                        <p:cTn id="85" dur="500" fill="hold"/>
                                        <p:tgtEl>
                                          <p:spTgt spid="55"/>
                                        </p:tgtEl>
                                        <p:attrNameLst>
                                          <p:attrName>ppt_w</p:attrName>
                                        </p:attrNameLst>
                                      </p:cBhvr>
                                      <p:tavLst>
                                        <p:tav tm="0">
                                          <p:val>
                                            <p:fltVal val="0"/>
                                          </p:val>
                                        </p:tav>
                                        <p:tav tm="100000">
                                          <p:val>
                                            <p:strVal val="#ppt_w"/>
                                          </p:val>
                                        </p:tav>
                                      </p:tavLst>
                                    </p:anim>
                                    <p:anim calcmode="lin" valueType="num">
                                      <p:cBhvr>
                                        <p:cTn id="86" dur="500" fill="hold"/>
                                        <p:tgtEl>
                                          <p:spTgt spid="55"/>
                                        </p:tgtEl>
                                        <p:attrNameLst>
                                          <p:attrName>ppt_h</p:attrName>
                                        </p:attrNameLst>
                                      </p:cBhvr>
                                      <p:tavLst>
                                        <p:tav tm="0">
                                          <p:val>
                                            <p:fltVal val="0"/>
                                          </p:val>
                                        </p:tav>
                                        <p:tav tm="100000">
                                          <p:val>
                                            <p:strVal val="#ppt_h"/>
                                          </p:val>
                                        </p:tav>
                                      </p:tavLst>
                                    </p:anim>
                                    <p:animEffect transition="in" filter="fade">
                                      <p:cBhvr>
                                        <p:cTn id="87" dur="500"/>
                                        <p:tgtEl>
                                          <p:spTgt spid="55"/>
                                        </p:tgtEl>
                                      </p:cBhvr>
                                    </p:animEffect>
                                  </p:childTnLst>
                                </p:cTn>
                              </p:par>
                            </p:childTnLst>
                          </p:cTn>
                        </p:par>
                        <p:par>
                          <p:cTn id="88" fill="hold">
                            <p:stCondLst>
                              <p:cond delay="7000"/>
                            </p:stCondLst>
                            <p:childTnLst>
                              <p:par>
                                <p:cTn id="89" presetID="53" presetClass="entr" presetSubtype="16" fill="hold" nodeType="afterEffect">
                                  <p:stCondLst>
                                    <p:cond delay="0"/>
                                  </p:stCondLst>
                                  <p:childTnLst>
                                    <p:set>
                                      <p:cBhvr>
                                        <p:cTn id="90" dur="1" fill="hold">
                                          <p:stCondLst>
                                            <p:cond delay="0"/>
                                          </p:stCondLst>
                                        </p:cTn>
                                        <p:tgtEl>
                                          <p:spTgt spid="65"/>
                                        </p:tgtEl>
                                        <p:attrNameLst>
                                          <p:attrName>style.visibility</p:attrName>
                                        </p:attrNameLst>
                                      </p:cBhvr>
                                      <p:to>
                                        <p:strVal val="visible"/>
                                      </p:to>
                                    </p:set>
                                    <p:anim calcmode="lin" valueType="num">
                                      <p:cBhvr>
                                        <p:cTn id="91" dur="500" fill="hold"/>
                                        <p:tgtEl>
                                          <p:spTgt spid="65"/>
                                        </p:tgtEl>
                                        <p:attrNameLst>
                                          <p:attrName>ppt_w</p:attrName>
                                        </p:attrNameLst>
                                      </p:cBhvr>
                                      <p:tavLst>
                                        <p:tav tm="0">
                                          <p:val>
                                            <p:fltVal val="0"/>
                                          </p:val>
                                        </p:tav>
                                        <p:tav tm="100000">
                                          <p:val>
                                            <p:strVal val="#ppt_w"/>
                                          </p:val>
                                        </p:tav>
                                      </p:tavLst>
                                    </p:anim>
                                    <p:anim calcmode="lin" valueType="num">
                                      <p:cBhvr>
                                        <p:cTn id="92" dur="500" fill="hold"/>
                                        <p:tgtEl>
                                          <p:spTgt spid="65"/>
                                        </p:tgtEl>
                                        <p:attrNameLst>
                                          <p:attrName>ppt_h</p:attrName>
                                        </p:attrNameLst>
                                      </p:cBhvr>
                                      <p:tavLst>
                                        <p:tav tm="0">
                                          <p:val>
                                            <p:fltVal val="0"/>
                                          </p:val>
                                        </p:tav>
                                        <p:tav tm="100000">
                                          <p:val>
                                            <p:strVal val="#ppt_h"/>
                                          </p:val>
                                        </p:tav>
                                      </p:tavLst>
                                    </p:anim>
                                    <p:animEffect transition="in" filter="fade">
                                      <p:cBhvr>
                                        <p:cTn id="93" dur="500"/>
                                        <p:tgtEl>
                                          <p:spTgt spid="65"/>
                                        </p:tgtEl>
                                      </p:cBhvr>
                                    </p:animEffect>
                                  </p:childTnLst>
                                </p:cTn>
                              </p:par>
                            </p:childTnLst>
                          </p:cTn>
                        </p:par>
                        <p:par>
                          <p:cTn id="94" fill="hold">
                            <p:stCondLst>
                              <p:cond delay="7500"/>
                            </p:stCondLst>
                            <p:childTnLst>
                              <p:par>
                                <p:cTn id="95" presetID="53" presetClass="entr" presetSubtype="16" fill="hold" nodeType="afterEffect">
                                  <p:stCondLst>
                                    <p:cond delay="0"/>
                                  </p:stCondLst>
                                  <p:childTnLst>
                                    <p:set>
                                      <p:cBhvr>
                                        <p:cTn id="96" dur="1" fill="hold">
                                          <p:stCondLst>
                                            <p:cond delay="0"/>
                                          </p:stCondLst>
                                        </p:cTn>
                                        <p:tgtEl>
                                          <p:spTgt spid="68"/>
                                        </p:tgtEl>
                                        <p:attrNameLst>
                                          <p:attrName>style.visibility</p:attrName>
                                        </p:attrNameLst>
                                      </p:cBhvr>
                                      <p:to>
                                        <p:strVal val="visible"/>
                                      </p:to>
                                    </p:set>
                                    <p:anim calcmode="lin" valueType="num">
                                      <p:cBhvr>
                                        <p:cTn id="97" dur="500" fill="hold"/>
                                        <p:tgtEl>
                                          <p:spTgt spid="68"/>
                                        </p:tgtEl>
                                        <p:attrNameLst>
                                          <p:attrName>ppt_w</p:attrName>
                                        </p:attrNameLst>
                                      </p:cBhvr>
                                      <p:tavLst>
                                        <p:tav tm="0">
                                          <p:val>
                                            <p:fltVal val="0"/>
                                          </p:val>
                                        </p:tav>
                                        <p:tav tm="100000">
                                          <p:val>
                                            <p:strVal val="#ppt_w"/>
                                          </p:val>
                                        </p:tav>
                                      </p:tavLst>
                                    </p:anim>
                                    <p:anim calcmode="lin" valueType="num">
                                      <p:cBhvr>
                                        <p:cTn id="98" dur="500" fill="hold"/>
                                        <p:tgtEl>
                                          <p:spTgt spid="68"/>
                                        </p:tgtEl>
                                        <p:attrNameLst>
                                          <p:attrName>ppt_h</p:attrName>
                                        </p:attrNameLst>
                                      </p:cBhvr>
                                      <p:tavLst>
                                        <p:tav tm="0">
                                          <p:val>
                                            <p:fltVal val="0"/>
                                          </p:val>
                                        </p:tav>
                                        <p:tav tm="100000">
                                          <p:val>
                                            <p:strVal val="#ppt_h"/>
                                          </p:val>
                                        </p:tav>
                                      </p:tavLst>
                                    </p:anim>
                                    <p:animEffect transition="in" filter="fade">
                                      <p:cBhvr>
                                        <p:cTn id="99" dur="500"/>
                                        <p:tgtEl>
                                          <p:spTgt spid="68"/>
                                        </p:tgtEl>
                                      </p:cBhvr>
                                    </p:animEffect>
                                  </p:childTnLst>
                                </p:cTn>
                              </p:par>
                            </p:childTnLst>
                          </p:cTn>
                        </p:par>
                        <p:par>
                          <p:cTn id="100" fill="hold">
                            <p:stCondLst>
                              <p:cond delay="8000"/>
                            </p:stCondLst>
                            <p:childTnLst>
                              <p:par>
                                <p:cTn id="101" presetID="53" presetClass="entr" presetSubtype="16" fill="hold" grpId="0" nodeType="afterEffect">
                                  <p:stCondLst>
                                    <p:cond delay="0"/>
                                  </p:stCondLst>
                                  <p:childTnLst>
                                    <p:set>
                                      <p:cBhvr>
                                        <p:cTn id="102" dur="1" fill="hold">
                                          <p:stCondLst>
                                            <p:cond delay="0"/>
                                          </p:stCondLst>
                                        </p:cTn>
                                        <p:tgtEl>
                                          <p:spTgt spid="75"/>
                                        </p:tgtEl>
                                        <p:attrNameLst>
                                          <p:attrName>style.visibility</p:attrName>
                                        </p:attrNameLst>
                                      </p:cBhvr>
                                      <p:to>
                                        <p:strVal val="visible"/>
                                      </p:to>
                                    </p:set>
                                    <p:anim calcmode="lin" valueType="num">
                                      <p:cBhvr>
                                        <p:cTn id="103" dur="500" fill="hold"/>
                                        <p:tgtEl>
                                          <p:spTgt spid="75"/>
                                        </p:tgtEl>
                                        <p:attrNameLst>
                                          <p:attrName>ppt_w</p:attrName>
                                        </p:attrNameLst>
                                      </p:cBhvr>
                                      <p:tavLst>
                                        <p:tav tm="0">
                                          <p:val>
                                            <p:fltVal val="0"/>
                                          </p:val>
                                        </p:tav>
                                        <p:tav tm="100000">
                                          <p:val>
                                            <p:strVal val="#ppt_w"/>
                                          </p:val>
                                        </p:tav>
                                      </p:tavLst>
                                    </p:anim>
                                    <p:anim calcmode="lin" valueType="num">
                                      <p:cBhvr>
                                        <p:cTn id="104" dur="500" fill="hold"/>
                                        <p:tgtEl>
                                          <p:spTgt spid="75"/>
                                        </p:tgtEl>
                                        <p:attrNameLst>
                                          <p:attrName>ppt_h</p:attrName>
                                        </p:attrNameLst>
                                      </p:cBhvr>
                                      <p:tavLst>
                                        <p:tav tm="0">
                                          <p:val>
                                            <p:fltVal val="0"/>
                                          </p:val>
                                        </p:tav>
                                        <p:tav tm="100000">
                                          <p:val>
                                            <p:strVal val="#ppt_h"/>
                                          </p:val>
                                        </p:tav>
                                      </p:tavLst>
                                    </p:anim>
                                    <p:animEffect transition="in" filter="fade">
                                      <p:cBhvr>
                                        <p:cTn id="105" dur="500"/>
                                        <p:tgtEl>
                                          <p:spTgt spid="75"/>
                                        </p:tgtEl>
                                      </p:cBhvr>
                                    </p:animEffect>
                                  </p:childTnLst>
                                </p:cTn>
                              </p:par>
                            </p:childTnLst>
                          </p:cTn>
                        </p:par>
                        <p:par>
                          <p:cTn id="106" fill="hold">
                            <p:stCondLst>
                              <p:cond delay="8500"/>
                            </p:stCondLst>
                            <p:childTnLst>
                              <p:par>
                                <p:cTn id="107" presetID="53" presetClass="entr" presetSubtype="16" fill="hold" grpId="0" nodeType="afterEffect">
                                  <p:stCondLst>
                                    <p:cond delay="0"/>
                                  </p:stCondLst>
                                  <p:childTnLst>
                                    <p:set>
                                      <p:cBhvr>
                                        <p:cTn id="108" dur="1" fill="hold">
                                          <p:stCondLst>
                                            <p:cond delay="0"/>
                                          </p:stCondLst>
                                        </p:cTn>
                                        <p:tgtEl>
                                          <p:spTgt spid="74"/>
                                        </p:tgtEl>
                                        <p:attrNameLst>
                                          <p:attrName>style.visibility</p:attrName>
                                        </p:attrNameLst>
                                      </p:cBhvr>
                                      <p:to>
                                        <p:strVal val="visible"/>
                                      </p:to>
                                    </p:set>
                                    <p:anim calcmode="lin" valueType="num">
                                      <p:cBhvr>
                                        <p:cTn id="109" dur="500" fill="hold"/>
                                        <p:tgtEl>
                                          <p:spTgt spid="74"/>
                                        </p:tgtEl>
                                        <p:attrNameLst>
                                          <p:attrName>ppt_w</p:attrName>
                                        </p:attrNameLst>
                                      </p:cBhvr>
                                      <p:tavLst>
                                        <p:tav tm="0">
                                          <p:val>
                                            <p:fltVal val="0"/>
                                          </p:val>
                                        </p:tav>
                                        <p:tav tm="100000">
                                          <p:val>
                                            <p:strVal val="#ppt_w"/>
                                          </p:val>
                                        </p:tav>
                                      </p:tavLst>
                                    </p:anim>
                                    <p:anim calcmode="lin" valueType="num">
                                      <p:cBhvr>
                                        <p:cTn id="110" dur="500" fill="hold"/>
                                        <p:tgtEl>
                                          <p:spTgt spid="74"/>
                                        </p:tgtEl>
                                        <p:attrNameLst>
                                          <p:attrName>ppt_h</p:attrName>
                                        </p:attrNameLst>
                                      </p:cBhvr>
                                      <p:tavLst>
                                        <p:tav tm="0">
                                          <p:val>
                                            <p:fltVal val="0"/>
                                          </p:val>
                                        </p:tav>
                                        <p:tav tm="100000">
                                          <p:val>
                                            <p:strVal val="#ppt_h"/>
                                          </p:val>
                                        </p:tav>
                                      </p:tavLst>
                                    </p:anim>
                                    <p:animEffect transition="in" filter="fade">
                                      <p:cBhvr>
                                        <p:cTn id="111" dur="500"/>
                                        <p:tgtEl>
                                          <p:spTgt spid="74"/>
                                        </p:tgtEl>
                                      </p:cBhvr>
                                    </p:animEffect>
                                  </p:childTnLst>
                                </p:cTn>
                              </p:par>
                            </p:childTnLst>
                          </p:cTn>
                        </p:par>
                        <p:par>
                          <p:cTn id="112" fill="hold">
                            <p:stCondLst>
                              <p:cond delay="9000"/>
                            </p:stCondLst>
                            <p:childTnLst>
                              <p:par>
                                <p:cTn id="113" presetID="53" presetClass="entr" presetSubtype="16" fill="hold" grpId="0" nodeType="afterEffect">
                                  <p:stCondLst>
                                    <p:cond delay="0"/>
                                  </p:stCondLst>
                                  <p:childTnLst>
                                    <p:set>
                                      <p:cBhvr>
                                        <p:cTn id="114" dur="1" fill="hold">
                                          <p:stCondLst>
                                            <p:cond delay="0"/>
                                          </p:stCondLst>
                                        </p:cTn>
                                        <p:tgtEl>
                                          <p:spTgt spid="76"/>
                                        </p:tgtEl>
                                        <p:attrNameLst>
                                          <p:attrName>style.visibility</p:attrName>
                                        </p:attrNameLst>
                                      </p:cBhvr>
                                      <p:to>
                                        <p:strVal val="visible"/>
                                      </p:to>
                                    </p:set>
                                    <p:anim calcmode="lin" valueType="num">
                                      <p:cBhvr>
                                        <p:cTn id="115" dur="500" fill="hold"/>
                                        <p:tgtEl>
                                          <p:spTgt spid="76"/>
                                        </p:tgtEl>
                                        <p:attrNameLst>
                                          <p:attrName>ppt_w</p:attrName>
                                        </p:attrNameLst>
                                      </p:cBhvr>
                                      <p:tavLst>
                                        <p:tav tm="0">
                                          <p:val>
                                            <p:fltVal val="0"/>
                                          </p:val>
                                        </p:tav>
                                        <p:tav tm="100000">
                                          <p:val>
                                            <p:strVal val="#ppt_w"/>
                                          </p:val>
                                        </p:tav>
                                      </p:tavLst>
                                    </p:anim>
                                    <p:anim calcmode="lin" valueType="num">
                                      <p:cBhvr>
                                        <p:cTn id="116" dur="500" fill="hold"/>
                                        <p:tgtEl>
                                          <p:spTgt spid="76"/>
                                        </p:tgtEl>
                                        <p:attrNameLst>
                                          <p:attrName>ppt_h</p:attrName>
                                        </p:attrNameLst>
                                      </p:cBhvr>
                                      <p:tavLst>
                                        <p:tav tm="0">
                                          <p:val>
                                            <p:fltVal val="0"/>
                                          </p:val>
                                        </p:tav>
                                        <p:tav tm="100000">
                                          <p:val>
                                            <p:strVal val="#ppt_h"/>
                                          </p:val>
                                        </p:tav>
                                      </p:tavLst>
                                    </p:anim>
                                    <p:animEffect transition="in" filter="fade">
                                      <p:cBhvr>
                                        <p:cTn id="117" dur="500"/>
                                        <p:tgtEl>
                                          <p:spTgt spid="76"/>
                                        </p:tgtEl>
                                      </p:cBhvr>
                                    </p:animEffect>
                                  </p:childTnLst>
                                </p:cTn>
                              </p:par>
                            </p:childTnLst>
                          </p:cTn>
                        </p:par>
                        <p:par>
                          <p:cTn id="118" fill="hold">
                            <p:stCondLst>
                              <p:cond delay="9500"/>
                            </p:stCondLst>
                            <p:childTnLst>
                              <p:par>
                                <p:cTn id="119" presetID="53" presetClass="entr" presetSubtype="16" fill="hold" grpId="0" nodeType="afterEffect">
                                  <p:stCondLst>
                                    <p:cond delay="0"/>
                                  </p:stCondLst>
                                  <p:childTnLst>
                                    <p:set>
                                      <p:cBhvr>
                                        <p:cTn id="120" dur="1" fill="hold">
                                          <p:stCondLst>
                                            <p:cond delay="0"/>
                                          </p:stCondLst>
                                        </p:cTn>
                                        <p:tgtEl>
                                          <p:spTgt spid="73"/>
                                        </p:tgtEl>
                                        <p:attrNameLst>
                                          <p:attrName>style.visibility</p:attrName>
                                        </p:attrNameLst>
                                      </p:cBhvr>
                                      <p:to>
                                        <p:strVal val="visible"/>
                                      </p:to>
                                    </p:set>
                                    <p:anim calcmode="lin" valueType="num">
                                      <p:cBhvr>
                                        <p:cTn id="121" dur="500" fill="hold"/>
                                        <p:tgtEl>
                                          <p:spTgt spid="73"/>
                                        </p:tgtEl>
                                        <p:attrNameLst>
                                          <p:attrName>ppt_w</p:attrName>
                                        </p:attrNameLst>
                                      </p:cBhvr>
                                      <p:tavLst>
                                        <p:tav tm="0">
                                          <p:val>
                                            <p:fltVal val="0"/>
                                          </p:val>
                                        </p:tav>
                                        <p:tav tm="100000">
                                          <p:val>
                                            <p:strVal val="#ppt_w"/>
                                          </p:val>
                                        </p:tav>
                                      </p:tavLst>
                                    </p:anim>
                                    <p:anim calcmode="lin" valueType="num">
                                      <p:cBhvr>
                                        <p:cTn id="122" dur="500" fill="hold"/>
                                        <p:tgtEl>
                                          <p:spTgt spid="73"/>
                                        </p:tgtEl>
                                        <p:attrNameLst>
                                          <p:attrName>ppt_h</p:attrName>
                                        </p:attrNameLst>
                                      </p:cBhvr>
                                      <p:tavLst>
                                        <p:tav tm="0">
                                          <p:val>
                                            <p:fltVal val="0"/>
                                          </p:val>
                                        </p:tav>
                                        <p:tav tm="100000">
                                          <p:val>
                                            <p:strVal val="#ppt_h"/>
                                          </p:val>
                                        </p:tav>
                                      </p:tavLst>
                                    </p:anim>
                                    <p:animEffect transition="in" filter="fade">
                                      <p:cBhvr>
                                        <p:cTn id="123" dur="500"/>
                                        <p:tgtEl>
                                          <p:spTgt spid="73"/>
                                        </p:tgtEl>
                                      </p:cBhvr>
                                    </p:animEffect>
                                  </p:childTnLst>
                                </p:cTn>
                              </p:par>
                            </p:childTnLst>
                          </p:cTn>
                        </p:par>
                        <p:par>
                          <p:cTn id="124" fill="hold">
                            <p:stCondLst>
                              <p:cond delay="10000"/>
                            </p:stCondLst>
                            <p:childTnLst>
                              <p:par>
                                <p:cTn id="125" presetID="53" presetClass="entr" presetSubtype="16" fill="hold" grpId="0" nodeType="afterEffect">
                                  <p:stCondLst>
                                    <p:cond delay="0"/>
                                  </p:stCondLst>
                                  <p:childTnLst>
                                    <p:set>
                                      <p:cBhvr>
                                        <p:cTn id="126" dur="1" fill="hold">
                                          <p:stCondLst>
                                            <p:cond delay="0"/>
                                          </p:stCondLst>
                                        </p:cTn>
                                        <p:tgtEl>
                                          <p:spTgt spid="42"/>
                                        </p:tgtEl>
                                        <p:attrNameLst>
                                          <p:attrName>style.visibility</p:attrName>
                                        </p:attrNameLst>
                                      </p:cBhvr>
                                      <p:to>
                                        <p:strVal val="visible"/>
                                      </p:to>
                                    </p:set>
                                    <p:anim calcmode="lin" valueType="num">
                                      <p:cBhvr>
                                        <p:cTn id="127" dur="500" fill="hold"/>
                                        <p:tgtEl>
                                          <p:spTgt spid="42"/>
                                        </p:tgtEl>
                                        <p:attrNameLst>
                                          <p:attrName>ppt_w</p:attrName>
                                        </p:attrNameLst>
                                      </p:cBhvr>
                                      <p:tavLst>
                                        <p:tav tm="0">
                                          <p:val>
                                            <p:fltVal val="0"/>
                                          </p:val>
                                        </p:tav>
                                        <p:tav tm="100000">
                                          <p:val>
                                            <p:strVal val="#ppt_w"/>
                                          </p:val>
                                        </p:tav>
                                      </p:tavLst>
                                    </p:anim>
                                    <p:anim calcmode="lin" valueType="num">
                                      <p:cBhvr>
                                        <p:cTn id="128" dur="500" fill="hold"/>
                                        <p:tgtEl>
                                          <p:spTgt spid="42"/>
                                        </p:tgtEl>
                                        <p:attrNameLst>
                                          <p:attrName>ppt_h</p:attrName>
                                        </p:attrNameLst>
                                      </p:cBhvr>
                                      <p:tavLst>
                                        <p:tav tm="0">
                                          <p:val>
                                            <p:fltVal val="0"/>
                                          </p:val>
                                        </p:tav>
                                        <p:tav tm="100000">
                                          <p:val>
                                            <p:strVal val="#ppt_h"/>
                                          </p:val>
                                        </p:tav>
                                      </p:tavLst>
                                    </p:anim>
                                    <p:animEffect transition="in" filter="fade">
                                      <p:cBhvr>
                                        <p:cTn id="129" dur="500"/>
                                        <p:tgtEl>
                                          <p:spTgt spid="42"/>
                                        </p:tgtEl>
                                      </p:cBhvr>
                                    </p:animEffect>
                                  </p:childTnLst>
                                </p:cTn>
                              </p:par>
                            </p:childTnLst>
                          </p:cTn>
                        </p:par>
                        <p:par>
                          <p:cTn id="130" fill="hold">
                            <p:stCondLst>
                              <p:cond delay="10500"/>
                            </p:stCondLst>
                            <p:childTnLst>
                              <p:par>
                                <p:cTn id="131" presetID="53" presetClass="entr" presetSubtype="16" fill="hold" nodeType="afterEffect">
                                  <p:stCondLst>
                                    <p:cond delay="0"/>
                                  </p:stCondLst>
                                  <p:childTnLst>
                                    <p:set>
                                      <p:cBhvr>
                                        <p:cTn id="132" dur="1" fill="hold">
                                          <p:stCondLst>
                                            <p:cond delay="0"/>
                                          </p:stCondLst>
                                        </p:cTn>
                                        <p:tgtEl>
                                          <p:spTgt spid="43"/>
                                        </p:tgtEl>
                                        <p:attrNameLst>
                                          <p:attrName>style.visibility</p:attrName>
                                        </p:attrNameLst>
                                      </p:cBhvr>
                                      <p:to>
                                        <p:strVal val="visible"/>
                                      </p:to>
                                    </p:set>
                                    <p:anim calcmode="lin" valueType="num">
                                      <p:cBhvr>
                                        <p:cTn id="133" dur="500" fill="hold"/>
                                        <p:tgtEl>
                                          <p:spTgt spid="43"/>
                                        </p:tgtEl>
                                        <p:attrNameLst>
                                          <p:attrName>ppt_w</p:attrName>
                                        </p:attrNameLst>
                                      </p:cBhvr>
                                      <p:tavLst>
                                        <p:tav tm="0">
                                          <p:val>
                                            <p:fltVal val="0"/>
                                          </p:val>
                                        </p:tav>
                                        <p:tav tm="100000">
                                          <p:val>
                                            <p:strVal val="#ppt_w"/>
                                          </p:val>
                                        </p:tav>
                                      </p:tavLst>
                                    </p:anim>
                                    <p:anim calcmode="lin" valueType="num">
                                      <p:cBhvr>
                                        <p:cTn id="134" dur="500" fill="hold"/>
                                        <p:tgtEl>
                                          <p:spTgt spid="43"/>
                                        </p:tgtEl>
                                        <p:attrNameLst>
                                          <p:attrName>ppt_h</p:attrName>
                                        </p:attrNameLst>
                                      </p:cBhvr>
                                      <p:tavLst>
                                        <p:tav tm="0">
                                          <p:val>
                                            <p:fltVal val="0"/>
                                          </p:val>
                                        </p:tav>
                                        <p:tav tm="100000">
                                          <p:val>
                                            <p:strVal val="#ppt_h"/>
                                          </p:val>
                                        </p:tav>
                                      </p:tavLst>
                                    </p:anim>
                                    <p:animEffect transition="in" filter="fade">
                                      <p:cBhvr>
                                        <p:cTn id="135" dur="500"/>
                                        <p:tgtEl>
                                          <p:spTgt spid="43"/>
                                        </p:tgtEl>
                                      </p:cBhvr>
                                    </p:animEffect>
                                  </p:childTnLst>
                                </p:cTn>
                              </p:par>
                            </p:childTnLst>
                          </p:cTn>
                        </p:par>
                        <p:par>
                          <p:cTn id="136" fill="hold">
                            <p:stCondLst>
                              <p:cond delay="11000"/>
                            </p:stCondLst>
                            <p:childTnLst>
                              <p:par>
                                <p:cTn id="137" presetID="53" presetClass="entr" presetSubtype="16" fill="hold" grpId="0" nodeType="afterEffect">
                                  <p:stCondLst>
                                    <p:cond delay="0"/>
                                  </p:stCondLst>
                                  <p:childTnLst>
                                    <p:set>
                                      <p:cBhvr>
                                        <p:cTn id="138" dur="1" fill="hold">
                                          <p:stCondLst>
                                            <p:cond delay="0"/>
                                          </p:stCondLst>
                                        </p:cTn>
                                        <p:tgtEl>
                                          <p:spTgt spid="49"/>
                                        </p:tgtEl>
                                        <p:attrNameLst>
                                          <p:attrName>style.visibility</p:attrName>
                                        </p:attrNameLst>
                                      </p:cBhvr>
                                      <p:to>
                                        <p:strVal val="visible"/>
                                      </p:to>
                                    </p:set>
                                    <p:anim calcmode="lin" valueType="num">
                                      <p:cBhvr>
                                        <p:cTn id="139" dur="500" fill="hold"/>
                                        <p:tgtEl>
                                          <p:spTgt spid="49"/>
                                        </p:tgtEl>
                                        <p:attrNameLst>
                                          <p:attrName>ppt_w</p:attrName>
                                        </p:attrNameLst>
                                      </p:cBhvr>
                                      <p:tavLst>
                                        <p:tav tm="0">
                                          <p:val>
                                            <p:fltVal val="0"/>
                                          </p:val>
                                        </p:tav>
                                        <p:tav tm="100000">
                                          <p:val>
                                            <p:strVal val="#ppt_w"/>
                                          </p:val>
                                        </p:tav>
                                      </p:tavLst>
                                    </p:anim>
                                    <p:anim calcmode="lin" valueType="num">
                                      <p:cBhvr>
                                        <p:cTn id="140" dur="500" fill="hold"/>
                                        <p:tgtEl>
                                          <p:spTgt spid="49"/>
                                        </p:tgtEl>
                                        <p:attrNameLst>
                                          <p:attrName>ppt_h</p:attrName>
                                        </p:attrNameLst>
                                      </p:cBhvr>
                                      <p:tavLst>
                                        <p:tav tm="0">
                                          <p:val>
                                            <p:fltVal val="0"/>
                                          </p:val>
                                        </p:tav>
                                        <p:tav tm="100000">
                                          <p:val>
                                            <p:strVal val="#ppt_h"/>
                                          </p:val>
                                        </p:tav>
                                      </p:tavLst>
                                    </p:anim>
                                    <p:animEffect transition="in" filter="fade">
                                      <p:cBhvr>
                                        <p:cTn id="141" dur="500"/>
                                        <p:tgtEl>
                                          <p:spTgt spid="49"/>
                                        </p:tgtEl>
                                      </p:cBhvr>
                                    </p:animEffect>
                                  </p:childTnLst>
                                </p:cTn>
                              </p:par>
                            </p:childTnLst>
                          </p:cTn>
                        </p:par>
                        <p:par>
                          <p:cTn id="142" fill="hold">
                            <p:stCondLst>
                              <p:cond delay="11500"/>
                            </p:stCondLst>
                            <p:childTnLst>
                              <p:par>
                                <p:cTn id="143" presetID="53" presetClass="entr" presetSubtype="16" fill="hold" grpId="0" nodeType="afterEffect">
                                  <p:stCondLst>
                                    <p:cond delay="0"/>
                                  </p:stCondLst>
                                  <p:childTnLst>
                                    <p:set>
                                      <p:cBhvr>
                                        <p:cTn id="144" dur="1" fill="hold">
                                          <p:stCondLst>
                                            <p:cond delay="0"/>
                                          </p:stCondLst>
                                        </p:cTn>
                                        <p:tgtEl>
                                          <p:spTgt spid="52"/>
                                        </p:tgtEl>
                                        <p:attrNameLst>
                                          <p:attrName>style.visibility</p:attrName>
                                        </p:attrNameLst>
                                      </p:cBhvr>
                                      <p:to>
                                        <p:strVal val="visible"/>
                                      </p:to>
                                    </p:set>
                                    <p:anim calcmode="lin" valueType="num">
                                      <p:cBhvr>
                                        <p:cTn id="145" dur="500" fill="hold"/>
                                        <p:tgtEl>
                                          <p:spTgt spid="52"/>
                                        </p:tgtEl>
                                        <p:attrNameLst>
                                          <p:attrName>ppt_w</p:attrName>
                                        </p:attrNameLst>
                                      </p:cBhvr>
                                      <p:tavLst>
                                        <p:tav tm="0">
                                          <p:val>
                                            <p:fltVal val="0"/>
                                          </p:val>
                                        </p:tav>
                                        <p:tav tm="100000">
                                          <p:val>
                                            <p:strVal val="#ppt_w"/>
                                          </p:val>
                                        </p:tav>
                                      </p:tavLst>
                                    </p:anim>
                                    <p:anim calcmode="lin" valueType="num">
                                      <p:cBhvr>
                                        <p:cTn id="146" dur="500" fill="hold"/>
                                        <p:tgtEl>
                                          <p:spTgt spid="52"/>
                                        </p:tgtEl>
                                        <p:attrNameLst>
                                          <p:attrName>ppt_h</p:attrName>
                                        </p:attrNameLst>
                                      </p:cBhvr>
                                      <p:tavLst>
                                        <p:tav tm="0">
                                          <p:val>
                                            <p:fltVal val="0"/>
                                          </p:val>
                                        </p:tav>
                                        <p:tav tm="100000">
                                          <p:val>
                                            <p:strVal val="#ppt_h"/>
                                          </p:val>
                                        </p:tav>
                                      </p:tavLst>
                                    </p:anim>
                                    <p:animEffect transition="in" filter="fade">
                                      <p:cBhvr>
                                        <p:cTn id="147" dur="500"/>
                                        <p:tgtEl>
                                          <p:spTgt spid="52"/>
                                        </p:tgtEl>
                                      </p:cBhvr>
                                    </p:animEffect>
                                  </p:childTnLst>
                                </p:cTn>
                              </p:par>
                            </p:childTnLst>
                          </p:cTn>
                        </p:par>
                        <p:par>
                          <p:cTn id="148" fill="hold">
                            <p:stCondLst>
                              <p:cond delay="12000"/>
                            </p:stCondLst>
                            <p:childTnLst>
                              <p:par>
                                <p:cTn id="149" presetID="53" presetClass="entr" presetSubtype="16" fill="hold" nodeType="afterEffect">
                                  <p:stCondLst>
                                    <p:cond delay="0"/>
                                  </p:stCondLst>
                                  <p:childTnLst>
                                    <p:set>
                                      <p:cBhvr>
                                        <p:cTn id="150" dur="1" fill="hold">
                                          <p:stCondLst>
                                            <p:cond delay="0"/>
                                          </p:stCondLst>
                                        </p:cTn>
                                        <p:tgtEl>
                                          <p:spTgt spid="38"/>
                                        </p:tgtEl>
                                        <p:attrNameLst>
                                          <p:attrName>style.visibility</p:attrName>
                                        </p:attrNameLst>
                                      </p:cBhvr>
                                      <p:to>
                                        <p:strVal val="visible"/>
                                      </p:to>
                                    </p:set>
                                    <p:anim calcmode="lin" valueType="num">
                                      <p:cBhvr>
                                        <p:cTn id="151" dur="500" fill="hold"/>
                                        <p:tgtEl>
                                          <p:spTgt spid="38"/>
                                        </p:tgtEl>
                                        <p:attrNameLst>
                                          <p:attrName>ppt_w</p:attrName>
                                        </p:attrNameLst>
                                      </p:cBhvr>
                                      <p:tavLst>
                                        <p:tav tm="0">
                                          <p:val>
                                            <p:fltVal val="0"/>
                                          </p:val>
                                        </p:tav>
                                        <p:tav tm="100000">
                                          <p:val>
                                            <p:strVal val="#ppt_w"/>
                                          </p:val>
                                        </p:tav>
                                      </p:tavLst>
                                    </p:anim>
                                    <p:anim calcmode="lin" valueType="num">
                                      <p:cBhvr>
                                        <p:cTn id="152" dur="500" fill="hold"/>
                                        <p:tgtEl>
                                          <p:spTgt spid="38"/>
                                        </p:tgtEl>
                                        <p:attrNameLst>
                                          <p:attrName>ppt_h</p:attrName>
                                        </p:attrNameLst>
                                      </p:cBhvr>
                                      <p:tavLst>
                                        <p:tav tm="0">
                                          <p:val>
                                            <p:fltVal val="0"/>
                                          </p:val>
                                        </p:tav>
                                        <p:tav tm="100000">
                                          <p:val>
                                            <p:strVal val="#ppt_h"/>
                                          </p:val>
                                        </p:tav>
                                      </p:tavLst>
                                    </p:anim>
                                    <p:animEffect transition="in" filter="fade">
                                      <p:cBhvr>
                                        <p:cTn id="15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5" grpId="0" animBg="1"/>
      <p:bldP spid="50" grpId="0" animBg="1"/>
      <p:bldP spid="56" grpId="0" animBg="1"/>
      <p:bldP spid="75" grpId="0"/>
      <p:bldP spid="74" grpId="0"/>
      <p:bldP spid="76" grpId="0"/>
      <p:bldP spid="73" grpId="0"/>
      <p:bldP spid="42" grpId="0" animBg="1"/>
      <p:bldP spid="49" grpId="0" animBg="1"/>
      <p:bldP spid="5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千图设计师MC：ID 29795607库_组合 1">
            <a:extLst>
              <a:ext uri="{FF2B5EF4-FFF2-40B4-BE49-F238E27FC236}">
                <a16:creationId xmlns:a16="http://schemas.microsoft.com/office/drawing/2014/main" id="{AA5A70DB-1A96-431A-930C-99C47A07E2BF}"/>
              </a:ext>
            </a:extLst>
          </p:cNvPr>
          <p:cNvGrpSpPr/>
          <p:nvPr>
            <p:custDataLst>
              <p:tags r:id="rId1"/>
            </p:custDataLst>
          </p:nvPr>
        </p:nvGrpSpPr>
        <p:grpSpPr>
          <a:xfrm>
            <a:off x="4469257" y="2788142"/>
            <a:ext cx="3353084" cy="3341159"/>
            <a:chOff x="4469256" y="2788142"/>
            <a:chExt cx="3353084" cy="3341158"/>
          </a:xfrm>
        </p:grpSpPr>
        <p:sp>
          <p:nvSpPr>
            <p:cNvPr id="4" name="Freeform: Shape 36">
              <a:extLst>
                <a:ext uri="{FF2B5EF4-FFF2-40B4-BE49-F238E27FC236}">
                  <a16:creationId xmlns:a16="http://schemas.microsoft.com/office/drawing/2014/main" id="{39B4D051-8A63-422A-9535-574F6EA051C3}"/>
                </a:ext>
              </a:extLst>
            </p:cNvPr>
            <p:cNvSpPr>
              <a:spLocks/>
            </p:cNvSpPr>
            <p:nvPr/>
          </p:nvSpPr>
          <p:spPr bwMode="auto">
            <a:xfrm rot="767818" flipH="1">
              <a:off x="4994461" y="2788142"/>
              <a:ext cx="2370692" cy="1357363"/>
            </a:xfrm>
            <a:custGeom>
              <a:avLst/>
              <a:gdLst/>
              <a:ahLst/>
              <a:cxnLst>
                <a:cxn ang="0">
                  <a:pos x="405" y="173"/>
                </a:cxn>
                <a:cxn ang="0">
                  <a:pos x="37" y="74"/>
                </a:cxn>
                <a:cxn ang="0">
                  <a:pos x="28" y="59"/>
                </a:cxn>
                <a:cxn ang="0">
                  <a:pos x="0" y="144"/>
                </a:cxn>
                <a:cxn ang="0">
                  <a:pos x="87" y="162"/>
                </a:cxn>
                <a:cxn ang="0">
                  <a:pos x="79" y="147"/>
                </a:cxn>
                <a:cxn ang="0">
                  <a:pos x="332" y="215"/>
                </a:cxn>
                <a:cxn ang="0">
                  <a:pos x="345" y="244"/>
                </a:cxn>
                <a:cxn ang="0">
                  <a:pos x="425" y="215"/>
                </a:cxn>
                <a:cxn ang="0">
                  <a:pos x="405" y="173"/>
                </a:cxn>
              </a:cxnLst>
              <a:rect l="0" t="0" r="r" b="b"/>
              <a:pathLst>
                <a:path w="425" h="244">
                  <a:moveTo>
                    <a:pt x="405" y="173"/>
                  </a:moveTo>
                  <a:cubicBezTo>
                    <a:pt x="330" y="44"/>
                    <a:pt x="166" y="0"/>
                    <a:pt x="37" y="74"/>
                  </a:cubicBezTo>
                  <a:cubicBezTo>
                    <a:pt x="28" y="59"/>
                    <a:pt x="28" y="59"/>
                    <a:pt x="28" y="59"/>
                  </a:cubicBezTo>
                  <a:cubicBezTo>
                    <a:pt x="0" y="144"/>
                    <a:pt x="0" y="144"/>
                    <a:pt x="0" y="144"/>
                  </a:cubicBezTo>
                  <a:cubicBezTo>
                    <a:pt x="87" y="162"/>
                    <a:pt x="87" y="162"/>
                    <a:pt x="87" y="162"/>
                  </a:cubicBezTo>
                  <a:cubicBezTo>
                    <a:pt x="79" y="147"/>
                    <a:pt x="79" y="147"/>
                    <a:pt x="79" y="147"/>
                  </a:cubicBezTo>
                  <a:cubicBezTo>
                    <a:pt x="168" y="96"/>
                    <a:pt x="281" y="126"/>
                    <a:pt x="332" y="215"/>
                  </a:cubicBezTo>
                  <a:cubicBezTo>
                    <a:pt x="337" y="224"/>
                    <a:pt x="342" y="234"/>
                    <a:pt x="345" y="244"/>
                  </a:cubicBezTo>
                  <a:cubicBezTo>
                    <a:pt x="425" y="215"/>
                    <a:pt x="425" y="215"/>
                    <a:pt x="425" y="215"/>
                  </a:cubicBezTo>
                  <a:cubicBezTo>
                    <a:pt x="419" y="201"/>
                    <a:pt x="413" y="186"/>
                    <a:pt x="405" y="173"/>
                  </a:cubicBezTo>
                  <a:close/>
                </a:path>
              </a:pathLst>
            </a:custGeom>
            <a:solidFill>
              <a:schemeClr val="accent1"/>
            </a:solidFill>
            <a:ln w="9525">
              <a:noFill/>
              <a:round/>
              <a:headEnd/>
              <a:tailEnd/>
            </a:ln>
          </p:spPr>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5" name="Freeform: Shape 37">
              <a:extLst>
                <a:ext uri="{FF2B5EF4-FFF2-40B4-BE49-F238E27FC236}">
                  <a16:creationId xmlns:a16="http://schemas.microsoft.com/office/drawing/2014/main" id="{1FBE64F5-AA26-40A4-BE34-1D6DAF4A87A3}"/>
                </a:ext>
              </a:extLst>
            </p:cNvPr>
            <p:cNvSpPr>
              <a:spLocks/>
            </p:cNvSpPr>
            <p:nvPr/>
          </p:nvSpPr>
          <p:spPr bwMode="auto">
            <a:xfrm rot="767818" flipH="1">
              <a:off x="6414936" y="3777375"/>
              <a:ext cx="1407404" cy="2351925"/>
            </a:xfrm>
            <a:custGeom>
              <a:avLst/>
              <a:gdLst/>
              <a:ahLst/>
              <a:cxnLst>
                <a:cxn ang="0">
                  <a:pos x="252" y="404"/>
                </a:cxn>
                <a:cxn ang="0">
                  <a:pos x="223" y="319"/>
                </a:cxn>
                <a:cxn ang="0">
                  <a:pos x="215" y="334"/>
                </a:cxn>
                <a:cxn ang="0">
                  <a:pos x="147" y="81"/>
                </a:cxn>
                <a:cxn ang="0">
                  <a:pos x="166" y="54"/>
                </a:cxn>
                <a:cxn ang="0">
                  <a:pos x="101" y="0"/>
                </a:cxn>
                <a:cxn ang="0">
                  <a:pos x="74" y="39"/>
                </a:cxn>
                <a:cxn ang="0">
                  <a:pos x="173" y="406"/>
                </a:cxn>
                <a:cxn ang="0">
                  <a:pos x="164" y="421"/>
                </a:cxn>
                <a:cxn ang="0">
                  <a:pos x="252" y="404"/>
                </a:cxn>
              </a:cxnLst>
              <a:rect l="0" t="0" r="r" b="b"/>
              <a:pathLst>
                <a:path w="252" h="421">
                  <a:moveTo>
                    <a:pt x="252" y="404"/>
                  </a:moveTo>
                  <a:cubicBezTo>
                    <a:pt x="223" y="319"/>
                    <a:pt x="223" y="319"/>
                    <a:pt x="223" y="319"/>
                  </a:cubicBezTo>
                  <a:cubicBezTo>
                    <a:pt x="215" y="334"/>
                    <a:pt x="215" y="334"/>
                    <a:pt x="215" y="334"/>
                  </a:cubicBezTo>
                  <a:cubicBezTo>
                    <a:pt x="126" y="282"/>
                    <a:pt x="96" y="169"/>
                    <a:pt x="147" y="81"/>
                  </a:cubicBezTo>
                  <a:cubicBezTo>
                    <a:pt x="153" y="71"/>
                    <a:pt x="159" y="62"/>
                    <a:pt x="166" y="54"/>
                  </a:cubicBezTo>
                  <a:cubicBezTo>
                    <a:pt x="101" y="0"/>
                    <a:pt x="101" y="0"/>
                    <a:pt x="101" y="0"/>
                  </a:cubicBezTo>
                  <a:cubicBezTo>
                    <a:pt x="91" y="12"/>
                    <a:pt x="82" y="25"/>
                    <a:pt x="74" y="39"/>
                  </a:cubicBezTo>
                  <a:cubicBezTo>
                    <a:pt x="0" y="167"/>
                    <a:pt x="44" y="332"/>
                    <a:pt x="173" y="406"/>
                  </a:cubicBezTo>
                  <a:cubicBezTo>
                    <a:pt x="164" y="421"/>
                    <a:pt x="164" y="421"/>
                    <a:pt x="164" y="421"/>
                  </a:cubicBezTo>
                  <a:lnTo>
                    <a:pt x="252" y="404"/>
                  </a:lnTo>
                  <a:close/>
                </a:path>
              </a:pathLst>
            </a:custGeom>
            <a:solidFill>
              <a:schemeClr val="accent2"/>
            </a:solidFill>
            <a:ln w="9525">
              <a:noFill/>
              <a:round/>
              <a:headEnd/>
              <a:tailEnd/>
            </a:ln>
          </p:spPr>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6" name="Freeform: Shape 38">
              <a:extLst>
                <a:ext uri="{FF2B5EF4-FFF2-40B4-BE49-F238E27FC236}">
                  <a16:creationId xmlns:a16="http://schemas.microsoft.com/office/drawing/2014/main" id="{CAAA92BB-33C3-42C4-969E-193B6D5081BC}"/>
                </a:ext>
              </a:extLst>
            </p:cNvPr>
            <p:cNvSpPr>
              <a:spLocks/>
            </p:cNvSpPr>
            <p:nvPr/>
          </p:nvSpPr>
          <p:spPr bwMode="auto">
            <a:xfrm rot="767818" flipH="1">
              <a:off x="4469256" y="3989979"/>
              <a:ext cx="1857773" cy="1882793"/>
            </a:xfrm>
            <a:custGeom>
              <a:avLst/>
              <a:gdLst/>
              <a:ahLst/>
              <a:cxnLst>
                <a:cxn ang="0">
                  <a:pos x="274" y="0"/>
                </a:cxn>
                <a:cxn ang="0">
                  <a:pos x="215" y="67"/>
                </a:cxn>
                <a:cxn ang="0">
                  <a:pos x="232" y="67"/>
                </a:cxn>
                <a:cxn ang="0">
                  <a:pos x="47" y="252"/>
                </a:cxn>
                <a:cxn ang="0">
                  <a:pos x="14" y="250"/>
                </a:cxn>
                <a:cxn ang="0">
                  <a:pos x="0" y="332"/>
                </a:cxn>
                <a:cxn ang="0">
                  <a:pos x="47" y="337"/>
                </a:cxn>
                <a:cxn ang="0">
                  <a:pos x="316" y="67"/>
                </a:cxn>
                <a:cxn ang="0">
                  <a:pos x="333" y="67"/>
                </a:cxn>
                <a:cxn ang="0">
                  <a:pos x="274" y="0"/>
                </a:cxn>
              </a:cxnLst>
              <a:rect l="0" t="0" r="r" b="b"/>
              <a:pathLst>
                <a:path w="333" h="337">
                  <a:moveTo>
                    <a:pt x="274" y="0"/>
                  </a:moveTo>
                  <a:cubicBezTo>
                    <a:pt x="215" y="67"/>
                    <a:pt x="215" y="67"/>
                    <a:pt x="215" y="67"/>
                  </a:cubicBezTo>
                  <a:cubicBezTo>
                    <a:pt x="232" y="67"/>
                    <a:pt x="232" y="67"/>
                    <a:pt x="232" y="67"/>
                  </a:cubicBezTo>
                  <a:cubicBezTo>
                    <a:pt x="232" y="170"/>
                    <a:pt x="149" y="252"/>
                    <a:pt x="47" y="252"/>
                  </a:cubicBezTo>
                  <a:cubicBezTo>
                    <a:pt x="36" y="252"/>
                    <a:pt x="25" y="251"/>
                    <a:pt x="14" y="250"/>
                  </a:cubicBezTo>
                  <a:cubicBezTo>
                    <a:pt x="0" y="332"/>
                    <a:pt x="0" y="332"/>
                    <a:pt x="0" y="332"/>
                  </a:cubicBezTo>
                  <a:cubicBezTo>
                    <a:pt x="15" y="335"/>
                    <a:pt x="31" y="337"/>
                    <a:pt x="47" y="337"/>
                  </a:cubicBezTo>
                  <a:cubicBezTo>
                    <a:pt x="195" y="337"/>
                    <a:pt x="316" y="216"/>
                    <a:pt x="316" y="67"/>
                  </a:cubicBezTo>
                  <a:cubicBezTo>
                    <a:pt x="333" y="67"/>
                    <a:pt x="333" y="67"/>
                    <a:pt x="333" y="67"/>
                  </a:cubicBezTo>
                  <a:lnTo>
                    <a:pt x="274" y="0"/>
                  </a:lnTo>
                  <a:close/>
                </a:path>
              </a:pathLst>
            </a:custGeom>
            <a:solidFill>
              <a:schemeClr val="accent3"/>
            </a:solidFill>
            <a:ln w="9525">
              <a:noFill/>
              <a:round/>
              <a:headEnd/>
              <a:tailEnd/>
            </a:ln>
          </p:spPr>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27" name="Group 5">
            <a:extLst>
              <a:ext uri="{FF2B5EF4-FFF2-40B4-BE49-F238E27FC236}">
                <a16:creationId xmlns:a16="http://schemas.microsoft.com/office/drawing/2014/main" id="{8CCF1EE2-2A63-48B3-9D7B-54648ED713FF}"/>
              </a:ext>
            </a:extLst>
          </p:cNvPr>
          <p:cNvGrpSpPr/>
          <p:nvPr/>
        </p:nvGrpSpPr>
        <p:grpSpPr>
          <a:xfrm>
            <a:off x="5828168" y="1323187"/>
            <a:ext cx="573299" cy="573299"/>
            <a:chOff x="5828167" y="1279968"/>
            <a:chExt cx="573299" cy="573299"/>
          </a:xfrm>
        </p:grpSpPr>
        <p:sp>
          <p:nvSpPr>
            <p:cNvPr id="30" name="Oval 51">
              <a:extLst>
                <a:ext uri="{FF2B5EF4-FFF2-40B4-BE49-F238E27FC236}">
                  <a16:creationId xmlns:a16="http://schemas.microsoft.com/office/drawing/2014/main" id="{87846828-C5BF-4BED-BA90-B24233545C53}"/>
                </a:ext>
              </a:extLst>
            </p:cNvPr>
            <p:cNvSpPr/>
            <p:nvPr/>
          </p:nvSpPr>
          <p:spPr>
            <a:xfrm>
              <a:off x="5828167" y="1279968"/>
              <a:ext cx="573299" cy="573299"/>
            </a:xfrm>
            <a:prstGeom prst="ellipse">
              <a:avLst/>
            </a:prstGeom>
            <a:solidFill>
              <a:schemeClr val="accent1"/>
            </a:solidFill>
            <a:ln w="285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1" name="Freeform: Shape 52">
              <a:extLst>
                <a:ext uri="{FF2B5EF4-FFF2-40B4-BE49-F238E27FC236}">
                  <a16:creationId xmlns:a16="http://schemas.microsoft.com/office/drawing/2014/main" id="{5F006F5B-9073-4FB0-813D-9DB85AAF6C60}"/>
                </a:ext>
              </a:extLst>
            </p:cNvPr>
            <p:cNvSpPr>
              <a:spLocks/>
            </p:cNvSpPr>
            <p:nvPr/>
          </p:nvSpPr>
          <p:spPr bwMode="auto">
            <a:xfrm>
              <a:off x="5994339" y="1389212"/>
              <a:ext cx="240954" cy="354812"/>
            </a:xfrm>
            <a:custGeom>
              <a:avLst/>
              <a:gdLst/>
              <a:ahLst/>
              <a:cxnLst>
                <a:cxn ang="0">
                  <a:pos x="37" y="29"/>
                </a:cxn>
                <a:cxn ang="0">
                  <a:pos x="31" y="41"/>
                </a:cxn>
                <a:cxn ang="0">
                  <a:pos x="33" y="44"/>
                </a:cxn>
                <a:cxn ang="0">
                  <a:pos x="32" y="47"/>
                </a:cxn>
                <a:cxn ang="0">
                  <a:pos x="33" y="49"/>
                </a:cxn>
                <a:cxn ang="0">
                  <a:pos x="31" y="53"/>
                </a:cxn>
                <a:cxn ang="0">
                  <a:pos x="31" y="54"/>
                </a:cxn>
                <a:cxn ang="0">
                  <a:pos x="27" y="58"/>
                </a:cxn>
                <a:cxn ang="0">
                  <a:pos x="21" y="62"/>
                </a:cxn>
                <a:cxn ang="0">
                  <a:pos x="15" y="58"/>
                </a:cxn>
                <a:cxn ang="0">
                  <a:pos x="11" y="54"/>
                </a:cxn>
                <a:cxn ang="0">
                  <a:pos x="11" y="53"/>
                </a:cxn>
                <a:cxn ang="0">
                  <a:pos x="9" y="49"/>
                </a:cxn>
                <a:cxn ang="0">
                  <a:pos x="10" y="47"/>
                </a:cxn>
                <a:cxn ang="0">
                  <a:pos x="9" y="44"/>
                </a:cxn>
                <a:cxn ang="0">
                  <a:pos x="11" y="41"/>
                </a:cxn>
                <a:cxn ang="0">
                  <a:pos x="5" y="29"/>
                </a:cxn>
                <a:cxn ang="0">
                  <a:pos x="0" y="18"/>
                </a:cxn>
                <a:cxn ang="0">
                  <a:pos x="21" y="0"/>
                </a:cxn>
                <a:cxn ang="0">
                  <a:pos x="42" y="18"/>
                </a:cxn>
                <a:cxn ang="0">
                  <a:pos x="37" y="29"/>
                </a:cxn>
                <a:cxn ang="0">
                  <a:pos x="21" y="6"/>
                </a:cxn>
                <a:cxn ang="0">
                  <a:pos x="6" y="18"/>
                </a:cxn>
                <a:cxn ang="0">
                  <a:pos x="8" y="26"/>
                </a:cxn>
                <a:cxn ang="0">
                  <a:pos x="11" y="28"/>
                </a:cxn>
                <a:cxn ang="0">
                  <a:pos x="16" y="40"/>
                </a:cxn>
                <a:cxn ang="0">
                  <a:pos x="26" y="40"/>
                </a:cxn>
                <a:cxn ang="0">
                  <a:pos x="31" y="28"/>
                </a:cxn>
                <a:cxn ang="0">
                  <a:pos x="34" y="26"/>
                </a:cxn>
                <a:cxn ang="0">
                  <a:pos x="36" y="18"/>
                </a:cxn>
                <a:cxn ang="0">
                  <a:pos x="21" y="6"/>
                </a:cxn>
                <a:cxn ang="0">
                  <a:pos x="29" y="20"/>
                </a:cxn>
                <a:cxn ang="0">
                  <a:pos x="27" y="18"/>
                </a:cxn>
                <a:cxn ang="0">
                  <a:pos x="21" y="15"/>
                </a:cxn>
                <a:cxn ang="0">
                  <a:pos x="20" y="13"/>
                </a:cxn>
                <a:cxn ang="0">
                  <a:pos x="21" y="12"/>
                </a:cxn>
                <a:cxn ang="0">
                  <a:pos x="30" y="18"/>
                </a:cxn>
                <a:cxn ang="0">
                  <a:pos x="29" y="20"/>
                </a:cxn>
              </a:cxnLst>
              <a:rect l="0" t="0" r="r" b="b"/>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chemeClr val="bg1"/>
            </a:solidFill>
            <a:ln w="9525">
              <a:noFill/>
              <a:round/>
              <a:headEnd/>
              <a:tailEnd/>
            </a:ln>
          </p:spPr>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21" name="Group 3">
            <a:extLst>
              <a:ext uri="{FF2B5EF4-FFF2-40B4-BE49-F238E27FC236}">
                <a16:creationId xmlns:a16="http://schemas.microsoft.com/office/drawing/2014/main" id="{B0AAB47A-0F2F-4497-911C-AE9C1B1545D3}"/>
              </a:ext>
            </a:extLst>
          </p:cNvPr>
          <p:cNvGrpSpPr/>
          <p:nvPr/>
        </p:nvGrpSpPr>
        <p:grpSpPr>
          <a:xfrm>
            <a:off x="8006977" y="3891703"/>
            <a:ext cx="573299" cy="573299"/>
            <a:chOff x="8975475" y="3781434"/>
            <a:chExt cx="573299" cy="573299"/>
          </a:xfrm>
        </p:grpSpPr>
        <p:sp>
          <p:nvSpPr>
            <p:cNvPr id="25" name="Oval 40">
              <a:extLst>
                <a:ext uri="{FF2B5EF4-FFF2-40B4-BE49-F238E27FC236}">
                  <a16:creationId xmlns:a16="http://schemas.microsoft.com/office/drawing/2014/main" id="{0254F92A-960B-4992-899A-4DB54DA9C979}"/>
                </a:ext>
              </a:extLst>
            </p:cNvPr>
            <p:cNvSpPr/>
            <p:nvPr/>
          </p:nvSpPr>
          <p:spPr>
            <a:xfrm>
              <a:off x="8975475" y="3781434"/>
              <a:ext cx="573299" cy="573299"/>
            </a:xfrm>
            <a:prstGeom prst="ellipse">
              <a:avLst/>
            </a:prstGeom>
            <a:solidFill>
              <a:schemeClr val="accent2"/>
            </a:solidFill>
            <a:ln w="285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6" name="Freeform: Shape 41">
              <a:extLst>
                <a:ext uri="{FF2B5EF4-FFF2-40B4-BE49-F238E27FC236}">
                  <a16:creationId xmlns:a16="http://schemas.microsoft.com/office/drawing/2014/main" id="{9E075C49-06E0-4C65-9A05-F3BAF0A41F65}"/>
                </a:ext>
              </a:extLst>
            </p:cNvPr>
            <p:cNvSpPr>
              <a:spLocks/>
            </p:cNvSpPr>
            <p:nvPr/>
          </p:nvSpPr>
          <p:spPr bwMode="auto">
            <a:xfrm>
              <a:off x="9098645" y="3915985"/>
              <a:ext cx="326959" cy="304196"/>
            </a:xfrm>
            <a:custGeom>
              <a:avLst/>
              <a:gdLst/>
              <a:ahLst/>
              <a:cxnLst>
                <a:cxn ang="0">
                  <a:pos x="13" y="39"/>
                </a:cxn>
                <a:cxn ang="0">
                  <a:pos x="8" y="39"/>
                </a:cxn>
                <a:cxn ang="0">
                  <a:pos x="0" y="33"/>
                </a:cxn>
                <a:cxn ang="0">
                  <a:pos x="5" y="19"/>
                </a:cxn>
                <a:cxn ang="0">
                  <a:pos x="15" y="22"/>
                </a:cxn>
                <a:cxn ang="0">
                  <a:pos x="20" y="21"/>
                </a:cxn>
                <a:cxn ang="0">
                  <a:pos x="20" y="24"/>
                </a:cxn>
                <a:cxn ang="0">
                  <a:pos x="23" y="34"/>
                </a:cxn>
                <a:cxn ang="0">
                  <a:pos x="13" y="39"/>
                </a:cxn>
                <a:cxn ang="0">
                  <a:pos x="15" y="19"/>
                </a:cxn>
                <a:cxn ang="0">
                  <a:pos x="5" y="9"/>
                </a:cxn>
                <a:cxn ang="0">
                  <a:pos x="15" y="0"/>
                </a:cxn>
                <a:cxn ang="0">
                  <a:pos x="25" y="9"/>
                </a:cxn>
                <a:cxn ang="0">
                  <a:pos x="15" y="19"/>
                </a:cxn>
                <a:cxn ang="0">
                  <a:pos x="53" y="68"/>
                </a:cxn>
                <a:cxn ang="0">
                  <a:pos x="20" y="68"/>
                </a:cxn>
                <a:cxn ang="0">
                  <a:pos x="10" y="58"/>
                </a:cxn>
                <a:cxn ang="0">
                  <a:pos x="23" y="36"/>
                </a:cxn>
                <a:cxn ang="0">
                  <a:pos x="37" y="41"/>
                </a:cxn>
                <a:cxn ang="0">
                  <a:pos x="50" y="36"/>
                </a:cxn>
                <a:cxn ang="0">
                  <a:pos x="64" y="58"/>
                </a:cxn>
                <a:cxn ang="0">
                  <a:pos x="53" y="68"/>
                </a:cxn>
                <a:cxn ang="0">
                  <a:pos x="37" y="39"/>
                </a:cxn>
                <a:cxn ang="0">
                  <a:pos x="22" y="24"/>
                </a:cxn>
                <a:cxn ang="0">
                  <a:pos x="37" y="9"/>
                </a:cxn>
                <a:cxn ang="0">
                  <a:pos x="51" y="24"/>
                </a:cxn>
                <a:cxn ang="0">
                  <a:pos x="37" y="39"/>
                </a:cxn>
                <a:cxn ang="0">
                  <a:pos x="59" y="19"/>
                </a:cxn>
                <a:cxn ang="0">
                  <a:pos x="49" y="9"/>
                </a:cxn>
                <a:cxn ang="0">
                  <a:pos x="59" y="0"/>
                </a:cxn>
                <a:cxn ang="0">
                  <a:pos x="68" y="9"/>
                </a:cxn>
                <a:cxn ang="0">
                  <a:pos x="59" y="19"/>
                </a:cxn>
                <a:cxn ang="0">
                  <a:pos x="66" y="39"/>
                </a:cxn>
                <a:cxn ang="0">
                  <a:pos x="61" y="39"/>
                </a:cxn>
                <a:cxn ang="0">
                  <a:pos x="51" y="34"/>
                </a:cxn>
                <a:cxn ang="0">
                  <a:pos x="54" y="24"/>
                </a:cxn>
                <a:cxn ang="0">
                  <a:pos x="54" y="21"/>
                </a:cxn>
                <a:cxn ang="0">
                  <a:pos x="59" y="22"/>
                </a:cxn>
                <a:cxn ang="0">
                  <a:pos x="69" y="19"/>
                </a:cxn>
                <a:cxn ang="0">
                  <a:pos x="73" y="33"/>
                </a:cxn>
                <a:cxn ang="0">
                  <a:pos x="66" y="39"/>
                </a:cxn>
              </a:cxnLst>
              <a:rect l="0" t="0" r="r" b="b"/>
              <a:pathLst>
                <a:path w="73" h="68">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chemeClr val="bg1"/>
            </a:solidFill>
            <a:ln w="9525">
              <a:noFill/>
              <a:round/>
              <a:headEnd/>
              <a:tailEnd/>
            </a:ln>
          </p:spPr>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10" name="Group 4">
            <a:extLst>
              <a:ext uri="{FF2B5EF4-FFF2-40B4-BE49-F238E27FC236}">
                <a16:creationId xmlns:a16="http://schemas.microsoft.com/office/drawing/2014/main" id="{1EA35406-F677-4C4B-BAC2-B6E2012D71E1}"/>
              </a:ext>
            </a:extLst>
          </p:cNvPr>
          <p:cNvGrpSpPr/>
          <p:nvPr/>
        </p:nvGrpSpPr>
        <p:grpSpPr>
          <a:xfrm>
            <a:off x="3645700" y="3891703"/>
            <a:ext cx="573299" cy="573299"/>
            <a:chOff x="3645699" y="3297375"/>
            <a:chExt cx="573299" cy="573299"/>
          </a:xfrm>
        </p:grpSpPr>
        <p:sp>
          <p:nvSpPr>
            <p:cNvPr id="14" name="Oval 43">
              <a:extLst>
                <a:ext uri="{FF2B5EF4-FFF2-40B4-BE49-F238E27FC236}">
                  <a16:creationId xmlns:a16="http://schemas.microsoft.com/office/drawing/2014/main" id="{23235658-5027-4C20-A72D-4259E50D126F}"/>
                </a:ext>
              </a:extLst>
            </p:cNvPr>
            <p:cNvSpPr/>
            <p:nvPr/>
          </p:nvSpPr>
          <p:spPr>
            <a:xfrm>
              <a:off x="3645699" y="3297375"/>
              <a:ext cx="573299" cy="573299"/>
            </a:xfrm>
            <a:prstGeom prst="ellipse">
              <a:avLst/>
            </a:prstGeom>
            <a:solidFill>
              <a:schemeClr val="accent3"/>
            </a:solidFill>
            <a:ln w="285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15" name="Group 44">
              <a:extLst>
                <a:ext uri="{FF2B5EF4-FFF2-40B4-BE49-F238E27FC236}">
                  <a16:creationId xmlns:a16="http://schemas.microsoft.com/office/drawing/2014/main" id="{D1200936-4515-4F7F-9CD5-8693C4523819}"/>
                </a:ext>
              </a:extLst>
            </p:cNvPr>
            <p:cNvGrpSpPr/>
            <p:nvPr/>
          </p:nvGrpSpPr>
          <p:grpSpPr>
            <a:xfrm>
              <a:off x="3761219" y="3427552"/>
              <a:ext cx="342260" cy="312973"/>
              <a:chOff x="2046288" y="3759200"/>
              <a:chExt cx="296863" cy="271463"/>
            </a:xfrm>
            <a:solidFill>
              <a:schemeClr val="bg1"/>
            </a:solidFill>
          </p:grpSpPr>
          <p:sp>
            <p:nvSpPr>
              <p:cNvPr id="16" name="Rectangle 45">
                <a:extLst>
                  <a:ext uri="{FF2B5EF4-FFF2-40B4-BE49-F238E27FC236}">
                    <a16:creationId xmlns:a16="http://schemas.microsoft.com/office/drawing/2014/main" id="{B77390DA-099C-4B47-A423-E3D8F38AD956}"/>
                  </a:ext>
                </a:extLst>
              </p:cNvPr>
              <p:cNvSpPr>
                <a:spLocks/>
              </p:cNvSpPr>
              <p:nvPr/>
            </p:nvSpPr>
            <p:spPr bwMode="auto">
              <a:xfrm>
                <a:off x="2065338" y="3973513"/>
                <a:ext cx="55563" cy="57150"/>
              </a:xfrm>
              <a:prstGeom prst="rect">
                <a:avLst/>
              </a:prstGeom>
              <a:grpFill/>
              <a:ln w="9525">
                <a:noFill/>
                <a:miter lim="800000"/>
                <a:headEnd/>
                <a:tailEnd/>
              </a:ln>
            </p:spPr>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 name="Rectangle 46">
                <a:extLst>
                  <a:ext uri="{FF2B5EF4-FFF2-40B4-BE49-F238E27FC236}">
                    <a16:creationId xmlns:a16="http://schemas.microsoft.com/office/drawing/2014/main" id="{2B05CDCD-E809-4FBD-AC86-94AFFDE617A7}"/>
                  </a:ext>
                </a:extLst>
              </p:cNvPr>
              <p:cNvSpPr>
                <a:spLocks/>
              </p:cNvSpPr>
              <p:nvPr/>
            </p:nvSpPr>
            <p:spPr bwMode="auto">
              <a:xfrm>
                <a:off x="2139950" y="3935413"/>
                <a:ext cx="55563" cy="95250"/>
              </a:xfrm>
              <a:prstGeom prst="rect">
                <a:avLst/>
              </a:prstGeom>
              <a:grpFill/>
              <a:ln w="9525">
                <a:noFill/>
                <a:miter lim="800000"/>
                <a:headEnd/>
                <a:tailEnd/>
              </a:ln>
            </p:spPr>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8" name="Rectangle 47">
                <a:extLst>
                  <a:ext uri="{FF2B5EF4-FFF2-40B4-BE49-F238E27FC236}">
                    <a16:creationId xmlns:a16="http://schemas.microsoft.com/office/drawing/2014/main" id="{34992D43-E46C-4209-B3A8-C686DD3DBDFC}"/>
                  </a:ext>
                </a:extLst>
              </p:cNvPr>
              <p:cNvSpPr>
                <a:spLocks/>
              </p:cNvSpPr>
              <p:nvPr/>
            </p:nvSpPr>
            <p:spPr bwMode="auto">
              <a:xfrm>
                <a:off x="2212975" y="3898900"/>
                <a:ext cx="57150" cy="131763"/>
              </a:xfrm>
              <a:prstGeom prst="rect">
                <a:avLst/>
              </a:prstGeom>
              <a:grpFill/>
              <a:ln w="9525">
                <a:noFill/>
                <a:miter lim="800000"/>
                <a:headEnd/>
                <a:tailEnd/>
              </a:ln>
            </p:spPr>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9" name="Rectangle 48">
                <a:extLst>
                  <a:ext uri="{FF2B5EF4-FFF2-40B4-BE49-F238E27FC236}">
                    <a16:creationId xmlns:a16="http://schemas.microsoft.com/office/drawing/2014/main" id="{0B4E2137-2740-46CC-9762-41D0828EC5BD}"/>
                  </a:ext>
                </a:extLst>
              </p:cNvPr>
              <p:cNvSpPr>
                <a:spLocks/>
              </p:cNvSpPr>
              <p:nvPr/>
            </p:nvSpPr>
            <p:spPr bwMode="auto">
              <a:xfrm>
                <a:off x="2287588" y="3860800"/>
                <a:ext cx="55563" cy="169863"/>
              </a:xfrm>
              <a:prstGeom prst="rect">
                <a:avLst/>
              </a:prstGeom>
              <a:grpFill/>
              <a:ln w="9525">
                <a:noFill/>
                <a:miter lim="800000"/>
                <a:headEnd/>
                <a:tailEnd/>
              </a:ln>
            </p:spPr>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0" name="Freeform: Shape 49">
                <a:extLst>
                  <a:ext uri="{FF2B5EF4-FFF2-40B4-BE49-F238E27FC236}">
                    <a16:creationId xmlns:a16="http://schemas.microsoft.com/office/drawing/2014/main" id="{56CF39C8-4F89-45CC-ACAA-648EE22501F6}"/>
                  </a:ext>
                </a:extLst>
              </p:cNvPr>
              <p:cNvSpPr>
                <a:spLocks/>
              </p:cNvSpPr>
              <p:nvPr/>
            </p:nvSpPr>
            <p:spPr bwMode="auto">
              <a:xfrm>
                <a:off x="2046288" y="3759200"/>
                <a:ext cx="296863" cy="176213"/>
              </a:xfrm>
              <a:custGeom>
                <a:avLst/>
                <a:gdLst/>
                <a:ahLst/>
                <a:cxnLst>
                  <a:cxn ang="0">
                    <a:pos x="162" y="25"/>
                  </a:cxn>
                  <a:cxn ang="0">
                    <a:pos x="126" y="25"/>
                  </a:cxn>
                  <a:cxn ang="0">
                    <a:pos x="81" y="59"/>
                  </a:cxn>
                  <a:cxn ang="0">
                    <a:pos x="59" y="48"/>
                  </a:cxn>
                  <a:cxn ang="0">
                    <a:pos x="0" y="96"/>
                  </a:cxn>
                  <a:cxn ang="0">
                    <a:pos x="0" y="111"/>
                  </a:cxn>
                  <a:cxn ang="0">
                    <a:pos x="60" y="62"/>
                  </a:cxn>
                  <a:cxn ang="0">
                    <a:pos x="83" y="74"/>
                  </a:cxn>
                  <a:cxn ang="0">
                    <a:pos x="131" y="37"/>
                  </a:cxn>
                  <a:cxn ang="0">
                    <a:pos x="166" y="37"/>
                  </a:cxn>
                  <a:cxn ang="0">
                    <a:pos x="187" y="16"/>
                  </a:cxn>
                  <a:cxn ang="0">
                    <a:pos x="187" y="0"/>
                  </a:cxn>
                  <a:cxn ang="0">
                    <a:pos x="162" y="25"/>
                  </a:cxn>
                </a:cxnLst>
                <a:rect l="0" t="0" r="r" b="b"/>
                <a:pathLst>
                  <a:path w="187" h="111">
                    <a:moveTo>
                      <a:pt x="162" y="25"/>
                    </a:moveTo>
                    <a:lnTo>
                      <a:pt x="126" y="25"/>
                    </a:lnTo>
                    <a:lnTo>
                      <a:pt x="81" y="59"/>
                    </a:lnTo>
                    <a:lnTo>
                      <a:pt x="59" y="48"/>
                    </a:lnTo>
                    <a:lnTo>
                      <a:pt x="0" y="96"/>
                    </a:lnTo>
                    <a:lnTo>
                      <a:pt x="0" y="111"/>
                    </a:lnTo>
                    <a:lnTo>
                      <a:pt x="60" y="62"/>
                    </a:lnTo>
                    <a:lnTo>
                      <a:pt x="83" y="74"/>
                    </a:lnTo>
                    <a:lnTo>
                      <a:pt x="131" y="37"/>
                    </a:lnTo>
                    <a:lnTo>
                      <a:pt x="166" y="37"/>
                    </a:lnTo>
                    <a:lnTo>
                      <a:pt x="187" y="16"/>
                    </a:lnTo>
                    <a:lnTo>
                      <a:pt x="187" y="0"/>
                    </a:lnTo>
                    <a:lnTo>
                      <a:pt x="162" y="25"/>
                    </a:lnTo>
                    <a:close/>
                  </a:path>
                </a:pathLst>
              </a:custGeom>
              <a:grpFill/>
              <a:ln w="9525">
                <a:noFill/>
                <a:round/>
                <a:headEnd/>
                <a:tailEnd/>
              </a:ln>
            </p:spPr>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sp>
        <p:nvSpPr>
          <p:cNvPr id="32" name="išľíďè">
            <a:extLst>
              <a:ext uri="{FF2B5EF4-FFF2-40B4-BE49-F238E27FC236}">
                <a16:creationId xmlns:a16="http://schemas.microsoft.com/office/drawing/2014/main" id="{4E1B7CAB-A726-4D73-BE5C-AA79F8AC8AF5}"/>
              </a:ext>
            </a:extLst>
          </p:cNvPr>
          <p:cNvSpPr/>
          <p:nvPr/>
        </p:nvSpPr>
        <p:spPr bwMode="auto">
          <a:xfrm>
            <a:off x="6633275" y="1688870"/>
            <a:ext cx="2570688" cy="55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defTabSz="913742">
              <a:lnSpc>
                <a:spcPct val="120000"/>
              </a:lnSpc>
              <a:spcBef>
                <a:spcPct val="0"/>
              </a:spcBef>
              <a:defRPr/>
            </a:pPr>
            <a:r>
              <a:rPr lang="zh-CN" altLang="en-US" sz="1200" dirty="0">
                <a:solidFill>
                  <a:schemeClr val="bg2">
                    <a:lumMod val="10000"/>
                  </a:schemeClr>
                </a:solidFill>
                <a:latin typeface="微软雅黑" panose="020B0503020204020204" pitchFamily="34" charset="-122"/>
                <a:ea typeface="微软雅黑" panose="020B0503020204020204" pitchFamily="34" charset="-122"/>
                <a:sym typeface="Source Han Serif SC" panose="02020400000000000000" pitchFamily="18" charset="-122"/>
              </a:rPr>
              <a:t>输入替换内容点击添加内容文字输入替换内容点击添加内容文字输入替换内容点击添加内容文字</a:t>
            </a:r>
          </a:p>
        </p:txBody>
      </p:sp>
      <p:sp>
        <p:nvSpPr>
          <p:cNvPr id="33" name="iSlíďè">
            <a:extLst>
              <a:ext uri="{FF2B5EF4-FFF2-40B4-BE49-F238E27FC236}">
                <a16:creationId xmlns:a16="http://schemas.microsoft.com/office/drawing/2014/main" id="{0622E4B2-D5AA-49D8-8BC5-D39989D3CD41}"/>
              </a:ext>
            </a:extLst>
          </p:cNvPr>
          <p:cNvSpPr txBox="1"/>
          <p:nvPr/>
        </p:nvSpPr>
        <p:spPr bwMode="auto">
          <a:xfrm>
            <a:off x="7070322" y="1323187"/>
            <a:ext cx="2195831" cy="351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lnSpcReduction="10000"/>
          </a:bodyPr>
          <a:lstStyle/>
          <a:p>
            <a:pPr defTabSz="913742">
              <a:spcBef>
                <a:spcPct val="0"/>
              </a:spcBef>
              <a:defRPr/>
            </a:pPr>
            <a:r>
              <a:rPr lang="zh-CN" altLang="en-US" b="1" dirty="0">
                <a:solidFill>
                  <a:schemeClr val="bg2">
                    <a:lumMod val="10000"/>
                  </a:schemeClr>
                </a:solidFill>
                <a:latin typeface="微软雅黑" panose="020B0503020204020204" pitchFamily="34" charset="-122"/>
                <a:ea typeface="微软雅黑" panose="020B0503020204020204" pitchFamily="34" charset="-122"/>
                <a:sym typeface="Source Han Serif SC" panose="02020400000000000000" pitchFamily="18" charset="-122"/>
              </a:rPr>
              <a:t>标题文本预设</a:t>
            </a:r>
          </a:p>
        </p:txBody>
      </p:sp>
      <p:sp>
        <p:nvSpPr>
          <p:cNvPr id="34" name="išľíďè">
            <a:extLst>
              <a:ext uri="{FF2B5EF4-FFF2-40B4-BE49-F238E27FC236}">
                <a16:creationId xmlns:a16="http://schemas.microsoft.com/office/drawing/2014/main" id="{C9888A56-1427-41AA-A493-93019556C4AE}"/>
              </a:ext>
            </a:extLst>
          </p:cNvPr>
          <p:cNvSpPr/>
          <p:nvPr/>
        </p:nvSpPr>
        <p:spPr bwMode="auto">
          <a:xfrm>
            <a:off x="1341547" y="4465002"/>
            <a:ext cx="2570688" cy="55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defTabSz="913742">
              <a:lnSpc>
                <a:spcPct val="120000"/>
              </a:lnSpc>
              <a:spcBef>
                <a:spcPct val="0"/>
              </a:spcBef>
              <a:defRPr/>
            </a:pPr>
            <a:r>
              <a:rPr lang="zh-CN" altLang="en-US" sz="1200" dirty="0">
                <a:solidFill>
                  <a:schemeClr val="bg2">
                    <a:lumMod val="10000"/>
                  </a:schemeClr>
                </a:solidFill>
                <a:latin typeface="微软雅黑" panose="020B0503020204020204" pitchFamily="34" charset="-122"/>
                <a:ea typeface="微软雅黑" panose="020B0503020204020204" pitchFamily="34" charset="-122"/>
                <a:sym typeface="Source Han Serif SC" panose="02020400000000000000" pitchFamily="18" charset="-122"/>
              </a:rPr>
              <a:t>输入替换内容点击添加内容文字输入替换内容点击添加内容文字输入替换内容点击添加内容文字</a:t>
            </a:r>
          </a:p>
        </p:txBody>
      </p:sp>
      <p:sp>
        <p:nvSpPr>
          <p:cNvPr id="35" name="iSlíďè">
            <a:extLst>
              <a:ext uri="{FF2B5EF4-FFF2-40B4-BE49-F238E27FC236}">
                <a16:creationId xmlns:a16="http://schemas.microsoft.com/office/drawing/2014/main" id="{9C64941C-72AD-4EEF-A61E-2A878752B883}"/>
              </a:ext>
            </a:extLst>
          </p:cNvPr>
          <p:cNvSpPr txBox="1"/>
          <p:nvPr/>
        </p:nvSpPr>
        <p:spPr bwMode="auto">
          <a:xfrm>
            <a:off x="1778595" y="4099319"/>
            <a:ext cx="2195831" cy="351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lnSpcReduction="10000"/>
          </a:bodyPr>
          <a:lstStyle/>
          <a:p>
            <a:pPr defTabSz="913742">
              <a:spcBef>
                <a:spcPct val="0"/>
              </a:spcBef>
              <a:defRPr/>
            </a:pPr>
            <a:r>
              <a:rPr lang="zh-CN" altLang="en-US" b="1" dirty="0">
                <a:solidFill>
                  <a:schemeClr val="bg2">
                    <a:lumMod val="10000"/>
                  </a:schemeClr>
                </a:solidFill>
                <a:latin typeface="微软雅黑" panose="020B0503020204020204" pitchFamily="34" charset="-122"/>
                <a:ea typeface="微软雅黑" panose="020B0503020204020204" pitchFamily="34" charset="-122"/>
                <a:sym typeface="Source Han Serif SC" panose="02020400000000000000" pitchFamily="18" charset="-122"/>
              </a:rPr>
              <a:t>标题文本预设</a:t>
            </a:r>
          </a:p>
        </p:txBody>
      </p:sp>
      <p:sp>
        <p:nvSpPr>
          <p:cNvPr id="36" name="išľíďè">
            <a:extLst>
              <a:ext uri="{FF2B5EF4-FFF2-40B4-BE49-F238E27FC236}">
                <a16:creationId xmlns:a16="http://schemas.microsoft.com/office/drawing/2014/main" id="{461C13BD-F12A-4DA1-BBA7-1871157C8841}"/>
              </a:ext>
            </a:extLst>
          </p:cNvPr>
          <p:cNvSpPr/>
          <p:nvPr/>
        </p:nvSpPr>
        <p:spPr bwMode="auto">
          <a:xfrm>
            <a:off x="8399436" y="4620150"/>
            <a:ext cx="2570688" cy="55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defTabSz="913742">
              <a:lnSpc>
                <a:spcPct val="120000"/>
              </a:lnSpc>
              <a:spcBef>
                <a:spcPct val="0"/>
              </a:spcBef>
              <a:defRPr/>
            </a:pPr>
            <a:r>
              <a:rPr lang="zh-CN" altLang="en-US" sz="1200" dirty="0">
                <a:solidFill>
                  <a:schemeClr val="bg2">
                    <a:lumMod val="10000"/>
                  </a:schemeClr>
                </a:solidFill>
                <a:latin typeface="微软雅黑" panose="020B0503020204020204" pitchFamily="34" charset="-122"/>
                <a:ea typeface="微软雅黑" panose="020B0503020204020204" pitchFamily="34" charset="-122"/>
                <a:sym typeface="Source Han Serif SC" panose="02020400000000000000" pitchFamily="18" charset="-122"/>
              </a:rPr>
              <a:t>输入替换内容点击添加内容文字输入替换内容点击添加内容文字输入替换内容点击添加内容文字</a:t>
            </a:r>
          </a:p>
        </p:txBody>
      </p:sp>
      <p:sp>
        <p:nvSpPr>
          <p:cNvPr id="37" name="iSlíďè">
            <a:extLst>
              <a:ext uri="{FF2B5EF4-FFF2-40B4-BE49-F238E27FC236}">
                <a16:creationId xmlns:a16="http://schemas.microsoft.com/office/drawing/2014/main" id="{F5899782-4D01-42D5-B20F-785D736B9107}"/>
              </a:ext>
            </a:extLst>
          </p:cNvPr>
          <p:cNvSpPr txBox="1"/>
          <p:nvPr/>
        </p:nvSpPr>
        <p:spPr bwMode="auto">
          <a:xfrm>
            <a:off x="8836485" y="4254467"/>
            <a:ext cx="2195831" cy="351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lnSpcReduction="10000"/>
          </a:bodyPr>
          <a:lstStyle/>
          <a:p>
            <a:pPr defTabSz="913742">
              <a:spcBef>
                <a:spcPct val="0"/>
              </a:spcBef>
              <a:defRPr/>
            </a:pPr>
            <a:r>
              <a:rPr lang="zh-CN" altLang="en-US" b="1" dirty="0">
                <a:solidFill>
                  <a:schemeClr val="bg2">
                    <a:lumMod val="10000"/>
                  </a:schemeClr>
                </a:solidFill>
                <a:latin typeface="微软雅黑" panose="020B0503020204020204" pitchFamily="34" charset="-122"/>
                <a:ea typeface="微软雅黑" panose="020B0503020204020204" pitchFamily="34" charset="-122"/>
                <a:sym typeface="Source Han Serif SC" panose="02020400000000000000" pitchFamily="18" charset="-122"/>
              </a:rPr>
              <a:t>标题文本预设</a:t>
            </a:r>
          </a:p>
        </p:txBody>
      </p:sp>
      <p:grpSp>
        <p:nvGrpSpPr>
          <p:cNvPr id="28" name="组合 27">
            <a:extLst>
              <a:ext uri="{FF2B5EF4-FFF2-40B4-BE49-F238E27FC236}">
                <a16:creationId xmlns:a16="http://schemas.microsoft.com/office/drawing/2014/main" id="{992661CB-4908-4824-A3FB-74EABCA08CB9}"/>
              </a:ext>
            </a:extLst>
          </p:cNvPr>
          <p:cNvGrpSpPr/>
          <p:nvPr/>
        </p:nvGrpSpPr>
        <p:grpSpPr>
          <a:xfrm>
            <a:off x="3424460" y="220234"/>
            <a:ext cx="5544407" cy="617980"/>
            <a:chOff x="551593" y="497013"/>
            <a:chExt cx="5544407" cy="617980"/>
          </a:xfrm>
        </p:grpSpPr>
        <p:sp>
          <p:nvSpPr>
            <p:cNvPr id="29" name="矩形 28">
              <a:extLst>
                <a:ext uri="{FF2B5EF4-FFF2-40B4-BE49-F238E27FC236}">
                  <a16:creationId xmlns:a16="http://schemas.microsoft.com/office/drawing/2014/main" id="{5A973533-3259-44BC-877B-2C7ACA9247DB}"/>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38" name="0 _4">
              <a:extLst>
                <a:ext uri="{FF2B5EF4-FFF2-40B4-BE49-F238E27FC236}">
                  <a16:creationId xmlns:a16="http://schemas.microsoft.com/office/drawing/2014/main" id="{892C4433-8E93-4DA6-BFF3-765F9F36DB0E}"/>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185361"/>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p:cTn id="13" dur="500" fill="hold"/>
                                        <p:tgtEl>
                                          <p:spTgt spid="33"/>
                                        </p:tgtEl>
                                        <p:attrNameLst>
                                          <p:attrName>ppt_w</p:attrName>
                                        </p:attrNameLst>
                                      </p:cBhvr>
                                      <p:tavLst>
                                        <p:tav tm="0">
                                          <p:val>
                                            <p:fltVal val="0"/>
                                          </p:val>
                                        </p:tav>
                                        <p:tav tm="100000">
                                          <p:val>
                                            <p:strVal val="#ppt_w"/>
                                          </p:val>
                                        </p:tav>
                                      </p:tavLst>
                                    </p:anim>
                                    <p:anim calcmode="lin" valueType="num">
                                      <p:cBhvr>
                                        <p:cTn id="14" dur="500" fill="hold"/>
                                        <p:tgtEl>
                                          <p:spTgt spid="33"/>
                                        </p:tgtEl>
                                        <p:attrNameLst>
                                          <p:attrName>ppt_h</p:attrName>
                                        </p:attrNameLst>
                                      </p:cBhvr>
                                      <p:tavLst>
                                        <p:tav tm="0">
                                          <p:val>
                                            <p:fltVal val="0"/>
                                          </p:val>
                                        </p:tav>
                                        <p:tav tm="100000">
                                          <p:val>
                                            <p:strVal val="#ppt_h"/>
                                          </p:val>
                                        </p:tav>
                                      </p:tavLst>
                                    </p:anim>
                                    <p:animEffect transition="in" filter="fade">
                                      <p:cBhvr>
                                        <p:cTn id="15" dur="500"/>
                                        <p:tgtEl>
                                          <p:spTgt spid="3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p:cTn id="19" dur="500" fill="hold"/>
                                        <p:tgtEl>
                                          <p:spTgt spid="32"/>
                                        </p:tgtEl>
                                        <p:attrNameLst>
                                          <p:attrName>ppt_w</p:attrName>
                                        </p:attrNameLst>
                                      </p:cBhvr>
                                      <p:tavLst>
                                        <p:tav tm="0">
                                          <p:val>
                                            <p:fltVal val="0"/>
                                          </p:val>
                                        </p:tav>
                                        <p:tav tm="100000">
                                          <p:val>
                                            <p:strVal val="#ppt_w"/>
                                          </p:val>
                                        </p:tav>
                                      </p:tavLst>
                                    </p:anim>
                                    <p:anim calcmode="lin" valueType="num">
                                      <p:cBhvr>
                                        <p:cTn id="20" dur="500" fill="hold"/>
                                        <p:tgtEl>
                                          <p:spTgt spid="32"/>
                                        </p:tgtEl>
                                        <p:attrNameLst>
                                          <p:attrName>ppt_h</p:attrName>
                                        </p:attrNameLst>
                                      </p:cBhvr>
                                      <p:tavLst>
                                        <p:tav tm="0">
                                          <p:val>
                                            <p:fltVal val="0"/>
                                          </p:val>
                                        </p:tav>
                                        <p:tav tm="100000">
                                          <p:val>
                                            <p:strVal val="#ppt_h"/>
                                          </p:val>
                                        </p:tav>
                                      </p:tavLst>
                                    </p:anim>
                                    <p:animEffect transition="in" filter="fade">
                                      <p:cBhvr>
                                        <p:cTn id="21" dur="500"/>
                                        <p:tgtEl>
                                          <p:spTgt spid="32"/>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35"/>
                                        </p:tgtEl>
                                        <p:attrNameLst>
                                          <p:attrName>style.visibility</p:attrName>
                                        </p:attrNameLst>
                                      </p:cBhvr>
                                      <p:to>
                                        <p:strVal val="visible"/>
                                      </p:to>
                                    </p:set>
                                    <p:anim calcmode="lin" valueType="num">
                                      <p:cBhvr>
                                        <p:cTn id="25" dur="500" fill="hold"/>
                                        <p:tgtEl>
                                          <p:spTgt spid="35"/>
                                        </p:tgtEl>
                                        <p:attrNameLst>
                                          <p:attrName>ppt_w</p:attrName>
                                        </p:attrNameLst>
                                      </p:cBhvr>
                                      <p:tavLst>
                                        <p:tav tm="0">
                                          <p:val>
                                            <p:fltVal val="0"/>
                                          </p:val>
                                        </p:tav>
                                        <p:tav tm="100000">
                                          <p:val>
                                            <p:strVal val="#ppt_w"/>
                                          </p:val>
                                        </p:tav>
                                      </p:tavLst>
                                    </p:anim>
                                    <p:anim calcmode="lin" valueType="num">
                                      <p:cBhvr>
                                        <p:cTn id="26" dur="500" fill="hold"/>
                                        <p:tgtEl>
                                          <p:spTgt spid="35"/>
                                        </p:tgtEl>
                                        <p:attrNameLst>
                                          <p:attrName>ppt_h</p:attrName>
                                        </p:attrNameLst>
                                      </p:cBhvr>
                                      <p:tavLst>
                                        <p:tav tm="0">
                                          <p:val>
                                            <p:fltVal val="0"/>
                                          </p:val>
                                        </p:tav>
                                        <p:tav tm="100000">
                                          <p:val>
                                            <p:strVal val="#ppt_h"/>
                                          </p:val>
                                        </p:tav>
                                      </p:tavLst>
                                    </p:anim>
                                    <p:animEffect transition="in" filter="fade">
                                      <p:cBhvr>
                                        <p:cTn id="27" dur="500"/>
                                        <p:tgtEl>
                                          <p:spTgt spid="35"/>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34"/>
                                        </p:tgtEl>
                                        <p:attrNameLst>
                                          <p:attrName>style.visibility</p:attrName>
                                        </p:attrNameLst>
                                      </p:cBhvr>
                                      <p:to>
                                        <p:strVal val="visible"/>
                                      </p:to>
                                    </p:set>
                                    <p:anim calcmode="lin" valueType="num">
                                      <p:cBhvr>
                                        <p:cTn id="31" dur="500" fill="hold"/>
                                        <p:tgtEl>
                                          <p:spTgt spid="34"/>
                                        </p:tgtEl>
                                        <p:attrNameLst>
                                          <p:attrName>ppt_w</p:attrName>
                                        </p:attrNameLst>
                                      </p:cBhvr>
                                      <p:tavLst>
                                        <p:tav tm="0">
                                          <p:val>
                                            <p:fltVal val="0"/>
                                          </p:val>
                                        </p:tav>
                                        <p:tav tm="100000">
                                          <p:val>
                                            <p:strVal val="#ppt_w"/>
                                          </p:val>
                                        </p:tav>
                                      </p:tavLst>
                                    </p:anim>
                                    <p:anim calcmode="lin" valueType="num">
                                      <p:cBhvr>
                                        <p:cTn id="32" dur="500" fill="hold"/>
                                        <p:tgtEl>
                                          <p:spTgt spid="34"/>
                                        </p:tgtEl>
                                        <p:attrNameLst>
                                          <p:attrName>ppt_h</p:attrName>
                                        </p:attrNameLst>
                                      </p:cBhvr>
                                      <p:tavLst>
                                        <p:tav tm="0">
                                          <p:val>
                                            <p:fltVal val="0"/>
                                          </p:val>
                                        </p:tav>
                                        <p:tav tm="100000">
                                          <p:val>
                                            <p:strVal val="#ppt_h"/>
                                          </p:val>
                                        </p:tav>
                                      </p:tavLst>
                                    </p:anim>
                                    <p:animEffect transition="in" filter="fade">
                                      <p:cBhvr>
                                        <p:cTn id="33" dur="500"/>
                                        <p:tgtEl>
                                          <p:spTgt spid="34"/>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37"/>
                                        </p:tgtEl>
                                        <p:attrNameLst>
                                          <p:attrName>style.visibility</p:attrName>
                                        </p:attrNameLst>
                                      </p:cBhvr>
                                      <p:to>
                                        <p:strVal val="visible"/>
                                      </p:to>
                                    </p:set>
                                    <p:anim calcmode="lin" valueType="num">
                                      <p:cBhvr>
                                        <p:cTn id="37" dur="500" fill="hold"/>
                                        <p:tgtEl>
                                          <p:spTgt spid="37"/>
                                        </p:tgtEl>
                                        <p:attrNameLst>
                                          <p:attrName>ppt_w</p:attrName>
                                        </p:attrNameLst>
                                      </p:cBhvr>
                                      <p:tavLst>
                                        <p:tav tm="0">
                                          <p:val>
                                            <p:fltVal val="0"/>
                                          </p:val>
                                        </p:tav>
                                        <p:tav tm="100000">
                                          <p:val>
                                            <p:strVal val="#ppt_w"/>
                                          </p:val>
                                        </p:tav>
                                      </p:tavLst>
                                    </p:anim>
                                    <p:anim calcmode="lin" valueType="num">
                                      <p:cBhvr>
                                        <p:cTn id="38" dur="500" fill="hold"/>
                                        <p:tgtEl>
                                          <p:spTgt spid="37"/>
                                        </p:tgtEl>
                                        <p:attrNameLst>
                                          <p:attrName>ppt_h</p:attrName>
                                        </p:attrNameLst>
                                      </p:cBhvr>
                                      <p:tavLst>
                                        <p:tav tm="0">
                                          <p:val>
                                            <p:fltVal val="0"/>
                                          </p:val>
                                        </p:tav>
                                        <p:tav tm="100000">
                                          <p:val>
                                            <p:strVal val="#ppt_h"/>
                                          </p:val>
                                        </p:tav>
                                      </p:tavLst>
                                    </p:anim>
                                    <p:animEffect transition="in" filter="fade">
                                      <p:cBhvr>
                                        <p:cTn id="39" dur="500"/>
                                        <p:tgtEl>
                                          <p:spTgt spid="37"/>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36"/>
                                        </p:tgtEl>
                                        <p:attrNameLst>
                                          <p:attrName>style.visibility</p:attrName>
                                        </p:attrNameLst>
                                      </p:cBhvr>
                                      <p:to>
                                        <p:strVal val="visible"/>
                                      </p:to>
                                    </p:set>
                                    <p:anim calcmode="lin" valueType="num">
                                      <p:cBhvr>
                                        <p:cTn id="43" dur="500" fill="hold"/>
                                        <p:tgtEl>
                                          <p:spTgt spid="36"/>
                                        </p:tgtEl>
                                        <p:attrNameLst>
                                          <p:attrName>ppt_w</p:attrName>
                                        </p:attrNameLst>
                                      </p:cBhvr>
                                      <p:tavLst>
                                        <p:tav tm="0">
                                          <p:val>
                                            <p:fltVal val="0"/>
                                          </p:val>
                                        </p:tav>
                                        <p:tav tm="100000">
                                          <p:val>
                                            <p:strVal val="#ppt_w"/>
                                          </p:val>
                                        </p:tav>
                                      </p:tavLst>
                                    </p:anim>
                                    <p:anim calcmode="lin" valueType="num">
                                      <p:cBhvr>
                                        <p:cTn id="44" dur="500" fill="hold"/>
                                        <p:tgtEl>
                                          <p:spTgt spid="36"/>
                                        </p:tgtEl>
                                        <p:attrNameLst>
                                          <p:attrName>ppt_h</p:attrName>
                                        </p:attrNameLst>
                                      </p:cBhvr>
                                      <p:tavLst>
                                        <p:tav tm="0">
                                          <p:val>
                                            <p:fltVal val="0"/>
                                          </p:val>
                                        </p:tav>
                                        <p:tav tm="100000">
                                          <p:val>
                                            <p:strVal val="#ppt_h"/>
                                          </p:val>
                                        </p:tav>
                                      </p:tavLst>
                                    </p:anim>
                                    <p:animEffect transition="in" filter="fade">
                                      <p:cBhvr>
                                        <p:cTn id="45" dur="500"/>
                                        <p:tgtEl>
                                          <p:spTgt spid="36"/>
                                        </p:tgtEl>
                                      </p:cBhvr>
                                    </p:animEffect>
                                  </p:childTnLst>
                                </p:cTn>
                              </p:par>
                            </p:childTnLst>
                          </p:cTn>
                        </p:par>
                        <p:par>
                          <p:cTn id="46" fill="hold">
                            <p:stCondLst>
                              <p:cond delay="3500"/>
                            </p:stCondLst>
                            <p:childTnLst>
                              <p:par>
                                <p:cTn id="47" presetID="53" presetClass="entr" presetSubtype="16" fill="hold" nodeType="after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p:cTn id="49" dur="500" fill="hold"/>
                                        <p:tgtEl>
                                          <p:spTgt spid="27"/>
                                        </p:tgtEl>
                                        <p:attrNameLst>
                                          <p:attrName>ppt_w</p:attrName>
                                        </p:attrNameLst>
                                      </p:cBhvr>
                                      <p:tavLst>
                                        <p:tav tm="0">
                                          <p:val>
                                            <p:fltVal val="0"/>
                                          </p:val>
                                        </p:tav>
                                        <p:tav tm="100000">
                                          <p:val>
                                            <p:strVal val="#ppt_w"/>
                                          </p:val>
                                        </p:tav>
                                      </p:tavLst>
                                    </p:anim>
                                    <p:anim calcmode="lin" valueType="num">
                                      <p:cBhvr>
                                        <p:cTn id="50" dur="500" fill="hold"/>
                                        <p:tgtEl>
                                          <p:spTgt spid="27"/>
                                        </p:tgtEl>
                                        <p:attrNameLst>
                                          <p:attrName>ppt_h</p:attrName>
                                        </p:attrNameLst>
                                      </p:cBhvr>
                                      <p:tavLst>
                                        <p:tav tm="0">
                                          <p:val>
                                            <p:fltVal val="0"/>
                                          </p:val>
                                        </p:tav>
                                        <p:tav tm="100000">
                                          <p:val>
                                            <p:strVal val="#ppt_h"/>
                                          </p:val>
                                        </p:tav>
                                      </p:tavLst>
                                    </p:anim>
                                    <p:animEffect transition="in" filter="fade">
                                      <p:cBhvr>
                                        <p:cTn id="51" dur="500"/>
                                        <p:tgtEl>
                                          <p:spTgt spid="27"/>
                                        </p:tgtEl>
                                      </p:cBhvr>
                                    </p:animEffect>
                                  </p:childTnLst>
                                </p:cTn>
                              </p:par>
                            </p:childTnLst>
                          </p:cTn>
                        </p:par>
                        <p:par>
                          <p:cTn id="52" fill="hold">
                            <p:stCondLst>
                              <p:cond delay="4000"/>
                            </p:stCondLst>
                            <p:childTnLst>
                              <p:par>
                                <p:cTn id="53" presetID="53" presetClass="entr" presetSubtype="16" fill="hold" nodeType="afterEffect">
                                  <p:stCondLst>
                                    <p:cond delay="0"/>
                                  </p:stCondLst>
                                  <p:childTnLst>
                                    <p:set>
                                      <p:cBhvr>
                                        <p:cTn id="54" dur="1" fill="hold">
                                          <p:stCondLst>
                                            <p:cond delay="0"/>
                                          </p:stCondLst>
                                        </p:cTn>
                                        <p:tgtEl>
                                          <p:spTgt spid="21"/>
                                        </p:tgtEl>
                                        <p:attrNameLst>
                                          <p:attrName>style.visibility</p:attrName>
                                        </p:attrNameLst>
                                      </p:cBhvr>
                                      <p:to>
                                        <p:strVal val="visible"/>
                                      </p:to>
                                    </p:set>
                                    <p:anim calcmode="lin" valueType="num">
                                      <p:cBhvr>
                                        <p:cTn id="55" dur="500" fill="hold"/>
                                        <p:tgtEl>
                                          <p:spTgt spid="21"/>
                                        </p:tgtEl>
                                        <p:attrNameLst>
                                          <p:attrName>ppt_w</p:attrName>
                                        </p:attrNameLst>
                                      </p:cBhvr>
                                      <p:tavLst>
                                        <p:tav tm="0">
                                          <p:val>
                                            <p:fltVal val="0"/>
                                          </p:val>
                                        </p:tav>
                                        <p:tav tm="100000">
                                          <p:val>
                                            <p:strVal val="#ppt_w"/>
                                          </p:val>
                                        </p:tav>
                                      </p:tavLst>
                                    </p:anim>
                                    <p:anim calcmode="lin" valueType="num">
                                      <p:cBhvr>
                                        <p:cTn id="56" dur="500" fill="hold"/>
                                        <p:tgtEl>
                                          <p:spTgt spid="21"/>
                                        </p:tgtEl>
                                        <p:attrNameLst>
                                          <p:attrName>ppt_h</p:attrName>
                                        </p:attrNameLst>
                                      </p:cBhvr>
                                      <p:tavLst>
                                        <p:tav tm="0">
                                          <p:val>
                                            <p:fltVal val="0"/>
                                          </p:val>
                                        </p:tav>
                                        <p:tav tm="100000">
                                          <p:val>
                                            <p:strVal val="#ppt_h"/>
                                          </p:val>
                                        </p:tav>
                                      </p:tavLst>
                                    </p:anim>
                                    <p:animEffect transition="in" filter="fade">
                                      <p:cBhvr>
                                        <p:cTn id="57" dur="500"/>
                                        <p:tgtEl>
                                          <p:spTgt spid="21"/>
                                        </p:tgtEl>
                                      </p:cBhvr>
                                    </p:animEffect>
                                  </p:childTnLst>
                                </p:cTn>
                              </p:par>
                            </p:childTnLst>
                          </p:cTn>
                        </p:par>
                        <p:par>
                          <p:cTn id="58" fill="hold">
                            <p:stCondLst>
                              <p:cond delay="4500"/>
                            </p:stCondLst>
                            <p:childTnLst>
                              <p:par>
                                <p:cTn id="59" presetID="53" presetClass="entr" presetSubtype="16" fill="hold" nodeType="afterEffect">
                                  <p:stCondLst>
                                    <p:cond delay="0"/>
                                  </p:stCondLst>
                                  <p:childTnLst>
                                    <p:set>
                                      <p:cBhvr>
                                        <p:cTn id="60" dur="1" fill="hold">
                                          <p:stCondLst>
                                            <p:cond delay="0"/>
                                          </p:stCondLst>
                                        </p:cTn>
                                        <p:tgtEl>
                                          <p:spTgt spid="10"/>
                                        </p:tgtEl>
                                        <p:attrNameLst>
                                          <p:attrName>style.visibility</p:attrName>
                                        </p:attrNameLst>
                                      </p:cBhvr>
                                      <p:to>
                                        <p:strVal val="visible"/>
                                      </p:to>
                                    </p:set>
                                    <p:anim calcmode="lin" valueType="num">
                                      <p:cBhvr>
                                        <p:cTn id="61" dur="500" fill="hold"/>
                                        <p:tgtEl>
                                          <p:spTgt spid="10"/>
                                        </p:tgtEl>
                                        <p:attrNameLst>
                                          <p:attrName>ppt_w</p:attrName>
                                        </p:attrNameLst>
                                      </p:cBhvr>
                                      <p:tavLst>
                                        <p:tav tm="0">
                                          <p:val>
                                            <p:fltVal val="0"/>
                                          </p:val>
                                        </p:tav>
                                        <p:tav tm="100000">
                                          <p:val>
                                            <p:strVal val="#ppt_w"/>
                                          </p:val>
                                        </p:tav>
                                      </p:tavLst>
                                    </p:anim>
                                    <p:anim calcmode="lin" valueType="num">
                                      <p:cBhvr>
                                        <p:cTn id="62" dur="500" fill="hold"/>
                                        <p:tgtEl>
                                          <p:spTgt spid="10"/>
                                        </p:tgtEl>
                                        <p:attrNameLst>
                                          <p:attrName>ppt_h</p:attrName>
                                        </p:attrNameLst>
                                      </p:cBhvr>
                                      <p:tavLst>
                                        <p:tav tm="0">
                                          <p:val>
                                            <p:fltVal val="0"/>
                                          </p:val>
                                        </p:tav>
                                        <p:tav tm="100000">
                                          <p:val>
                                            <p:strVal val="#ppt_h"/>
                                          </p:val>
                                        </p:tav>
                                      </p:tavLst>
                                    </p:anim>
                                    <p:animEffect transition="in" filter="fade">
                                      <p:cBhvr>
                                        <p:cTn id="63" dur="500"/>
                                        <p:tgtEl>
                                          <p:spTgt spid="10"/>
                                        </p:tgtEl>
                                      </p:cBhvr>
                                    </p:animEffect>
                                  </p:childTnLst>
                                </p:cTn>
                              </p:par>
                            </p:childTnLst>
                          </p:cTn>
                        </p:par>
                        <p:par>
                          <p:cTn id="64" fill="hold">
                            <p:stCondLst>
                              <p:cond delay="5000"/>
                            </p:stCondLst>
                            <p:childTnLst>
                              <p:par>
                                <p:cTn id="65" presetID="53" presetClass="entr" presetSubtype="16" fill="hold" nodeType="afterEffect">
                                  <p:stCondLst>
                                    <p:cond delay="0"/>
                                  </p:stCondLst>
                                  <p:childTnLst>
                                    <p:set>
                                      <p:cBhvr>
                                        <p:cTn id="66" dur="1" fill="hold">
                                          <p:stCondLst>
                                            <p:cond delay="0"/>
                                          </p:stCondLst>
                                        </p:cTn>
                                        <p:tgtEl>
                                          <p:spTgt spid="28"/>
                                        </p:tgtEl>
                                        <p:attrNameLst>
                                          <p:attrName>style.visibility</p:attrName>
                                        </p:attrNameLst>
                                      </p:cBhvr>
                                      <p:to>
                                        <p:strVal val="visible"/>
                                      </p:to>
                                    </p:set>
                                    <p:anim calcmode="lin" valueType="num">
                                      <p:cBhvr>
                                        <p:cTn id="67" dur="500" fill="hold"/>
                                        <p:tgtEl>
                                          <p:spTgt spid="28"/>
                                        </p:tgtEl>
                                        <p:attrNameLst>
                                          <p:attrName>ppt_w</p:attrName>
                                        </p:attrNameLst>
                                      </p:cBhvr>
                                      <p:tavLst>
                                        <p:tav tm="0">
                                          <p:val>
                                            <p:fltVal val="0"/>
                                          </p:val>
                                        </p:tav>
                                        <p:tav tm="100000">
                                          <p:val>
                                            <p:strVal val="#ppt_w"/>
                                          </p:val>
                                        </p:tav>
                                      </p:tavLst>
                                    </p:anim>
                                    <p:anim calcmode="lin" valueType="num">
                                      <p:cBhvr>
                                        <p:cTn id="68" dur="500" fill="hold"/>
                                        <p:tgtEl>
                                          <p:spTgt spid="28"/>
                                        </p:tgtEl>
                                        <p:attrNameLst>
                                          <p:attrName>ppt_h</p:attrName>
                                        </p:attrNameLst>
                                      </p:cBhvr>
                                      <p:tavLst>
                                        <p:tav tm="0">
                                          <p:val>
                                            <p:fltVal val="0"/>
                                          </p:val>
                                        </p:tav>
                                        <p:tav tm="100000">
                                          <p:val>
                                            <p:strVal val="#ppt_h"/>
                                          </p:val>
                                        </p:tav>
                                      </p:tavLst>
                                    </p:anim>
                                    <p:animEffect transition="in" filter="fade">
                                      <p:cBhvr>
                                        <p:cTn id="6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5" grpId="0"/>
      <p:bldP spid="36" grpId="0"/>
      <p:bldP spid="3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a:grpSpLocks/>
          </p:cNvGrpSpPr>
          <p:nvPr/>
        </p:nvGrpSpPr>
        <p:grpSpPr bwMode="auto">
          <a:xfrm>
            <a:off x="1179185" y="2137551"/>
            <a:ext cx="4723945" cy="3850377"/>
            <a:chOff x="0" y="-1"/>
            <a:chExt cx="3851441" cy="3048007"/>
          </a:xfrm>
        </p:grpSpPr>
        <p:sp>
          <p:nvSpPr>
            <p:cNvPr id="7" name="矩形 1"/>
            <p:cNvSpPr>
              <a:spLocks noChangeArrowheads="1"/>
            </p:cNvSpPr>
            <p:nvPr/>
          </p:nvSpPr>
          <p:spPr bwMode="auto">
            <a:xfrm>
              <a:off x="82517" y="85859"/>
              <a:ext cx="3656677" cy="2007609"/>
            </a:xfrm>
            <a:prstGeom prst="rect">
              <a:avLst/>
            </a:prstGeom>
            <a:blipFill>
              <a:blip r:embed="rId3" cstate="screen">
                <a:extLst>
                  <a:ext uri="{28A0092B-C50C-407E-A947-70E740481C1C}">
                    <a14:useLocalDpi xmlns:a14="http://schemas.microsoft.com/office/drawing/2010/main"/>
                  </a:ext>
                </a:extLst>
              </a:blip>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itchFamily="34"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pitchFamily="34"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pitchFamily="34"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pitchFamily="34"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pitchFamily="34"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defRPr/>
              </a:pPr>
              <a:endParaRPr lang="zh-CN" altLang="zh-CN" sz="1867" dirty="0">
                <a:solidFill>
                  <a:srgbClr val="FFFFFF"/>
                </a:solidFill>
                <a:sym typeface="Source Han Serif SC" panose="02020400000000000000" pitchFamily="18" charset="-122"/>
              </a:endParaRPr>
            </a:p>
          </p:txBody>
        </p:sp>
        <p:grpSp>
          <p:nvGrpSpPr>
            <p:cNvPr id="8" name="Group 7"/>
            <p:cNvGrpSpPr>
              <a:grpSpLocks/>
            </p:cNvGrpSpPr>
            <p:nvPr/>
          </p:nvGrpSpPr>
          <p:grpSpPr bwMode="auto">
            <a:xfrm>
              <a:off x="0" y="-1"/>
              <a:ext cx="3851441" cy="3048007"/>
              <a:chOff x="0" y="-1"/>
              <a:chExt cx="3851441" cy="3048007"/>
            </a:xfrm>
          </p:grpSpPr>
          <p:grpSp>
            <p:nvGrpSpPr>
              <p:cNvPr id="9" name="Group 8"/>
              <p:cNvGrpSpPr>
                <a:grpSpLocks/>
              </p:cNvGrpSpPr>
              <p:nvPr/>
            </p:nvGrpSpPr>
            <p:grpSpPr bwMode="auto">
              <a:xfrm>
                <a:off x="0" y="-1"/>
                <a:ext cx="3851441" cy="3048007"/>
                <a:chOff x="0" y="-1"/>
                <a:chExt cx="3732582" cy="2953943"/>
              </a:xfrm>
            </p:grpSpPr>
            <p:sp>
              <p:nvSpPr>
                <p:cNvPr id="11" name="圆角矩形 1"/>
                <p:cNvSpPr>
                  <a:spLocks noChangeArrowheads="1"/>
                </p:cNvSpPr>
                <p:nvPr/>
              </p:nvSpPr>
              <p:spPr bwMode="auto">
                <a:xfrm>
                  <a:off x="0" y="0"/>
                  <a:ext cx="3732582" cy="2447190"/>
                </a:xfrm>
                <a:custGeom>
                  <a:avLst/>
                  <a:gdLst>
                    <a:gd name="T0" fmla="*/ 110325 w 5436000"/>
                    <a:gd name="T1" fmla="*/ 105407 h 3564000"/>
                    <a:gd name="T2" fmla="*/ 110325 w 5436000"/>
                    <a:gd name="T3" fmla="*/ 1344447 h 3564000"/>
                    <a:gd name="T4" fmla="*/ 2452619 w 5436000"/>
                    <a:gd name="T5" fmla="*/ 1344447 h 3564000"/>
                    <a:gd name="T6" fmla="*/ 2452619 w 5436000"/>
                    <a:gd name="T7" fmla="*/ 105407 h 3564000"/>
                    <a:gd name="T8" fmla="*/ 110325 w 5436000"/>
                    <a:gd name="T9" fmla="*/ 105407 h 3564000"/>
                    <a:gd name="T10" fmla="*/ 91444 w 5436000"/>
                    <a:gd name="T11" fmla="*/ 0 h 3564000"/>
                    <a:gd name="T12" fmla="*/ 2471501 w 5436000"/>
                    <a:gd name="T13" fmla="*/ 0 h 3564000"/>
                    <a:gd name="T14" fmla="*/ 2562945 w 5436000"/>
                    <a:gd name="T15" fmla="*/ 91444 h 3564000"/>
                    <a:gd name="T16" fmla="*/ 2562945 w 5436000"/>
                    <a:gd name="T17" fmla="*/ 1588898 h 3564000"/>
                    <a:gd name="T18" fmla="*/ 2471501 w 5436000"/>
                    <a:gd name="T19" fmla="*/ 1680342 h 3564000"/>
                    <a:gd name="T20" fmla="*/ 91444 w 5436000"/>
                    <a:gd name="T21" fmla="*/ 1680342 h 3564000"/>
                    <a:gd name="T22" fmla="*/ 0 w 5436000"/>
                    <a:gd name="T23" fmla="*/ 1588898 h 3564000"/>
                    <a:gd name="T24" fmla="*/ 0 w 5436000"/>
                    <a:gd name="T25" fmla="*/ 91444 h 3564000"/>
                    <a:gd name="T26" fmla="*/ 91444 w 5436000"/>
                    <a:gd name="T27" fmla="*/ 0 h 35640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436000"/>
                    <a:gd name="T43" fmla="*/ 0 h 3564000"/>
                    <a:gd name="T44" fmla="*/ 5436000 w 5436000"/>
                    <a:gd name="T45" fmla="*/ 3564000 h 35640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436000" h="3564000">
                      <a:moveTo>
                        <a:pt x="234000" y="223568"/>
                      </a:moveTo>
                      <a:lnTo>
                        <a:pt x="234000" y="2851568"/>
                      </a:lnTo>
                      <a:lnTo>
                        <a:pt x="5202000" y="2851568"/>
                      </a:lnTo>
                      <a:lnTo>
                        <a:pt x="5202000" y="223568"/>
                      </a:lnTo>
                      <a:lnTo>
                        <a:pt x="234000" y="223568"/>
                      </a:lnTo>
                      <a:close/>
                      <a:moveTo>
                        <a:pt x="193953" y="0"/>
                      </a:moveTo>
                      <a:lnTo>
                        <a:pt x="5242047" y="0"/>
                      </a:lnTo>
                      <a:cubicBezTo>
                        <a:pt x="5349164" y="0"/>
                        <a:pt x="5436000" y="86836"/>
                        <a:pt x="5436000" y="193953"/>
                      </a:cubicBezTo>
                      <a:lnTo>
                        <a:pt x="5436000" y="3370047"/>
                      </a:lnTo>
                      <a:cubicBezTo>
                        <a:pt x="5436000" y="3477164"/>
                        <a:pt x="5349164" y="3564000"/>
                        <a:pt x="5242047" y="3564000"/>
                      </a:cubicBezTo>
                      <a:lnTo>
                        <a:pt x="193953" y="3564000"/>
                      </a:lnTo>
                      <a:cubicBezTo>
                        <a:pt x="86836" y="3564000"/>
                        <a:pt x="0" y="3477164"/>
                        <a:pt x="0" y="3370047"/>
                      </a:cubicBezTo>
                      <a:lnTo>
                        <a:pt x="0" y="193953"/>
                      </a:lnTo>
                      <a:cubicBezTo>
                        <a:pt x="0" y="86836"/>
                        <a:pt x="86836" y="0"/>
                        <a:pt x="193953" y="0"/>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defTabSz="914273"/>
                  <a:endParaRPr lang="zh-CN" altLang="en-US" sz="1867" dirty="0">
                    <a:solidFill>
                      <a:prstClr val="black"/>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 name="圆角矩形 12"/>
                <p:cNvSpPr>
                  <a:spLocks noChangeArrowheads="1"/>
                </p:cNvSpPr>
                <p:nvPr/>
              </p:nvSpPr>
              <p:spPr bwMode="auto">
                <a:xfrm>
                  <a:off x="0" y="1"/>
                  <a:ext cx="3732582" cy="2111515"/>
                </a:xfrm>
                <a:custGeom>
                  <a:avLst/>
                  <a:gdLst>
                    <a:gd name="T0" fmla="*/ 110325 w 5436000"/>
                    <a:gd name="T1" fmla="*/ 105407 h 3075136"/>
                    <a:gd name="T2" fmla="*/ 110325 w 5436000"/>
                    <a:gd name="T3" fmla="*/ 1344446 h 3075136"/>
                    <a:gd name="T4" fmla="*/ 2452619 w 5436000"/>
                    <a:gd name="T5" fmla="*/ 1344446 h 3075136"/>
                    <a:gd name="T6" fmla="*/ 2452619 w 5436000"/>
                    <a:gd name="T7" fmla="*/ 105407 h 3075136"/>
                    <a:gd name="T8" fmla="*/ 110325 w 5436000"/>
                    <a:gd name="T9" fmla="*/ 105407 h 3075136"/>
                    <a:gd name="T10" fmla="*/ 91444 w 5436000"/>
                    <a:gd name="T11" fmla="*/ 0 h 3075136"/>
                    <a:gd name="T12" fmla="*/ 2471501 w 5436000"/>
                    <a:gd name="T13" fmla="*/ 0 h 3075136"/>
                    <a:gd name="T14" fmla="*/ 2562945 w 5436000"/>
                    <a:gd name="T15" fmla="*/ 91444 h 3075136"/>
                    <a:gd name="T16" fmla="*/ 2562945 w 5436000"/>
                    <a:gd name="T17" fmla="*/ 1449853 h 3075136"/>
                    <a:gd name="T18" fmla="*/ 0 w 5436000"/>
                    <a:gd name="T19" fmla="*/ 1449853 h 3075136"/>
                    <a:gd name="T20" fmla="*/ 0 w 5436000"/>
                    <a:gd name="T21" fmla="*/ 91444 h 3075136"/>
                    <a:gd name="T22" fmla="*/ 91444 w 5436000"/>
                    <a:gd name="T23" fmla="*/ 0 h 30751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436000"/>
                    <a:gd name="T37" fmla="*/ 0 h 3075136"/>
                    <a:gd name="T38" fmla="*/ 5436000 w 5436000"/>
                    <a:gd name="T39" fmla="*/ 3075136 h 30751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436000" h="3075136">
                      <a:moveTo>
                        <a:pt x="234000" y="223568"/>
                      </a:moveTo>
                      <a:lnTo>
                        <a:pt x="234000" y="2851568"/>
                      </a:lnTo>
                      <a:lnTo>
                        <a:pt x="5202000" y="2851568"/>
                      </a:lnTo>
                      <a:lnTo>
                        <a:pt x="5202000" y="223568"/>
                      </a:lnTo>
                      <a:lnTo>
                        <a:pt x="234000" y="223568"/>
                      </a:lnTo>
                      <a:close/>
                      <a:moveTo>
                        <a:pt x="193953" y="0"/>
                      </a:moveTo>
                      <a:lnTo>
                        <a:pt x="5242047" y="0"/>
                      </a:lnTo>
                      <a:cubicBezTo>
                        <a:pt x="5349164" y="0"/>
                        <a:pt x="5436000" y="86836"/>
                        <a:pt x="5436000" y="193953"/>
                      </a:cubicBezTo>
                      <a:lnTo>
                        <a:pt x="5436000" y="3075136"/>
                      </a:lnTo>
                      <a:lnTo>
                        <a:pt x="0" y="3075136"/>
                      </a:lnTo>
                      <a:lnTo>
                        <a:pt x="0" y="193953"/>
                      </a:lnTo>
                      <a:cubicBezTo>
                        <a:pt x="0" y="86836"/>
                        <a:pt x="86836" y="0"/>
                        <a:pt x="193953" y="0"/>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defTabSz="914273"/>
                  <a:endParaRPr lang="zh-CN" altLang="en-US" sz="1867" dirty="0">
                    <a:solidFill>
                      <a:prstClr val="black"/>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 name="矩形 14"/>
                <p:cNvSpPr>
                  <a:spLocks noChangeArrowheads="1"/>
                </p:cNvSpPr>
                <p:nvPr/>
              </p:nvSpPr>
              <p:spPr bwMode="auto">
                <a:xfrm>
                  <a:off x="160674" y="153511"/>
                  <a:ext cx="3411233" cy="1804493"/>
                </a:xfrm>
                <a:custGeom>
                  <a:avLst/>
                  <a:gdLst>
                    <a:gd name="T0" fmla="*/ 8487 w 4968000"/>
                    <a:gd name="T1" fmla="*/ 8487 h 2628000"/>
                    <a:gd name="T2" fmla="*/ 8487 w 4968000"/>
                    <a:gd name="T3" fmla="*/ 1230552 h 2628000"/>
                    <a:gd name="T4" fmla="*/ 2333807 w 4968000"/>
                    <a:gd name="T5" fmla="*/ 1230552 h 2628000"/>
                    <a:gd name="T6" fmla="*/ 2333807 w 4968000"/>
                    <a:gd name="T7" fmla="*/ 8487 h 2628000"/>
                    <a:gd name="T8" fmla="*/ 8487 w 4968000"/>
                    <a:gd name="T9" fmla="*/ 8487 h 2628000"/>
                    <a:gd name="T10" fmla="*/ 0 w 4968000"/>
                    <a:gd name="T11" fmla="*/ 0 h 2628000"/>
                    <a:gd name="T12" fmla="*/ 2342293 w 4968000"/>
                    <a:gd name="T13" fmla="*/ 0 h 2628000"/>
                    <a:gd name="T14" fmla="*/ 2342293 w 4968000"/>
                    <a:gd name="T15" fmla="*/ 1239039 h 2628000"/>
                    <a:gd name="T16" fmla="*/ 0 w 4968000"/>
                    <a:gd name="T17" fmla="*/ 1239039 h 2628000"/>
                    <a:gd name="T18" fmla="*/ 0 w 4968000"/>
                    <a:gd name="T19" fmla="*/ 0 h 26280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968000"/>
                    <a:gd name="T31" fmla="*/ 0 h 2628000"/>
                    <a:gd name="T32" fmla="*/ 4968000 w 4968000"/>
                    <a:gd name="T33" fmla="*/ 2628000 h 26280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968000" h="2628000">
                      <a:moveTo>
                        <a:pt x="18000" y="18000"/>
                      </a:moveTo>
                      <a:lnTo>
                        <a:pt x="18000" y="2610000"/>
                      </a:lnTo>
                      <a:lnTo>
                        <a:pt x="4950000" y="2610000"/>
                      </a:lnTo>
                      <a:lnTo>
                        <a:pt x="4950000" y="18000"/>
                      </a:lnTo>
                      <a:lnTo>
                        <a:pt x="18000" y="18000"/>
                      </a:lnTo>
                      <a:close/>
                      <a:moveTo>
                        <a:pt x="0" y="0"/>
                      </a:moveTo>
                      <a:lnTo>
                        <a:pt x="4968000" y="0"/>
                      </a:lnTo>
                      <a:lnTo>
                        <a:pt x="4968000" y="2628000"/>
                      </a:lnTo>
                      <a:lnTo>
                        <a:pt x="0" y="262800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defTabSz="914273"/>
                  <a:endParaRPr lang="zh-CN" altLang="en-US" sz="1867" dirty="0">
                    <a:solidFill>
                      <a:prstClr val="black"/>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 name="矩形 39"/>
                <p:cNvSpPr>
                  <a:spLocks noChangeArrowheads="1"/>
                </p:cNvSpPr>
                <p:nvPr/>
              </p:nvSpPr>
              <p:spPr bwMode="auto">
                <a:xfrm>
                  <a:off x="1421298" y="2447190"/>
                  <a:ext cx="889986" cy="98887"/>
                </a:xfrm>
                <a:prstGeom prst="rect">
                  <a:avLst/>
                </a:prstGeom>
                <a:solidFill>
                  <a:schemeClr val="bg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1867" dirty="0">
                    <a:solidFill>
                      <a:srgbClr val="FFFFFF"/>
                    </a:solidFill>
                    <a:sym typeface="Source Han Serif SC" panose="02020400000000000000" pitchFamily="18" charset="-122"/>
                  </a:endParaRPr>
                </a:p>
              </p:txBody>
            </p:sp>
            <p:sp>
              <p:nvSpPr>
                <p:cNvPr id="15" name="矩形 40"/>
                <p:cNvSpPr>
                  <a:spLocks noChangeArrowheads="1"/>
                </p:cNvSpPr>
                <p:nvPr/>
              </p:nvSpPr>
              <p:spPr bwMode="auto">
                <a:xfrm>
                  <a:off x="1421298" y="2546077"/>
                  <a:ext cx="889986" cy="271910"/>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1867" dirty="0">
                    <a:solidFill>
                      <a:srgbClr val="FFFFFF"/>
                    </a:solidFill>
                    <a:sym typeface="Source Han Serif SC" panose="02020400000000000000" pitchFamily="18" charset="-122"/>
                  </a:endParaRPr>
                </a:p>
              </p:txBody>
            </p:sp>
            <p:sp>
              <p:nvSpPr>
                <p:cNvPr id="16" name="圆角矩形 41"/>
                <p:cNvSpPr>
                  <a:spLocks noChangeArrowheads="1"/>
                </p:cNvSpPr>
                <p:nvPr/>
              </p:nvSpPr>
              <p:spPr bwMode="auto">
                <a:xfrm>
                  <a:off x="1124636" y="2817987"/>
                  <a:ext cx="1483310" cy="135955"/>
                </a:xfrm>
                <a:prstGeom prst="roundRect">
                  <a:avLst>
                    <a:gd name="adj" fmla="val 16667"/>
                  </a:avLst>
                </a:pr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1867" dirty="0">
                    <a:solidFill>
                      <a:srgbClr val="FFFFFF"/>
                    </a:solidFill>
                    <a:sym typeface="Source Han Serif SC" panose="02020400000000000000" pitchFamily="18" charset="-122"/>
                  </a:endParaRPr>
                </a:p>
              </p:txBody>
            </p:sp>
            <p:sp>
              <p:nvSpPr>
                <p:cNvPr id="17" name="椭圆 42"/>
                <p:cNvSpPr>
                  <a:spLocks noChangeArrowheads="1"/>
                </p:cNvSpPr>
                <p:nvPr/>
              </p:nvSpPr>
              <p:spPr bwMode="auto">
                <a:xfrm>
                  <a:off x="1829416" y="41325"/>
                  <a:ext cx="74157" cy="7415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1867" dirty="0">
                    <a:solidFill>
                      <a:srgbClr val="FFFFFF"/>
                    </a:solidFill>
                    <a:sym typeface="Source Han Serif SC" panose="02020400000000000000" pitchFamily="18" charset="-122"/>
                  </a:endParaRPr>
                </a:p>
              </p:txBody>
            </p:sp>
            <p:sp>
              <p:nvSpPr>
                <p:cNvPr id="18" name="矩形 23"/>
                <p:cNvSpPr>
                  <a:spLocks noChangeArrowheads="1"/>
                </p:cNvSpPr>
                <p:nvPr/>
              </p:nvSpPr>
              <p:spPr bwMode="auto">
                <a:xfrm>
                  <a:off x="2042559" y="-1"/>
                  <a:ext cx="1690023" cy="2447190"/>
                </a:xfrm>
                <a:custGeom>
                  <a:avLst/>
                  <a:gdLst>
                    <a:gd name="T0" fmla="*/ 0 w 2461290"/>
                    <a:gd name="T1" fmla="*/ 0 h 3564000"/>
                    <a:gd name="T2" fmla="*/ 1068995 w 2461290"/>
                    <a:gd name="T3" fmla="*/ 0 h 3564000"/>
                    <a:gd name="T4" fmla="*/ 1160439 w 2461290"/>
                    <a:gd name="T5" fmla="*/ 91444 h 3564000"/>
                    <a:gd name="T6" fmla="*/ 1160439 w 2461290"/>
                    <a:gd name="T7" fmla="*/ 1588898 h 3564000"/>
                    <a:gd name="T8" fmla="*/ 1068995 w 2461290"/>
                    <a:gd name="T9" fmla="*/ 1680342 h 3564000"/>
                    <a:gd name="T10" fmla="*/ 782140 w 2461290"/>
                    <a:gd name="T11" fmla="*/ 1680342 h 3564000"/>
                    <a:gd name="T12" fmla="*/ 0 w 2461290"/>
                    <a:gd name="T13" fmla="*/ 0 h 3564000"/>
                    <a:gd name="T14" fmla="*/ 0 60000 65536"/>
                    <a:gd name="T15" fmla="*/ 0 60000 65536"/>
                    <a:gd name="T16" fmla="*/ 0 60000 65536"/>
                    <a:gd name="T17" fmla="*/ 0 60000 65536"/>
                    <a:gd name="T18" fmla="*/ 0 60000 65536"/>
                    <a:gd name="T19" fmla="*/ 0 60000 65536"/>
                    <a:gd name="T20" fmla="*/ 0 60000 65536"/>
                    <a:gd name="T21" fmla="*/ 0 w 2461290"/>
                    <a:gd name="T22" fmla="*/ 0 h 3564000"/>
                    <a:gd name="T23" fmla="*/ 2461290 w 2461290"/>
                    <a:gd name="T24" fmla="*/ 3564000 h 35640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61290" h="3564000">
                      <a:moveTo>
                        <a:pt x="0" y="0"/>
                      </a:moveTo>
                      <a:lnTo>
                        <a:pt x="2267337" y="0"/>
                      </a:lnTo>
                      <a:cubicBezTo>
                        <a:pt x="2374454" y="0"/>
                        <a:pt x="2461290" y="86836"/>
                        <a:pt x="2461290" y="193953"/>
                      </a:cubicBezTo>
                      <a:lnTo>
                        <a:pt x="2461290" y="3370047"/>
                      </a:lnTo>
                      <a:cubicBezTo>
                        <a:pt x="2461290" y="3477164"/>
                        <a:pt x="2374454" y="3564000"/>
                        <a:pt x="2267337" y="3564000"/>
                      </a:cubicBezTo>
                      <a:lnTo>
                        <a:pt x="1658918" y="3564000"/>
                      </a:lnTo>
                      <a:lnTo>
                        <a:pt x="0" y="0"/>
                      </a:ln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defTabSz="914273"/>
                  <a:endParaRPr lang="zh-CN" altLang="en-US" sz="1867" dirty="0">
                    <a:solidFill>
                      <a:prstClr val="black"/>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pic>
            <p:nvPicPr>
              <p:cNvPr id="10" name="图片 34"/>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1830577" y="2226718"/>
                <a:ext cx="190285" cy="2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9" name="矩形 47"/>
          <p:cNvSpPr>
            <a:spLocks noChangeArrowheads="1"/>
          </p:cNvSpPr>
          <p:nvPr/>
        </p:nvSpPr>
        <p:spPr bwMode="auto">
          <a:xfrm>
            <a:off x="6356021" y="2927100"/>
            <a:ext cx="3780036" cy="892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p>
            <a:pPr defTabSz="914273">
              <a:lnSpc>
                <a:spcPct val="130000"/>
              </a:lnSpc>
              <a:spcBef>
                <a:spcPct val="0"/>
              </a:spcBef>
            </a:pPr>
            <a:r>
              <a:rPr lang="zh-CN" altLang="en-US" sz="1333" dirty="0">
                <a:solidFill>
                  <a:prstClr val="black">
                    <a:lumMod val="65000"/>
                    <a:lumOff val="35000"/>
                  </a:prstClr>
                </a:solidFill>
                <a:latin typeface="微软雅黑" panose="020B0503020204020204" pitchFamily="34" charset="-122"/>
                <a:ea typeface="微软雅黑" panose="020B0503020204020204" pitchFamily="34" charset="-122"/>
                <a:sym typeface="Source Han Serif SC" panose="02020400000000000000" pitchFamily="18" charset="-122"/>
              </a:rPr>
              <a:t>右键点击图片选择设置图片格式可直接替换图片。您可以点击文字框输入您的描述说明，或者通过复制粘贴，在此录入您的综合描述说明。</a:t>
            </a:r>
            <a:endParaRPr lang="en-US" altLang="zh-CN" sz="1333" dirty="0">
              <a:solidFill>
                <a:prstClr val="black">
                  <a:lumMod val="65000"/>
                  <a:lumOff val="35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0" name="矩形 3"/>
          <p:cNvSpPr>
            <a:spLocks noChangeArrowheads="1"/>
          </p:cNvSpPr>
          <p:nvPr/>
        </p:nvSpPr>
        <p:spPr bwMode="auto">
          <a:xfrm>
            <a:off x="6378052" y="2311762"/>
            <a:ext cx="1620938" cy="52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p>
            <a:pPr defTabSz="914273">
              <a:spcBef>
                <a:spcPct val="0"/>
              </a:spcBef>
            </a:pPr>
            <a:r>
              <a:rPr lang="zh-CN" altLang="en-US" sz="2800" b="1" dirty="0">
                <a:solidFill>
                  <a:srgbClr val="3B3838"/>
                </a:solidFill>
                <a:latin typeface="微软雅黑" panose="020B0503020204020204" pitchFamily="34" charset="-122"/>
                <a:ea typeface="微软雅黑" panose="020B0503020204020204" pitchFamily="34" charset="-122"/>
                <a:cs typeface="Arial" panose="020B0604020202020204" pitchFamily="34" charset="0"/>
                <a:sym typeface="Source Han Serif SC" panose="02020400000000000000" pitchFamily="18" charset="-122"/>
              </a:rPr>
              <a:t>使命宗旨</a:t>
            </a:r>
          </a:p>
        </p:txBody>
      </p:sp>
      <p:sp>
        <p:nvSpPr>
          <p:cNvPr id="21" name="矩形 20"/>
          <p:cNvSpPr/>
          <p:nvPr/>
        </p:nvSpPr>
        <p:spPr>
          <a:xfrm>
            <a:off x="6456882" y="2806159"/>
            <a:ext cx="799733"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6" rIns="91435" bIns="45716" rtlCol="0" anchor="ctr"/>
          <a:lstStyle/>
          <a:p>
            <a:pPr algn="ctr" defTabSz="914273"/>
            <a:endParaRPr lang="zh-CN" altLang="en-US" sz="1867"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2" name="矩形 21"/>
          <p:cNvSpPr/>
          <p:nvPr/>
        </p:nvSpPr>
        <p:spPr>
          <a:xfrm>
            <a:off x="7276682" y="2806159"/>
            <a:ext cx="1620000" cy="54000"/>
          </a:xfrm>
          <a:prstGeom prst="rect">
            <a:avLst/>
          </a:prstGeom>
          <a:solidFill>
            <a:srgbClr val="DEDEDF"/>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6" rIns="91435" bIns="45716" rtlCol="0" anchor="ctr"/>
          <a:lstStyle/>
          <a:p>
            <a:pPr algn="ctr" defTabSz="914273"/>
            <a:endParaRPr lang="zh-CN" altLang="en-US" sz="1867"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3" name="矩形 47"/>
          <p:cNvSpPr>
            <a:spLocks noChangeArrowheads="1"/>
          </p:cNvSpPr>
          <p:nvPr/>
        </p:nvSpPr>
        <p:spPr bwMode="auto">
          <a:xfrm>
            <a:off x="6356021" y="4997939"/>
            <a:ext cx="3780036" cy="892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p>
            <a:pPr defTabSz="914273">
              <a:lnSpc>
                <a:spcPct val="130000"/>
              </a:lnSpc>
              <a:spcBef>
                <a:spcPct val="0"/>
              </a:spcBef>
            </a:pPr>
            <a:r>
              <a:rPr lang="zh-CN" altLang="en-US" sz="1333" dirty="0">
                <a:solidFill>
                  <a:prstClr val="black">
                    <a:lumMod val="65000"/>
                    <a:lumOff val="35000"/>
                  </a:prstClr>
                </a:solidFill>
                <a:latin typeface="微软雅黑" panose="020B0503020204020204" pitchFamily="34" charset="-122"/>
                <a:ea typeface="微软雅黑" panose="020B0503020204020204" pitchFamily="34" charset="-122"/>
                <a:sym typeface="Source Han Serif SC" panose="02020400000000000000" pitchFamily="18" charset="-122"/>
              </a:rPr>
              <a:t>右键点击图片选择设置图片格式可直接替换图片。您可以点击文字框输入您的描述说明，或者通过复制粘贴。</a:t>
            </a:r>
            <a:endParaRPr lang="en-US" altLang="zh-CN" sz="1333" dirty="0">
              <a:solidFill>
                <a:prstClr val="black">
                  <a:lumMod val="65000"/>
                  <a:lumOff val="35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4" name="矩形 3"/>
          <p:cNvSpPr>
            <a:spLocks noChangeArrowheads="1"/>
          </p:cNvSpPr>
          <p:nvPr/>
        </p:nvSpPr>
        <p:spPr bwMode="auto">
          <a:xfrm>
            <a:off x="6378052" y="4382601"/>
            <a:ext cx="1980011" cy="52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p>
            <a:pPr defTabSz="914273">
              <a:spcBef>
                <a:spcPct val="0"/>
              </a:spcBef>
            </a:pPr>
            <a:r>
              <a:rPr lang="zh-CN" altLang="en-US" sz="2800" b="1" dirty="0">
                <a:solidFill>
                  <a:srgbClr val="3B3838"/>
                </a:solidFill>
                <a:latin typeface="微软雅黑" panose="020B0503020204020204" pitchFamily="34" charset="-122"/>
                <a:ea typeface="微软雅黑" panose="020B0503020204020204" pitchFamily="34" charset="-122"/>
                <a:cs typeface="Arial" panose="020B0604020202020204" pitchFamily="34" charset="0"/>
                <a:sym typeface="Source Han Serif SC" panose="02020400000000000000" pitchFamily="18" charset="-122"/>
              </a:rPr>
              <a:t>核心价值观</a:t>
            </a:r>
          </a:p>
        </p:txBody>
      </p:sp>
      <p:sp>
        <p:nvSpPr>
          <p:cNvPr id="25" name="矩形 24"/>
          <p:cNvSpPr/>
          <p:nvPr/>
        </p:nvSpPr>
        <p:spPr>
          <a:xfrm>
            <a:off x="6456882" y="4876998"/>
            <a:ext cx="799733"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6" rIns="91435" bIns="45716" rtlCol="0" anchor="ctr"/>
          <a:lstStyle/>
          <a:p>
            <a:pPr algn="ctr" defTabSz="914273"/>
            <a:endParaRPr lang="zh-CN" altLang="en-US" sz="1867"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6" name="矩形 25"/>
          <p:cNvSpPr/>
          <p:nvPr/>
        </p:nvSpPr>
        <p:spPr>
          <a:xfrm>
            <a:off x="7276682" y="4876998"/>
            <a:ext cx="1620000" cy="54000"/>
          </a:xfrm>
          <a:prstGeom prst="rect">
            <a:avLst/>
          </a:prstGeom>
          <a:solidFill>
            <a:srgbClr val="DEDEDF"/>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6" rIns="91435" bIns="45716" rtlCol="0" anchor="ctr"/>
          <a:lstStyle/>
          <a:p>
            <a:pPr algn="ctr" defTabSz="914273"/>
            <a:endParaRPr lang="zh-CN" altLang="en-US" sz="1867"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27" name="组合 26">
            <a:extLst>
              <a:ext uri="{FF2B5EF4-FFF2-40B4-BE49-F238E27FC236}">
                <a16:creationId xmlns:a16="http://schemas.microsoft.com/office/drawing/2014/main" id="{BEF8A8B3-641B-4A05-8747-8E0CC382F7D8}"/>
              </a:ext>
            </a:extLst>
          </p:cNvPr>
          <p:cNvGrpSpPr/>
          <p:nvPr/>
        </p:nvGrpSpPr>
        <p:grpSpPr>
          <a:xfrm>
            <a:off x="3424460" y="220234"/>
            <a:ext cx="5544407" cy="617980"/>
            <a:chOff x="551593" y="497013"/>
            <a:chExt cx="5544407" cy="617980"/>
          </a:xfrm>
        </p:grpSpPr>
        <p:sp>
          <p:nvSpPr>
            <p:cNvPr id="28" name="矩形 27">
              <a:extLst>
                <a:ext uri="{FF2B5EF4-FFF2-40B4-BE49-F238E27FC236}">
                  <a16:creationId xmlns:a16="http://schemas.microsoft.com/office/drawing/2014/main" id="{9F22C6BB-973C-4A1A-BD33-702597A7BC80}"/>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29" name="0 _4">
              <a:extLst>
                <a:ext uri="{FF2B5EF4-FFF2-40B4-BE49-F238E27FC236}">
                  <a16:creationId xmlns:a16="http://schemas.microsoft.com/office/drawing/2014/main" id="{ED9CB4BD-8A7F-4FE1-B39B-ED5ABD600EEC}"/>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39361442"/>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p:cTn id="13" dur="500" fill="hold"/>
                                        <p:tgtEl>
                                          <p:spTgt spid="20"/>
                                        </p:tgtEl>
                                        <p:attrNameLst>
                                          <p:attrName>ppt_w</p:attrName>
                                        </p:attrNameLst>
                                      </p:cBhvr>
                                      <p:tavLst>
                                        <p:tav tm="0">
                                          <p:val>
                                            <p:fltVal val="0"/>
                                          </p:val>
                                        </p:tav>
                                        <p:tav tm="100000">
                                          <p:val>
                                            <p:strVal val="#ppt_w"/>
                                          </p:val>
                                        </p:tav>
                                      </p:tavLst>
                                    </p:anim>
                                    <p:anim calcmode="lin" valueType="num">
                                      <p:cBhvr>
                                        <p:cTn id="14" dur="500" fill="hold"/>
                                        <p:tgtEl>
                                          <p:spTgt spid="20"/>
                                        </p:tgtEl>
                                        <p:attrNameLst>
                                          <p:attrName>ppt_h</p:attrName>
                                        </p:attrNameLst>
                                      </p:cBhvr>
                                      <p:tavLst>
                                        <p:tav tm="0">
                                          <p:val>
                                            <p:fltVal val="0"/>
                                          </p:val>
                                        </p:tav>
                                        <p:tav tm="100000">
                                          <p:val>
                                            <p:strVal val="#ppt_h"/>
                                          </p:val>
                                        </p:tav>
                                      </p:tavLst>
                                    </p:anim>
                                    <p:animEffect transition="in" filter="fade">
                                      <p:cBhvr>
                                        <p:cTn id="15" dur="500"/>
                                        <p:tgtEl>
                                          <p:spTgt spid="20"/>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p:cTn id="19" dur="500" fill="hold"/>
                                        <p:tgtEl>
                                          <p:spTgt spid="21"/>
                                        </p:tgtEl>
                                        <p:attrNameLst>
                                          <p:attrName>ppt_w</p:attrName>
                                        </p:attrNameLst>
                                      </p:cBhvr>
                                      <p:tavLst>
                                        <p:tav tm="0">
                                          <p:val>
                                            <p:fltVal val="0"/>
                                          </p:val>
                                        </p:tav>
                                        <p:tav tm="100000">
                                          <p:val>
                                            <p:strVal val="#ppt_w"/>
                                          </p:val>
                                        </p:tav>
                                      </p:tavLst>
                                    </p:anim>
                                    <p:anim calcmode="lin" valueType="num">
                                      <p:cBhvr>
                                        <p:cTn id="20" dur="500" fill="hold"/>
                                        <p:tgtEl>
                                          <p:spTgt spid="21"/>
                                        </p:tgtEl>
                                        <p:attrNameLst>
                                          <p:attrName>ppt_h</p:attrName>
                                        </p:attrNameLst>
                                      </p:cBhvr>
                                      <p:tavLst>
                                        <p:tav tm="0">
                                          <p:val>
                                            <p:fltVal val="0"/>
                                          </p:val>
                                        </p:tav>
                                        <p:tav tm="100000">
                                          <p:val>
                                            <p:strVal val="#ppt_h"/>
                                          </p:val>
                                        </p:tav>
                                      </p:tavLst>
                                    </p:anim>
                                    <p:animEffect transition="in" filter="fade">
                                      <p:cBhvr>
                                        <p:cTn id="21" dur="500"/>
                                        <p:tgtEl>
                                          <p:spTgt spid="21"/>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500" fill="hold"/>
                                        <p:tgtEl>
                                          <p:spTgt spid="22"/>
                                        </p:tgtEl>
                                        <p:attrNameLst>
                                          <p:attrName>ppt_w</p:attrName>
                                        </p:attrNameLst>
                                      </p:cBhvr>
                                      <p:tavLst>
                                        <p:tav tm="0">
                                          <p:val>
                                            <p:fltVal val="0"/>
                                          </p:val>
                                        </p:tav>
                                        <p:tav tm="100000">
                                          <p:val>
                                            <p:strVal val="#ppt_w"/>
                                          </p:val>
                                        </p:tav>
                                      </p:tavLst>
                                    </p:anim>
                                    <p:anim calcmode="lin" valueType="num">
                                      <p:cBhvr>
                                        <p:cTn id="26" dur="500" fill="hold"/>
                                        <p:tgtEl>
                                          <p:spTgt spid="22"/>
                                        </p:tgtEl>
                                        <p:attrNameLst>
                                          <p:attrName>ppt_h</p:attrName>
                                        </p:attrNameLst>
                                      </p:cBhvr>
                                      <p:tavLst>
                                        <p:tav tm="0">
                                          <p:val>
                                            <p:fltVal val="0"/>
                                          </p:val>
                                        </p:tav>
                                        <p:tav tm="100000">
                                          <p:val>
                                            <p:strVal val="#ppt_h"/>
                                          </p:val>
                                        </p:tav>
                                      </p:tavLst>
                                    </p:anim>
                                    <p:animEffect transition="in" filter="fade">
                                      <p:cBhvr>
                                        <p:cTn id="27" dur="500"/>
                                        <p:tgtEl>
                                          <p:spTgt spid="22"/>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p:cTn id="31" dur="500" fill="hold"/>
                                        <p:tgtEl>
                                          <p:spTgt spid="19"/>
                                        </p:tgtEl>
                                        <p:attrNameLst>
                                          <p:attrName>ppt_w</p:attrName>
                                        </p:attrNameLst>
                                      </p:cBhvr>
                                      <p:tavLst>
                                        <p:tav tm="0">
                                          <p:val>
                                            <p:fltVal val="0"/>
                                          </p:val>
                                        </p:tav>
                                        <p:tav tm="100000">
                                          <p:val>
                                            <p:strVal val="#ppt_w"/>
                                          </p:val>
                                        </p:tav>
                                      </p:tavLst>
                                    </p:anim>
                                    <p:anim calcmode="lin" valueType="num">
                                      <p:cBhvr>
                                        <p:cTn id="32" dur="500" fill="hold"/>
                                        <p:tgtEl>
                                          <p:spTgt spid="19"/>
                                        </p:tgtEl>
                                        <p:attrNameLst>
                                          <p:attrName>ppt_h</p:attrName>
                                        </p:attrNameLst>
                                      </p:cBhvr>
                                      <p:tavLst>
                                        <p:tav tm="0">
                                          <p:val>
                                            <p:fltVal val="0"/>
                                          </p:val>
                                        </p:tav>
                                        <p:tav tm="100000">
                                          <p:val>
                                            <p:strVal val="#ppt_h"/>
                                          </p:val>
                                        </p:tav>
                                      </p:tavLst>
                                    </p:anim>
                                    <p:animEffect transition="in" filter="fade">
                                      <p:cBhvr>
                                        <p:cTn id="33" dur="500"/>
                                        <p:tgtEl>
                                          <p:spTgt spid="19"/>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p:cTn id="37" dur="500" fill="hold"/>
                                        <p:tgtEl>
                                          <p:spTgt spid="24"/>
                                        </p:tgtEl>
                                        <p:attrNameLst>
                                          <p:attrName>ppt_w</p:attrName>
                                        </p:attrNameLst>
                                      </p:cBhvr>
                                      <p:tavLst>
                                        <p:tav tm="0">
                                          <p:val>
                                            <p:fltVal val="0"/>
                                          </p:val>
                                        </p:tav>
                                        <p:tav tm="100000">
                                          <p:val>
                                            <p:strVal val="#ppt_w"/>
                                          </p:val>
                                        </p:tav>
                                      </p:tavLst>
                                    </p:anim>
                                    <p:anim calcmode="lin" valueType="num">
                                      <p:cBhvr>
                                        <p:cTn id="38" dur="500" fill="hold"/>
                                        <p:tgtEl>
                                          <p:spTgt spid="24"/>
                                        </p:tgtEl>
                                        <p:attrNameLst>
                                          <p:attrName>ppt_h</p:attrName>
                                        </p:attrNameLst>
                                      </p:cBhvr>
                                      <p:tavLst>
                                        <p:tav tm="0">
                                          <p:val>
                                            <p:fltVal val="0"/>
                                          </p:val>
                                        </p:tav>
                                        <p:tav tm="100000">
                                          <p:val>
                                            <p:strVal val="#ppt_h"/>
                                          </p:val>
                                        </p:tav>
                                      </p:tavLst>
                                    </p:anim>
                                    <p:animEffect transition="in" filter="fade">
                                      <p:cBhvr>
                                        <p:cTn id="39" dur="500"/>
                                        <p:tgtEl>
                                          <p:spTgt spid="24"/>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p:cTn id="43" dur="500" fill="hold"/>
                                        <p:tgtEl>
                                          <p:spTgt spid="25"/>
                                        </p:tgtEl>
                                        <p:attrNameLst>
                                          <p:attrName>ppt_w</p:attrName>
                                        </p:attrNameLst>
                                      </p:cBhvr>
                                      <p:tavLst>
                                        <p:tav tm="0">
                                          <p:val>
                                            <p:fltVal val="0"/>
                                          </p:val>
                                        </p:tav>
                                        <p:tav tm="100000">
                                          <p:val>
                                            <p:strVal val="#ppt_w"/>
                                          </p:val>
                                        </p:tav>
                                      </p:tavLst>
                                    </p:anim>
                                    <p:anim calcmode="lin" valueType="num">
                                      <p:cBhvr>
                                        <p:cTn id="44" dur="500" fill="hold"/>
                                        <p:tgtEl>
                                          <p:spTgt spid="25"/>
                                        </p:tgtEl>
                                        <p:attrNameLst>
                                          <p:attrName>ppt_h</p:attrName>
                                        </p:attrNameLst>
                                      </p:cBhvr>
                                      <p:tavLst>
                                        <p:tav tm="0">
                                          <p:val>
                                            <p:fltVal val="0"/>
                                          </p:val>
                                        </p:tav>
                                        <p:tav tm="100000">
                                          <p:val>
                                            <p:strVal val="#ppt_h"/>
                                          </p:val>
                                        </p:tav>
                                      </p:tavLst>
                                    </p:anim>
                                    <p:animEffect transition="in" filter="fade">
                                      <p:cBhvr>
                                        <p:cTn id="45" dur="500"/>
                                        <p:tgtEl>
                                          <p:spTgt spid="25"/>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26"/>
                                        </p:tgtEl>
                                        <p:attrNameLst>
                                          <p:attrName>style.visibility</p:attrName>
                                        </p:attrNameLst>
                                      </p:cBhvr>
                                      <p:to>
                                        <p:strVal val="visible"/>
                                      </p:to>
                                    </p:set>
                                    <p:anim calcmode="lin" valueType="num">
                                      <p:cBhvr>
                                        <p:cTn id="49" dur="500" fill="hold"/>
                                        <p:tgtEl>
                                          <p:spTgt spid="26"/>
                                        </p:tgtEl>
                                        <p:attrNameLst>
                                          <p:attrName>ppt_w</p:attrName>
                                        </p:attrNameLst>
                                      </p:cBhvr>
                                      <p:tavLst>
                                        <p:tav tm="0">
                                          <p:val>
                                            <p:fltVal val="0"/>
                                          </p:val>
                                        </p:tav>
                                        <p:tav tm="100000">
                                          <p:val>
                                            <p:strVal val="#ppt_w"/>
                                          </p:val>
                                        </p:tav>
                                      </p:tavLst>
                                    </p:anim>
                                    <p:anim calcmode="lin" valueType="num">
                                      <p:cBhvr>
                                        <p:cTn id="50" dur="500" fill="hold"/>
                                        <p:tgtEl>
                                          <p:spTgt spid="26"/>
                                        </p:tgtEl>
                                        <p:attrNameLst>
                                          <p:attrName>ppt_h</p:attrName>
                                        </p:attrNameLst>
                                      </p:cBhvr>
                                      <p:tavLst>
                                        <p:tav tm="0">
                                          <p:val>
                                            <p:fltVal val="0"/>
                                          </p:val>
                                        </p:tav>
                                        <p:tav tm="100000">
                                          <p:val>
                                            <p:strVal val="#ppt_h"/>
                                          </p:val>
                                        </p:tav>
                                      </p:tavLst>
                                    </p:anim>
                                    <p:animEffect transition="in" filter="fade">
                                      <p:cBhvr>
                                        <p:cTn id="51" dur="500"/>
                                        <p:tgtEl>
                                          <p:spTgt spid="26"/>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p:cTn id="55" dur="500" fill="hold"/>
                                        <p:tgtEl>
                                          <p:spTgt spid="23"/>
                                        </p:tgtEl>
                                        <p:attrNameLst>
                                          <p:attrName>ppt_w</p:attrName>
                                        </p:attrNameLst>
                                      </p:cBhvr>
                                      <p:tavLst>
                                        <p:tav tm="0">
                                          <p:val>
                                            <p:fltVal val="0"/>
                                          </p:val>
                                        </p:tav>
                                        <p:tav tm="100000">
                                          <p:val>
                                            <p:strVal val="#ppt_w"/>
                                          </p:val>
                                        </p:tav>
                                      </p:tavLst>
                                    </p:anim>
                                    <p:anim calcmode="lin" valueType="num">
                                      <p:cBhvr>
                                        <p:cTn id="56" dur="500" fill="hold"/>
                                        <p:tgtEl>
                                          <p:spTgt spid="23"/>
                                        </p:tgtEl>
                                        <p:attrNameLst>
                                          <p:attrName>ppt_h</p:attrName>
                                        </p:attrNameLst>
                                      </p:cBhvr>
                                      <p:tavLst>
                                        <p:tav tm="0">
                                          <p:val>
                                            <p:fltVal val="0"/>
                                          </p:val>
                                        </p:tav>
                                        <p:tav tm="100000">
                                          <p:val>
                                            <p:strVal val="#ppt_h"/>
                                          </p:val>
                                        </p:tav>
                                      </p:tavLst>
                                    </p:anim>
                                    <p:animEffect transition="in" filter="fade">
                                      <p:cBhvr>
                                        <p:cTn id="57" dur="500"/>
                                        <p:tgtEl>
                                          <p:spTgt spid="23"/>
                                        </p:tgtEl>
                                      </p:cBhvr>
                                    </p:animEffect>
                                  </p:childTnLst>
                                </p:cTn>
                              </p:par>
                            </p:childTnLst>
                          </p:cTn>
                        </p:par>
                        <p:par>
                          <p:cTn id="58" fill="hold">
                            <p:stCondLst>
                              <p:cond delay="4500"/>
                            </p:stCondLst>
                            <p:childTnLst>
                              <p:par>
                                <p:cTn id="59" presetID="53" presetClass="entr" presetSubtype="16" fill="hold" nodeType="afterEffect">
                                  <p:stCondLst>
                                    <p:cond delay="0"/>
                                  </p:stCondLst>
                                  <p:childTnLst>
                                    <p:set>
                                      <p:cBhvr>
                                        <p:cTn id="60" dur="1" fill="hold">
                                          <p:stCondLst>
                                            <p:cond delay="0"/>
                                          </p:stCondLst>
                                        </p:cTn>
                                        <p:tgtEl>
                                          <p:spTgt spid="27"/>
                                        </p:tgtEl>
                                        <p:attrNameLst>
                                          <p:attrName>style.visibility</p:attrName>
                                        </p:attrNameLst>
                                      </p:cBhvr>
                                      <p:to>
                                        <p:strVal val="visible"/>
                                      </p:to>
                                    </p:set>
                                    <p:anim calcmode="lin" valueType="num">
                                      <p:cBhvr>
                                        <p:cTn id="61" dur="500" fill="hold"/>
                                        <p:tgtEl>
                                          <p:spTgt spid="27"/>
                                        </p:tgtEl>
                                        <p:attrNameLst>
                                          <p:attrName>ppt_w</p:attrName>
                                        </p:attrNameLst>
                                      </p:cBhvr>
                                      <p:tavLst>
                                        <p:tav tm="0">
                                          <p:val>
                                            <p:fltVal val="0"/>
                                          </p:val>
                                        </p:tav>
                                        <p:tav tm="100000">
                                          <p:val>
                                            <p:strVal val="#ppt_w"/>
                                          </p:val>
                                        </p:tav>
                                      </p:tavLst>
                                    </p:anim>
                                    <p:anim calcmode="lin" valueType="num">
                                      <p:cBhvr>
                                        <p:cTn id="62" dur="500" fill="hold"/>
                                        <p:tgtEl>
                                          <p:spTgt spid="27"/>
                                        </p:tgtEl>
                                        <p:attrNameLst>
                                          <p:attrName>ppt_h</p:attrName>
                                        </p:attrNameLst>
                                      </p:cBhvr>
                                      <p:tavLst>
                                        <p:tav tm="0">
                                          <p:val>
                                            <p:fltVal val="0"/>
                                          </p:val>
                                        </p:tav>
                                        <p:tav tm="100000">
                                          <p:val>
                                            <p:strVal val="#ppt_h"/>
                                          </p:val>
                                        </p:tav>
                                      </p:tavLst>
                                    </p:anim>
                                    <p:animEffect transition="in" filter="fade">
                                      <p:cBhvr>
                                        <p:cTn id="6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animBg="1"/>
      <p:bldP spid="22" grpId="0" animBg="1"/>
      <p:bldP spid="23" grpId="0"/>
      <p:bldP spid="24" grpId="0"/>
      <p:bldP spid="25" grpId="0" animBg="1"/>
      <p:bldP spid="2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标注 6"/>
          <p:cNvSpPr/>
          <p:nvPr/>
        </p:nvSpPr>
        <p:spPr>
          <a:xfrm>
            <a:off x="8536174" y="2630763"/>
            <a:ext cx="2694815" cy="1346412"/>
          </a:xfrm>
          <a:prstGeom prst="wedgeRectCallout">
            <a:avLst>
              <a:gd name="adj1" fmla="val 41393"/>
              <a:gd name="adj2" fmla="val -19934"/>
            </a:avLst>
          </a:prstGeom>
          <a:solidFill>
            <a:schemeClr val="accent4"/>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12" tIns="45705" rIns="91412" bIns="45705" rtlCol="0" anchor="ctr"/>
          <a:lstStyle/>
          <a:p>
            <a:pPr defTabSz="1215600">
              <a:spcBef>
                <a:spcPct val="20000"/>
              </a:spcBef>
              <a:defRPr/>
            </a:pPr>
            <a:r>
              <a:rPr lang="zh-CN" altLang="en-US" sz="16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     单击编辑标题</a:t>
            </a:r>
            <a:endParaRPr lang="en-US" altLang="zh-CN" sz="16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a:p>
            <a:pPr defTabSz="914377">
              <a:defRPr/>
            </a:pPr>
            <a:r>
              <a:rPr lang="zh-CN" altLang="en-US"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   请在此粘贴或者输入你的文字内容</a:t>
            </a:r>
            <a:endParaRPr lang="en-US" altLang="zh-CN"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a:p>
            <a:pPr defTabSz="914377">
              <a:defRPr/>
            </a:pPr>
            <a:r>
              <a:rPr lang="zh-CN" altLang="en-US"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   请在此粘贴或者输入你的文字内容</a:t>
            </a:r>
            <a:endParaRPr lang="en-US" altLang="zh-CN"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8" name="矩形标注 7"/>
          <p:cNvSpPr/>
          <p:nvPr/>
        </p:nvSpPr>
        <p:spPr>
          <a:xfrm>
            <a:off x="6041392" y="2630763"/>
            <a:ext cx="2494781" cy="1346412"/>
          </a:xfrm>
          <a:prstGeom prst="wedgeRectCallout">
            <a:avLst>
              <a:gd name="adj1" fmla="val 59514"/>
              <a:gd name="adj2" fmla="val -21196"/>
            </a:avLst>
          </a:prstGeom>
          <a:solidFill>
            <a:schemeClr val="accent3"/>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12" tIns="45705" rIns="91412" bIns="45705" rtlCol="0" anchor="ctr"/>
          <a:lstStyle/>
          <a:p>
            <a:pPr defTabSz="1215600">
              <a:spcBef>
                <a:spcPct val="20000"/>
              </a:spcBef>
              <a:defRPr/>
            </a:pPr>
            <a:r>
              <a:rPr lang="zh-CN" altLang="en-US" sz="16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     单击编辑标题</a:t>
            </a:r>
            <a:endParaRPr lang="en-US" altLang="zh-CN" sz="16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a:p>
            <a:pPr defTabSz="914377">
              <a:defRPr/>
            </a:pPr>
            <a:r>
              <a:rPr lang="zh-CN" altLang="en-US"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请在此粘贴或者输入你的文字内容</a:t>
            </a:r>
            <a:endParaRPr lang="en-US" altLang="zh-CN"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a:p>
            <a:pPr defTabSz="914377">
              <a:defRPr/>
            </a:pPr>
            <a:r>
              <a:rPr lang="zh-CN" altLang="en-US"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请在此粘贴或者输入你的文字内容</a:t>
            </a:r>
            <a:endParaRPr lang="en-US" altLang="zh-CN"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9" name="矩形标注 8"/>
          <p:cNvSpPr/>
          <p:nvPr/>
        </p:nvSpPr>
        <p:spPr>
          <a:xfrm>
            <a:off x="3546612" y="2630763"/>
            <a:ext cx="2494781" cy="1346412"/>
          </a:xfrm>
          <a:prstGeom prst="wedgeRectCallout">
            <a:avLst>
              <a:gd name="adj1" fmla="val 59514"/>
              <a:gd name="adj2" fmla="val -21196"/>
            </a:avLst>
          </a:prstGeom>
          <a:solidFill>
            <a:schemeClr val="accent2"/>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12" tIns="45705" rIns="91412" bIns="45705" rtlCol="0" anchor="ctr"/>
          <a:lstStyle/>
          <a:p>
            <a:pPr defTabSz="1215600">
              <a:spcBef>
                <a:spcPct val="20000"/>
              </a:spcBef>
              <a:defRPr/>
            </a:pPr>
            <a:r>
              <a:rPr lang="zh-CN" altLang="en-US" sz="16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     单击编辑标题</a:t>
            </a:r>
            <a:endParaRPr lang="en-US" altLang="zh-CN" sz="16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a:p>
            <a:pPr defTabSz="914377">
              <a:defRPr/>
            </a:pPr>
            <a:r>
              <a:rPr lang="zh-CN" altLang="en-US"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请在此粘贴或者输入你的文字内容</a:t>
            </a:r>
            <a:endParaRPr lang="en-US" altLang="zh-CN"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a:p>
            <a:pPr defTabSz="914377">
              <a:defRPr/>
            </a:pPr>
            <a:r>
              <a:rPr lang="zh-CN" altLang="en-US"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请在此粘贴或者输入你的文字内容</a:t>
            </a:r>
            <a:endParaRPr lang="en-US" altLang="zh-CN"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0" name="矩形标注 9"/>
          <p:cNvSpPr/>
          <p:nvPr/>
        </p:nvSpPr>
        <p:spPr>
          <a:xfrm>
            <a:off x="1051832" y="2630763"/>
            <a:ext cx="2494781" cy="1346412"/>
          </a:xfrm>
          <a:prstGeom prst="wedgeRectCallout">
            <a:avLst>
              <a:gd name="adj1" fmla="val 59514"/>
              <a:gd name="adj2" fmla="val -21196"/>
            </a:avLst>
          </a:prstGeom>
          <a:solidFill>
            <a:schemeClr val="accent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12" tIns="45705" rIns="91412" bIns="45705" rtlCol="0" anchor="ctr"/>
          <a:lstStyle/>
          <a:p>
            <a:pPr defTabSz="1215600">
              <a:spcBef>
                <a:spcPct val="20000"/>
              </a:spcBef>
              <a:defRPr/>
            </a:pPr>
            <a:r>
              <a:rPr lang="zh-CN" altLang="en-US" sz="16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单击编辑标题</a:t>
            </a:r>
            <a:endParaRPr lang="en-US" altLang="zh-CN" sz="16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a:p>
            <a:pPr defTabSz="914377">
              <a:defRPr/>
            </a:pPr>
            <a:r>
              <a:rPr lang="zh-CN" altLang="en-US"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请在此粘贴或者输入你的文字内容</a:t>
            </a:r>
            <a:endParaRPr lang="en-US" altLang="zh-CN"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a:p>
            <a:pPr defTabSz="914377">
              <a:defRPr/>
            </a:pPr>
            <a:r>
              <a:rPr lang="zh-CN" altLang="en-US"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请在此粘贴或者输入你的文字内容</a:t>
            </a:r>
            <a:endParaRPr lang="en-US" altLang="zh-CN"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 name="文本框 11"/>
          <p:cNvSpPr txBox="1"/>
          <p:nvPr/>
        </p:nvSpPr>
        <p:spPr>
          <a:xfrm>
            <a:off x="961551" y="4968047"/>
            <a:ext cx="10382855" cy="830966"/>
          </a:xfrm>
          <a:prstGeom prst="rect">
            <a:avLst/>
          </a:prstGeom>
          <a:noFill/>
        </p:spPr>
        <p:txBody>
          <a:bodyPr wrap="square" lIns="91412" tIns="45705" rIns="91412" bIns="45705" rtlCol="0">
            <a:spAutoFit/>
          </a:bodyPr>
          <a:lstStyle/>
          <a:p>
            <a:pPr defTabSz="914377">
              <a:defRPr/>
            </a:pPr>
            <a:r>
              <a:rPr lang="zh-CN" altLang="en-US" sz="1200" dirty="0">
                <a:solidFill>
                  <a:prstClr val="black">
                    <a:lumMod val="50000"/>
                    <a:lumOff val="50000"/>
                  </a:prstClr>
                </a:solidFill>
                <a:latin typeface="微软雅黑" panose="020B0503020204020204" pitchFamily="34" charset="-122"/>
                <a:ea typeface="微软雅黑" panose="020B0503020204020204" pitchFamily="34" charset="-122"/>
                <a:sym typeface="Source Han Serif SC" panose="02020400000000000000" pitchFamily="18" charset="-122"/>
              </a:rPr>
              <a:t>请在此粘贴或者输入你的文字内容请在此粘贴或者输入你的文字内容请在此粘贴或者输入你的文字内容请在此粘贴或者输入你的文字内容请在此粘贴或者输入你的文字内容请在此粘贴或者输入你的文字内容</a:t>
            </a:r>
            <a:endParaRPr lang="en-US" altLang="zh-CN" sz="1200" dirty="0">
              <a:solidFill>
                <a:prstClr val="black">
                  <a:lumMod val="50000"/>
                  <a:lumOff val="50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a:p>
            <a:pPr defTabSz="914377">
              <a:defRPr/>
            </a:pPr>
            <a:endParaRPr lang="en-US" altLang="zh-CN" sz="1200" dirty="0">
              <a:solidFill>
                <a:prstClr val="black">
                  <a:lumMod val="50000"/>
                  <a:lumOff val="50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a:p>
            <a:pPr defTabSz="914377">
              <a:defRPr/>
            </a:pPr>
            <a:endParaRPr lang="en-US" altLang="zh-CN" sz="1200" dirty="0">
              <a:solidFill>
                <a:prstClr val="black">
                  <a:lumMod val="50000"/>
                  <a:lumOff val="50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 name="文本框 12"/>
          <p:cNvSpPr txBox="1"/>
          <p:nvPr/>
        </p:nvSpPr>
        <p:spPr>
          <a:xfrm>
            <a:off x="961553" y="4534389"/>
            <a:ext cx="7625139" cy="338524"/>
          </a:xfrm>
          <a:prstGeom prst="rect">
            <a:avLst/>
          </a:prstGeom>
          <a:noFill/>
        </p:spPr>
        <p:txBody>
          <a:bodyPr wrap="square" lIns="91412" tIns="45705" rIns="91412" bIns="45705" rtlCol="0">
            <a:spAutoFit/>
          </a:bodyPr>
          <a:lstStyle/>
          <a:p>
            <a:pPr defTabSz="1215600">
              <a:spcBef>
                <a:spcPct val="20000"/>
              </a:spcBef>
              <a:defRPr/>
            </a:pP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sym typeface="Source Han Serif SC" panose="02020400000000000000" pitchFamily="18" charset="-122"/>
              </a:rPr>
              <a:t>单击编辑标题</a:t>
            </a:r>
            <a:endPar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11" name="组合 10">
            <a:extLst>
              <a:ext uri="{FF2B5EF4-FFF2-40B4-BE49-F238E27FC236}">
                <a16:creationId xmlns:a16="http://schemas.microsoft.com/office/drawing/2014/main" id="{201CEE8A-95BB-405B-8352-CCDD9B19FDEB}"/>
              </a:ext>
            </a:extLst>
          </p:cNvPr>
          <p:cNvGrpSpPr/>
          <p:nvPr/>
        </p:nvGrpSpPr>
        <p:grpSpPr>
          <a:xfrm>
            <a:off x="3424460" y="220234"/>
            <a:ext cx="5544407" cy="617980"/>
            <a:chOff x="551593" y="497013"/>
            <a:chExt cx="5544407" cy="617980"/>
          </a:xfrm>
        </p:grpSpPr>
        <p:sp>
          <p:nvSpPr>
            <p:cNvPr id="14" name="矩形 13">
              <a:extLst>
                <a:ext uri="{FF2B5EF4-FFF2-40B4-BE49-F238E27FC236}">
                  <a16:creationId xmlns:a16="http://schemas.microsoft.com/office/drawing/2014/main" id="{96E01AD2-C131-48CC-AAE8-58FF863B7E8B}"/>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15" name="0 _4">
              <a:extLst>
                <a:ext uri="{FF2B5EF4-FFF2-40B4-BE49-F238E27FC236}">
                  <a16:creationId xmlns:a16="http://schemas.microsoft.com/office/drawing/2014/main" id="{BB45F7E5-B441-4A9A-80A9-DD2830748B88}"/>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6460614"/>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p:cTn id="25" dur="500" fill="hold"/>
                                        <p:tgtEl>
                                          <p:spTgt spid="13"/>
                                        </p:tgtEl>
                                        <p:attrNameLst>
                                          <p:attrName>ppt_w</p:attrName>
                                        </p:attrNameLst>
                                      </p:cBhvr>
                                      <p:tavLst>
                                        <p:tav tm="0">
                                          <p:val>
                                            <p:fltVal val="0"/>
                                          </p:val>
                                        </p:tav>
                                        <p:tav tm="100000">
                                          <p:val>
                                            <p:strVal val="#ppt_w"/>
                                          </p:val>
                                        </p:tav>
                                      </p:tavLst>
                                    </p:anim>
                                    <p:anim calcmode="lin" valueType="num">
                                      <p:cBhvr>
                                        <p:cTn id="26" dur="500" fill="hold"/>
                                        <p:tgtEl>
                                          <p:spTgt spid="13"/>
                                        </p:tgtEl>
                                        <p:attrNameLst>
                                          <p:attrName>ppt_h</p:attrName>
                                        </p:attrNameLst>
                                      </p:cBhvr>
                                      <p:tavLst>
                                        <p:tav tm="0">
                                          <p:val>
                                            <p:fltVal val="0"/>
                                          </p:val>
                                        </p:tav>
                                        <p:tav tm="100000">
                                          <p:val>
                                            <p:strVal val="#ppt_h"/>
                                          </p:val>
                                        </p:tav>
                                      </p:tavLst>
                                    </p:anim>
                                    <p:animEffect transition="in" filter="fade">
                                      <p:cBhvr>
                                        <p:cTn id="27" dur="500"/>
                                        <p:tgtEl>
                                          <p:spTgt spid="13"/>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500" fill="hold"/>
                                        <p:tgtEl>
                                          <p:spTgt spid="12"/>
                                        </p:tgtEl>
                                        <p:attrNameLst>
                                          <p:attrName>ppt_w</p:attrName>
                                        </p:attrNameLst>
                                      </p:cBhvr>
                                      <p:tavLst>
                                        <p:tav tm="0">
                                          <p:val>
                                            <p:fltVal val="0"/>
                                          </p:val>
                                        </p:tav>
                                        <p:tav tm="100000">
                                          <p:val>
                                            <p:strVal val="#ppt_w"/>
                                          </p:val>
                                        </p:tav>
                                      </p:tavLst>
                                    </p:anim>
                                    <p:anim calcmode="lin" valueType="num">
                                      <p:cBhvr>
                                        <p:cTn id="32" dur="500" fill="hold"/>
                                        <p:tgtEl>
                                          <p:spTgt spid="12"/>
                                        </p:tgtEl>
                                        <p:attrNameLst>
                                          <p:attrName>ppt_h</p:attrName>
                                        </p:attrNameLst>
                                      </p:cBhvr>
                                      <p:tavLst>
                                        <p:tav tm="0">
                                          <p:val>
                                            <p:fltVal val="0"/>
                                          </p:val>
                                        </p:tav>
                                        <p:tav tm="100000">
                                          <p:val>
                                            <p:strVal val="#ppt_h"/>
                                          </p:val>
                                        </p:tav>
                                      </p:tavLst>
                                    </p:anim>
                                    <p:animEffect transition="in" filter="fade">
                                      <p:cBhvr>
                                        <p:cTn id="33" dur="500"/>
                                        <p:tgtEl>
                                          <p:spTgt spid="12"/>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p:cTn id="37" dur="500" fill="hold"/>
                                        <p:tgtEl>
                                          <p:spTgt spid="8"/>
                                        </p:tgtEl>
                                        <p:attrNameLst>
                                          <p:attrName>ppt_w</p:attrName>
                                        </p:attrNameLst>
                                      </p:cBhvr>
                                      <p:tavLst>
                                        <p:tav tm="0">
                                          <p:val>
                                            <p:fltVal val="0"/>
                                          </p:val>
                                        </p:tav>
                                        <p:tav tm="100000">
                                          <p:val>
                                            <p:strVal val="#ppt_w"/>
                                          </p:val>
                                        </p:tav>
                                      </p:tavLst>
                                    </p:anim>
                                    <p:anim calcmode="lin" valueType="num">
                                      <p:cBhvr>
                                        <p:cTn id="38" dur="500" fill="hold"/>
                                        <p:tgtEl>
                                          <p:spTgt spid="8"/>
                                        </p:tgtEl>
                                        <p:attrNameLst>
                                          <p:attrName>ppt_h</p:attrName>
                                        </p:attrNameLst>
                                      </p:cBhvr>
                                      <p:tavLst>
                                        <p:tav tm="0">
                                          <p:val>
                                            <p:fltVal val="0"/>
                                          </p:val>
                                        </p:tav>
                                        <p:tav tm="100000">
                                          <p:val>
                                            <p:strVal val="#ppt_h"/>
                                          </p:val>
                                        </p:tav>
                                      </p:tavLst>
                                    </p:anim>
                                    <p:animEffect transition="in" filter="fade">
                                      <p:cBhvr>
                                        <p:cTn id="39" dur="500"/>
                                        <p:tgtEl>
                                          <p:spTgt spid="8"/>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p:cTn id="43" dur="500" fill="hold"/>
                                        <p:tgtEl>
                                          <p:spTgt spid="11"/>
                                        </p:tgtEl>
                                        <p:attrNameLst>
                                          <p:attrName>ppt_w</p:attrName>
                                        </p:attrNameLst>
                                      </p:cBhvr>
                                      <p:tavLst>
                                        <p:tav tm="0">
                                          <p:val>
                                            <p:fltVal val="0"/>
                                          </p:val>
                                        </p:tav>
                                        <p:tav tm="100000">
                                          <p:val>
                                            <p:strVal val="#ppt_w"/>
                                          </p:val>
                                        </p:tav>
                                      </p:tavLst>
                                    </p:anim>
                                    <p:anim calcmode="lin" valueType="num">
                                      <p:cBhvr>
                                        <p:cTn id="44" dur="500" fill="hold"/>
                                        <p:tgtEl>
                                          <p:spTgt spid="11"/>
                                        </p:tgtEl>
                                        <p:attrNameLst>
                                          <p:attrName>ppt_h</p:attrName>
                                        </p:attrNameLst>
                                      </p:cBhvr>
                                      <p:tavLst>
                                        <p:tav tm="0">
                                          <p:val>
                                            <p:fltVal val="0"/>
                                          </p:val>
                                        </p:tav>
                                        <p:tav tm="100000">
                                          <p:val>
                                            <p:strVal val="#ppt_h"/>
                                          </p:val>
                                        </p:tav>
                                      </p:tavLst>
                                    </p:anim>
                                    <p:animEffect transition="in" filter="fade">
                                      <p:cBhvr>
                                        <p:cTn id="4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2" grpId="0"/>
      <p:bldP spid="1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AC4CE20-F3D8-4959-8246-2B7BCE8D147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
            <a:ext cx="12192000" cy="6858000"/>
          </a:xfrm>
          <a:prstGeom prst="rect">
            <a:avLst/>
          </a:prstGeom>
        </p:spPr>
      </p:pic>
      <p:sp>
        <p:nvSpPr>
          <p:cNvPr id="8" name="文本框 7">
            <a:extLst>
              <a:ext uri="{FF2B5EF4-FFF2-40B4-BE49-F238E27FC236}">
                <a16:creationId xmlns:a16="http://schemas.microsoft.com/office/drawing/2014/main" id="{9FA3BF65-8639-43DB-BF77-B3B4068FB0FD}"/>
              </a:ext>
            </a:extLst>
          </p:cNvPr>
          <p:cNvSpPr txBox="1">
            <a:spLocks noChangeAspect="1"/>
          </p:cNvSpPr>
          <p:nvPr/>
        </p:nvSpPr>
        <p:spPr bwMode="auto">
          <a:xfrm>
            <a:off x="2173791" y="2182527"/>
            <a:ext cx="7844418" cy="1106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lnSpc>
                <a:spcPct val="120000"/>
              </a:lnSpc>
            </a:pPr>
            <a:r>
              <a:rPr lang="en-US" altLang="zh-CN" sz="6000" b="1" noProof="1">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THANKS</a:t>
            </a:r>
            <a:endParaRPr lang="zh-CN" altLang="zh-CN" sz="3000" noProof="1">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Tree>
    <p:extLst>
      <p:ext uri="{BB962C8B-B14F-4D97-AF65-F5344CB8AC3E}">
        <p14:creationId xmlns:p14="http://schemas.microsoft.com/office/powerpoint/2010/main" val="2987945407"/>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randombar(horizontal)">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a:extLst>
              <a:ext uri="{FF2B5EF4-FFF2-40B4-BE49-F238E27FC236}">
                <a16:creationId xmlns:a16="http://schemas.microsoft.com/office/drawing/2014/main" id="{CD0BF2FE-AD70-486C-9E40-6DA8A5FFB49D}"/>
              </a:ext>
            </a:extLst>
          </p:cNvPr>
          <p:cNvGrpSpPr/>
          <p:nvPr/>
        </p:nvGrpSpPr>
        <p:grpSpPr>
          <a:xfrm>
            <a:off x="3424460" y="220234"/>
            <a:ext cx="5544407" cy="617980"/>
            <a:chOff x="551593" y="497013"/>
            <a:chExt cx="5544407" cy="617980"/>
          </a:xfrm>
        </p:grpSpPr>
        <p:sp>
          <p:nvSpPr>
            <p:cNvPr id="24" name="矩形 23">
              <a:extLst>
                <a:ext uri="{FF2B5EF4-FFF2-40B4-BE49-F238E27FC236}">
                  <a16:creationId xmlns:a16="http://schemas.microsoft.com/office/drawing/2014/main" id="{6D3FE4A9-5D53-4415-BB05-92ED58BD2F3E}"/>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What?</a:t>
              </a:r>
              <a:endPar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cxnSp>
          <p:nvCxnSpPr>
            <p:cNvPr id="25" name="0 _4">
              <a:extLst>
                <a:ext uri="{FF2B5EF4-FFF2-40B4-BE49-F238E27FC236}">
                  <a16:creationId xmlns:a16="http://schemas.microsoft.com/office/drawing/2014/main" id="{27020C56-84A0-4521-A52D-E71D1771142A}"/>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2" name="文本框 1">
            <a:extLst>
              <a:ext uri="{FF2B5EF4-FFF2-40B4-BE49-F238E27FC236}">
                <a16:creationId xmlns:a16="http://schemas.microsoft.com/office/drawing/2014/main" id="{58C1C7A3-E387-4471-AEA3-EB6C2D70C276}"/>
              </a:ext>
            </a:extLst>
          </p:cNvPr>
          <p:cNvSpPr txBox="1"/>
          <p:nvPr/>
        </p:nvSpPr>
        <p:spPr>
          <a:xfrm>
            <a:off x="1606685" y="1575880"/>
            <a:ext cx="8978630" cy="4154984"/>
          </a:xfrm>
          <a:prstGeom prst="rect">
            <a:avLst/>
          </a:prstGeom>
          <a:noFill/>
        </p:spPr>
        <p:txBody>
          <a:bodyPr wrap="square" rtlCol="0">
            <a:spAutoFit/>
          </a:bodyPr>
          <a:lstStyle/>
          <a:p>
            <a:r>
              <a:rPr lang="en-US" altLang="zh-CN" sz="2400" dirty="0">
                <a:latin typeface="Consolas" panose="020B0609020204030204" pitchFamily="49" charset="0"/>
              </a:rPr>
              <a:t>Redis is an </a:t>
            </a:r>
            <a:r>
              <a:rPr lang="en-US" altLang="zh-CN" sz="2400" b="1" dirty="0">
                <a:solidFill>
                  <a:srgbClr val="FF0000"/>
                </a:solidFill>
                <a:latin typeface="Consolas" panose="020B0609020204030204" pitchFamily="49" charset="0"/>
              </a:rPr>
              <a:t>open source </a:t>
            </a:r>
            <a:r>
              <a:rPr lang="en-US" altLang="zh-CN" sz="2400" dirty="0">
                <a:latin typeface="Consolas" panose="020B0609020204030204" pitchFamily="49" charset="0"/>
              </a:rPr>
              <a:t>(BSD licensed), </a:t>
            </a:r>
            <a:r>
              <a:rPr lang="en-US" altLang="zh-CN" sz="2400" b="1" dirty="0">
                <a:solidFill>
                  <a:srgbClr val="FF0000"/>
                </a:solidFill>
                <a:latin typeface="Consolas" panose="020B0609020204030204" pitchFamily="49" charset="0"/>
              </a:rPr>
              <a:t>in-memory</a:t>
            </a:r>
            <a:r>
              <a:rPr lang="en-US" altLang="zh-CN" sz="2400" dirty="0">
                <a:latin typeface="Consolas" panose="020B0609020204030204" pitchFamily="49" charset="0"/>
              </a:rPr>
              <a:t> data structure store, used as a </a:t>
            </a:r>
            <a:r>
              <a:rPr lang="en-US" altLang="zh-CN" sz="2400" b="1" dirty="0">
                <a:solidFill>
                  <a:srgbClr val="FF0000"/>
                </a:solidFill>
                <a:latin typeface="Consolas" panose="020B0609020204030204" pitchFamily="49" charset="0"/>
              </a:rPr>
              <a:t>database</a:t>
            </a:r>
            <a:r>
              <a:rPr lang="en-US" altLang="zh-CN" sz="2400" dirty="0">
                <a:latin typeface="Consolas" panose="020B0609020204030204" pitchFamily="49" charset="0"/>
              </a:rPr>
              <a:t>, </a:t>
            </a:r>
            <a:r>
              <a:rPr lang="en-US" altLang="zh-CN" sz="2400" b="1" dirty="0">
                <a:solidFill>
                  <a:srgbClr val="FF0000"/>
                </a:solidFill>
                <a:latin typeface="Consolas" panose="020B0609020204030204" pitchFamily="49" charset="0"/>
              </a:rPr>
              <a:t>cache</a:t>
            </a:r>
            <a:r>
              <a:rPr lang="en-US" altLang="zh-CN" sz="2400" dirty="0">
                <a:latin typeface="Consolas" panose="020B0609020204030204" pitchFamily="49" charset="0"/>
              </a:rPr>
              <a:t> and </a:t>
            </a:r>
            <a:r>
              <a:rPr lang="en-US" altLang="zh-CN" sz="2400" b="1" dirty="0">
                <a:solidFill>
                  <a:srgbClr val="FF0000"/>
                </a:solidFill>
                <a:latin typeface="Consolas" panose="020B0609020204030204" pitchFamily="49" charset="0"/>
              </a:rPr>
              <a:t>message broker</a:t>
            </a:r>
            <a:r>
              <a:rPr lang="en-US" altLang="zh-CN" sz="2400" dirty="0">
                <a:latin typeface="Consolas" panose="020B0609020204030204" pitchFamily="49" charset="0"/>
              </a:rPr>
              <a:t>. It supports </a:t>
            </a:r>
            <a:r>
              <a:rPr lang="en-US" altLang="zh-CN" sz="2400" b="1" dirty="0">
                <a:solidFill>
                  <a:srgbClr val="FF0000"/>
                </a:solidFill>
                <a:latin typeface="Consolas" panose="020B0609020204030204" pitchFamily="49" charset="0"/>
              </a:rPr>
              <a:t>data structures </a:t>
            </a:r>
            <a:r>
              <a:rPr lang="en-US" altLang="zh-CN" sz="2400" dirty="0">
                <a:latin typeface="Consolas" panose="020B0609020204030204" pitchFamily="49" charset="0"/>
              </a:rPr>
              <a:t>such as strings, hashes, lists, sets, sorted sets with range queries, bitmaps, </a:t>
            </a:r>
            <a:r>
              <a:rPr lang="en-US" altLang="zh-CN" sz="2400" dirty="0" err="1">
                <a:latin typeface="Consolas" panose="020B0609020204030204" pitchFamily="49" charset="0"/>
              </a:rPr>
              <a:t>hyperloglogs</a:t>
            </a:r>
            <a:r>
              <a:rPr lang="en-US" altLang="zh-CN" sz="2400" dirty="0">
                <a:latin typeface="Consolas" panose="020B0609020204030204" pitchFamily="49" charset="0"/>
              </a:rPr>
              <a:t>, geospatial indexes with radius queries and streams. Redis has built-in </a:t>
            </a:r>
            <a:r>
              <a:rPr lang="en-US" altLang="zh-CN" sz="2400" b="1" dirty="0">
                <a:solidFill>
                  <a:srgbClr val="FF0000"/>
                </a:solidFill>
                <a:latin typeface="Consolas" panose="020B0609020204030204" pitchFamily="49" charset="0"/>
              </a:rPr>
              <a:t>replication</a:t>
            </a:r>
            <a:r>
              <a:rPr lang="en-US" altLang="zh-CN" sz="2400" dirty="0">
                <a:latin typeface="Consolas" panose="020B0609020204030204" pitchFamily="49" charset="0"/>
              </a:rPr>
              <a:t>, Lua scripting, </a:t>
            </a:r>
            <a:r>
              <a:rPr lang="en-US" altLang="zh-CN" sz="2400" b="1" dirty="0">
                <a:solidFill>
                  <a:srgbClr val="FF0000"/>
                </a:solidFill>
                <a:latin typeface="Consolas" panose="020B0609020204030204" pitchFamily="49" charset="0"/>
              </a:rPr>
              <a:t>LRU eviction</a:t>
            </a:r>
            <a:r>
              <a:rPr lang="en-US" altLang="zh-CN" sz="2400" dirty="0">
                <a:latin typeface="Consolas" panose="020B0609020204030204" pitchFamily="49" charset="0"/>
              </a:rPr>
              <a:t>, </a:t>
            </a:r>
            <a:r>
              <a:rPr lang="en-US" altLang="zh-CN" sz="2400" b="1" dirty="0">
                <a:solidFill>
                  <a:srgbClr val="FF0000"/>
                </a:solidFill>
                <a:latin typeface="Consolas" panose="020B0609020204030204" pitchFamily="49" charset="0"/>
              </a:rPr>
              <a:t>transactions</a:t>
            </a:r>
            <a:r>
              <a:rPr lang="en-US" altLang="zh-CN" sz="2400" dirty="0">
                <a:latin typeface="Consolas" panose="020B0609020204030204" pitchFamily="49" charset="0"/>
              </a:rPr>
              <a:t> and different levels of on-disk </a:t>
            </a:r>
            <a:r>
              <a:rPr lang="en-US" altLang="zh-CN" sz="2400" b="1" dirty="0">
                <a:solidFill>
                  <a:srgbClr val="FF0000"/>
                </a:solidFill>
                <a:latin typeface="Consolas" panose="020B0609020204030204" pitchFamily="49" charset="0"/>
              </a:rPr>
              <a:t>persistence</a:t>
            </a:r>
            <a:r>
              <a:rPr lang="en-US" altLang="zh-CN" sz="2400" dirty="0">
                <a:latin typeface="Consolas" panose="020B0609020204030204" pitchFamily="49" charset="0"/>
              </a:rPr>
              <a:t>, and provides high availability via Redis </a:t>
            </a:r>
            <a:r>
              <a:rPr lang="en-US" altLang="zh-CN" sz="2400" b="1" dirty="0">
                <a:solidFill>
                  <a:srgbClr val="FF0000"/>
                </a:solidFill>
                <a:latin typeface="Consolas" panose="020B0609020204030204" pitchFamily="49" charset="0"/>
              </a:rPr>
              <a:t>Sentinel</a:t>
            </a:r>
            <a:r>
              <a:rPr lang="en-US" altLang="zh-CN" sz="2400" dirty="0">
                <a:latin typeface="Consolas" panose="020B0609020204030204" pitchFamily="49" charset="0"/>
              </a:rPr>
              <a:t> and automatic partitioning with Redis </a:t>
            </a:r>
            <a:r>
              <a:rPr lang="en-US" altLang="zh-CN" sz="2400" b="1" dirty="0">
                <a:solidFill>
                  <a:srgbClr val="FF0000"/>
                </a:solidFill>
                <a:latin typeface="Consolas" panose="020B0609020204030204" pitchFamily="49" charset="0"/>
              </a:rPr>
              <a:t>Cluster</a:t>
            </a:r>
            <a:endParaRPr lang="zh-CN" altLang="en-US" sz="2400" b="1" dirty="0">
              <a:solidFill>
                <a:srgbClr val="FF0000"/>
              </a:solidFill>
              <a:latin typeface="Consolas" panose="020B0609020204030204" pitchFamily="49" charset="0"/>
            </a:endParaRPr>
          </a:p>
        </p:txBody>
      </p:sp>
    </p:spTree>
    <p:extLst>
      <p:ext uri="{BB962C8B-B14F-4D97-AF65-F5344CB8AC3E}">
        <p14:creationId xmlns:p14="http://schemas.microsoft.com/office/powerpoint/2010/main" val="36543526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randombar(horizontal)">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a:extLst>
              <a:ext uri="{FF2B5EF4-FFF2-40B4-BE49-F238E27FC236}">
                <a16:creationId xmlns:a16="http://schemas.microsoft.com/office/drawing/2014/main" id="{875026CE-79C0-4FF0-91EE-6466DD49A1CA}"/>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51452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a:extLst>
              <a:ext uri="{FF2B5EF4-FFF2-40B4-BE49-F238E27FC236}">
                <a16:creationId xmlns:a16="http://schemas.microsoft.com/office/drawing/2014/main" id="{CF7CDB6B-441B-4E45-B30F-E2AF08232C4F}"/>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60899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a:extLst>
              <a:ext uri="{FF2B5EF4-FFF2-40B4-BE49-F238E27FC236}">
                <a16:creationId xmlns:a16="http://schemas.microsoft.com/office/drawing/2014/main" id="{C5EF428D-E5D2-4633-8092-36BF6D5FC68E}"/>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17079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a:extLst>
              <a:ext uri="{FF2B5EF4-FFF2-40B4-BE49-F238E27FC236}">
                <a16:creationId xmlns:a16="http://schemas.microsoft.com/office/drawing/2014/main" id="{AF9500C4-A35F-4FEA-873E-0013B5E52108}"/>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90078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a:extLst>
              <a:ext uri="{FF2B5EF4-FFF2-40B4-BE49-F238E27FC236}">
                <a16:creationId xmlns:a16="http://schemas.microsoft.com/office/drawing/2014/main" id="{E8202B82-D819-4A26-B1EB-5225D7A31726}"/>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14219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第一PPT，www.1ppt.com">
  <a:themeElements>
    <a:clrScheme name="自定义 91">
      <a:dk1>
        <a:sysClr val="windowText" lastClr="000000"/>
      </a:dk1>
      <a:lt1>
        <a:sysClr val="window" lastClr="FFFFFF"/>
      </a:lt1>
      <a:dk2>
        <a:srgbClr val="44546A"/>
      </a:dk2>
      <a:lt2>
        <a:srgbClr val="E7E6E6"/>
      </a:lt2>
      <a:accent1>
        <a:srgbClr val="504D47"/>
      </a:accent1>
      <a:accent2>
        <a:srgbClr val="504D47"/>
      </a:accent2>
      <a:accent3>
        <a:srgbClr val="504D47"/>
      </a:accent3>
      <a:accent4>
        <a:srgbClr val="504D47"/>
      </a:accent4>
      <a:accent5>
        <a:srgbClr val="504D47"/>
      </a:accent5>
      <a:accent6>
        <a:srgbClr val="504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TotalTime>
  <Words>1783</Words>
  <Application>Microsoft Office PowerPoint</Application>
  <PresentationFormat>宽屏</PresentationFormat>
  <Paragraphs>239</Paragraphs>
  <Slides>35</Slides>
  <Notes>23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35</vt:i4>
      </vt:variant>
    </vt:vector>
  </HeadingPairs>
  <TitlesOfParts>
    <vt:vector size="42" baseType="lpstr">
      <vt:lpstr>等线</vt:lpstr>
      <vt:lpstr>等线 Light</vt:lpstr>
      <vt:lpstr>微软雅黑</vt:lpstr>
      <vt:lpstr>Arial</vt:lpstr>
      <vt:lpstr>Calibri</vt:lpstr>
      <vt:lpstr>Consolas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user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简洁素雅</dc:title>
  <dc:creator>user</dc:creator>
  <cp:keywords>user</cp:keywords>
  <dc:description>www.1ppt.com</dc:description>
  <cp:lastModifiedBy>李 平新</cp:lastModifiedBy>
  <cp:revision>24</cp:revision>
  <dcterms:created xsi:type="dcterms:W3CDTF">2019-01-17T09:32:26Z</dcterms:created>
  <dcterms:modified xsi:type="dcterms:W3CDTF">2019-11-27T15:16:07Z</dcterms:modified>
</cp:coreProperties>
</file>