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8393" r:id="rId2"/>
    <p:sldId id="8388" r:id="rId3"/>
    <p:sldId id="286" r:id="rId4"/>
    <p:sldId id="272" r:id="rId5"/>
    <p:sldId id="8389" r:id="rId6"/>
    <p:sldId id="8394" r:id="rId7"/>
    <p:sldId id="7198" r:id="rId8"/>
    <p:sldId id="7199" r:id="rId9"/>
    <p:sldId id="310" r:id="rId10"/>
    <p:sldId id="269" r:id="rId11"/>
    <p:sldId id="309" r:id="rId12"/>
    <p:sldId id="7202" r:id="rId13"/>
    <p:sldId id="7210" r:id="rId14"/>
    <p:sldId id="8391" r:id="rId15"/>
    <p:sldId id="264" r:id="rId16"/>
    <p:sldId id="7212" r:id="rId17"/>
    <p:sldId id="7213" r:id="rId18"/>
    <p:sldId id="8392" r:id="rId19"/>
    <p:sldId id="277" r:id="rId20"/>
    <p:sldId id="8390" r:id="rId21"/>
    <p:sldId id="289" r:id="rId22"/>
    <p:sldId id="7281" r:id="rId23"/>
    <p:sldId id="263" r:id="rId24"/>
    <p:sldId id="1248" r:id="rId25"/>
    <p:sldId id="256"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280" autoAdjust="0"/>
  </p:normalViewPr>
  <p:slideViewPr>
    <p:cSldViewPr snapToGrid="0" showGuides="1">
      <p:cViewPr varScale="1">
        <p:scale>
          <a:sx n="79" d="100"/>
          <a:sy n="79" d="100"/>
        </p:scale>
        <p:origin x="797" y="77"/>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F0E99-DAD2-4DB0-A11D-671AB3AEBB15}" type="datetimeFigureOut">
              <a:rPr lang="zh-CN" altLang="en-US" smtClean="0"/>
              <a:t>2019/11/26 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E052F-8997-4C6A-944B-319BB3A8ED5F}" type="slidenum">
              <a:rPr lang="zh-CN" altLang="en-US" smtClean="0"/>
              <a:t>‹#›</a:t>
            </a:fld>
            <a:endParaRPr lang="zh-CN" altLang="en-US"/>
          </a:p>
        </p:txBody>
      </p:sp>
    </p:spTree>
    <p:extLst>
      <p:ext uri="{BB962C8B-B14F-4D97-AF65-F5344CB8AC3E}">
        <p14:creationId xmlns:p14="http://schemas.microsoft.com/office/powerpoint/2010/main" val="3702758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26605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11</a:t>
            </a:fld>
            <a:endParaRPr lang="zh-CN" altLang="en-US"/>
          </a:p>
        </p:txBody>
      </p:sp>
    </p:spTree>
    <p:extLst>
      <p:ext uri="{BB962C8B-B14F-4D97-AF65-F5344CB8AC3E}">
        <p14:creationId xmlns:p14="http://schemas.microsoft.com/office/powerpoint/2010/main" val="1984185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12</a:t>
            </a:fld>
            <a:endParaRPr lang="zh-CN" altLang="en-US"/>
          </a:p>
        </p:txBody>
      </p:sp>
    </p:spTree>
    <p:extLst>
      <p:ext uri="{BB962C8B-B14F-4D97-AF65-F5344CB8AC3E}">
        <p14:creationId xmlns:p14="http://schemas.microsoft.com/office/powerpoint/2010/main" val="3159369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591CAE-0CE1-45F0-8A05-E4D634E011DB}" type="slidenum">
              <a:rPr lang="zh-CN" altLang="en-US" smtClean="0"/>
              <a:t>13</a:t>
            </a:fld>
            <a:endParaRPr lang="zh-CN" altLang="en-US"/>
          </a:p>
        </p:txBody>
      </p:sp>
    </p:spTree>
    <p:extLst>
      <p:ext uri="{BB962C8B-B14F-4D97-AF65-F5344CB8AC3E}">
        <p14:creationId xmlns:p14="http://schemas.microsoft.com/office/powerpoint/2010/main" val="4110055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2637028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15</a:t>
            </a:fld>
            <a:endParaRPr lang="zh-CN" altLang="en-US"/>
          </a:p>
        </p:txBody>
      </p:sp>
    </p:spTree>
    <p:extLst>
      <p:ext uri="{BB962C8B-B14F-4D97-AF65-F5344CB8AC3E}">
        <p14:creationId xmlns:p14="http://schemas.microsoft.com/office/powerpoint/2010/main" val="1876930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16</a:t>
            </a:fld>
            <a:endParaRPr lang="zh-CN" altLang="en-US" dirty="0"/>
          </a:p>
        </p:txBody>
      </p:sp>
    </p:spTree>
    <p:extLst>
      <p:ext uri="{BB962C8B-B14F-4D97-AF65-F5344CB8AC3E}">
        <p14:creationId xmlns:p14="http://schemas.microsoft.com/office/powerpoint/2010/main" val="1444874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304970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E820B7-5791-4F55-82DF-71540649BBA2}" type="slidenum">
              <a:rPr lang="zh-CN" altLang="en-US" smtClean="0"/>
              <a:t>18</a:t>
            </a:fld>
            <a:endParaRPr lang="zh-CN" altLang="en-US"/>
          </a:p>
        </p:txBody>
      </p:sp>
    </p:spTree>
    <p:extLst>
      <p:ext uri="{BB962C8B-B14F-4D97-AF65-F5344CB8AC3E}">
        <p14:creationId xmlns:p14="http://schemas.microsoft.com/office/powerpoint/2010/main" val="211551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19</a:t>
            </a:fld>
            <a:endParaRPr lang="zh-CN" altLang="en-US"/>
          </a:p>
        </p:txBody>
      </p:sp>
    </p:spTree>
    <p:extLst>
      <p:ext uri="{BB962C8B-B14F-4D97-AF65-F5344CB8AC3E}">
        <p14:creationId xmlns:p14="http://schemas.microsoft.com/office/powerpoint/2010/main" val="4078840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4284957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1894999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6B4572-018F-4CE0-AE77-578DC43495D8}" type="slidenum">
              <a:rPr lang="en-US" smtClean="0"/>
              <a:t>21</a:t>
            </a:fld>
            <a:endParaRPr lang="en-US"/>
          </a:p>
        </p:txBody>
      </p:sp>
    </p:spTree>
    <p:extLst>
      <p:ext uri="{BB962C8B-B14F-4D97-AF65-F5344CB8AC3E}">
        <p14:creationId xmlns:p14="http://schemas.microsoft.com/office/powerpoint/2010/main" val="2226967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97AD44-E698-4438-9D99-831EBFCCE189}" type="slidenum">
              <a:rPr lang="zh-CN" altLang="en-US" smtClean="0"/>
              <a:t>22</a:t>
            </a:fld>
            <a:endParaRPr lang="zh-CN" altLang="en-US"/>
          </a:p>
        </p:txBody>
      </p:sp>
    </p:spTree>
    <p:extLst>
      <p:ext uri="{BB962C8B-B14F-4D97-AF65-F5344CB8AC3E}">
        <p14:creationId xmlns:p14="http://schemas.microsoft.com/office/powerpoint/2010/main" val="1231857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23</a:t>
            </a:fld>
            <a:endParaRPr lang="zh-CN" altLang="en-US"/>
          </a:p>
        </p:txBody>
      </p:sp>
    </p:spTree>
    <p:extLst>
      <p:ext uri="{BB962C8B-B14F-4D97-AF65-F5344CB8AC3E}">
        <p14:creationId xmlns:p14="http://schemas.microsoft.com/office/powerpoint/2010/main" val="414636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BA12E-7FFF-4F46-9B4A-ECA91CF409F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7695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4</a:t>
            </a:fld>
            <a:endParaRPr lang="zh-CN" altLang="en-US"/>
          </a:p>
        </p:txBody>
      </p:sp>
    </p:spTree>
    <p:extLst>
      <p:ext uri="{BB962C8B-B14F-4D97-AF65-F5344CB8AC3E}">
        <p14:creationId xmlns:p14="http://schemas.microsoft.com/office/powerpoint/2010/main" val="4082629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2360566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6</a:t>
            </a:fld>
            <a:endParaRPr lang="zh-CN" altLang="en-US"/>
          </a:p>
        </p:txBody>
      </p:sp>
    </p:spTree>
    <p:extLst>
      <p:ext uri="{BB962C8B-B14F-4D97-AF65-F5344CB8AC3E}">
        <p14:creationId xmlns:p14="http://schemas.microsoft.com/office/powerpoint/2010/main" val="494039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7</a:t>
            </a:fld>
            <a:endParaRPr lang="zh-CN" altLang="en-US"/>
          </a:p>
        </p:txBody>
      </p:sp>
    </p:spTree>
    <p:extLst>
      <p:ext uri="{BB962C8B-B14F-4D97-AF65-F5344CB8AC3E}">
        <p14:creationId xmlns:p14="http://schemas.microsoft.com/office/powerpoint/2010/main" val="3482323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8</a:t>
            </a:fld>
            <a:endParaRPr lang="zh-CN" altLang="en-US"/>
          </a:p>
        </p:txBody>
      </p:sp>
    </p:spTree>
    <p:extLst>
      <p:ext uri="{BB962C8B-B14F-4D97-AF65-F5344CB8AC3E}">
        <p14:creationId xmlns:p14="http://schemas.microsoft.com/office/powerpoint/2010/main" val="1443647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9</a:t>
            </a:fld>
            <a:endParaRPr lang="zh-CN" altLang="en-US"/>
          </a:p>
        </p:txBody>
      </p:sp>
    </p:spTree>
    <p:extLst>
      <p:ext uri="{BB962C8B-B14F-4D97-AF65-F5344CB8AC3E}">
        <p14:creationId xmlns:p14="http://schemas.microsoft.com/office/powerpoint/2010/main" val="3531507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10</a:t>
            </a:fld>
            <a:endParaRPr lang="zh-CN" altLang="en-US"/>
          </a:p>
        </p:txBody>
      </p:sp>
    </p:spTree>
    <p:extLst>
      <p:ext uri="{BB962C8B-B14F-4D97-AF65-F5344CB8AC3E}">
        <p14:creationId xmlns:p14="http://schemas.microsoft.com/office/powerpoint/2010/main" val="1836592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2BB2F-CB69-487B-8A9B-FB9E8649C60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3809D9E-C110-4BB3-BCE4-9C3728EEA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01C9D6C-689A-4769-9D8A-93ADE0A257E2}"/>
              </a:ext>
            </a:extLst>
          </p:cNvPr>
          <p:cNvSpPr>
            <a:spLocks noGrp="1"/>
          </p:cNvSpPr>
          <p:nvPr>
            <p:ph type="dt" sz="half" idx="10"/>
          </p:nvPr>
        </p:nvSpPr>
        <p:spPr/>
        <p:txBody>
          <a:bodyPr/>
          <a:lstStyle/>
          <a:p>
            <a:fld id="{E648AFBE-CB95-410C-9170-E8C374E6C10C}" type="datetimeFigureOut">
              <a:rPr lang="zh-CN" altLang="en-US" smtClean="0"/>
              <a:t>2019/11/26 Tuesday</a:t>
            </a:fld>
            <a:endParaRPr lang="zh-CN" altLang="en-US"/>
          </a:p>
        </p:txBody>
      </p:sp>
      <p:sp>
        <p:nvSpPr>
          <p:cNvPr id="5" name="页脚占位符 4">
            <a:extLst>
              <a:ext uri="{FF2B5EF4-FFF2-40B4-BE49-F238E27FC236}">
                <a16:creationId xmlns:a16="http://schemas.microsoft.com/office/drawing/2014/main" id="{CD9D6F22-4C50-42FA-B352-88045C4634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37A686-8FE4-495C-8B5A-190964EBCBB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53245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74213-33BD-4138-8D89-8323EF8705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801C747-393C-48C1-A809-615F275D9B4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16C3D27-CA55-4E6F-A3AF-3FD585115F10}"/>
              </a:ext>
            </a:extLst>
          </p:cNvPr>
          <p:cNvSpPr>
            <a:spLocks noGrp="1"/>
          </p:cNvSpPr>
          <p:nvPr>
            <p:ph type="dt" sz="half" idx="10"/>
          </p:nvPr>
        </p:nvSpPr>
        <p:spPr/>
        <p:txBody>
          <a:bodyPr/>
          <a:lstStyle/>
          <a:p>
            <a:fld id="{E648AFBE-CB95-410C-9170-E8C374E6C10C}" type="datetimeFigureOut">
              <a:rPr lang="zh-CN" altLang="en-US" smtClean="0"/>
              <a:t>2019/11/26 Tuesday</a:t>
            </a:fld>
            <a:endParaRPr lang="zh-CN" altLang="en-US"/>
          </a:p>
        </p:txBody>
      </p:sp>
      <p:sp>
        <p:nvSpPr>
          <p:cNvPr id="5" name="页脚占位符 4">
            <a:extLst>
              <a:ext uri="{FF2B5EF4-FFF2-40B4-BE49-F238E27FC236}">
                <a16:creationId xmlns:a16="http://schemas.microsoft.com/office/drawing/2014/main" id="{DECF94FE-E3CE-425A-9EB9-C6F503794D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B27AC2-2C14-4DEF-B090-ABED15AAC17F}"/>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973918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2BAA77-48C2-47DF-8623-05057A373D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A57702-F3E0-4B9E-9741-C0D8916845D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03F9DAF-56CA-46F9-ACBB-CFDB6C62643F}"/>
              </a:ext>
            </a:extLst>
          </p:cNvPr>
          <p:cNvSpPr>
            <a:spLocks noGrp="1"/>
          </p:cNvSpPr>
          <p:nvPr>
            <p:ph type="dt" sz="half" idx="10"/>
          </p:nvPr>
        </p:nvSpPr>
        <p:spPr/>
        <p:txBody>
          <a:bodyPr/>
          <a:lstStyle/>
          <a:p>
            <a:fld id="{E648AFBE-CB95-410C-9170-E8C374E6C10C}" type="datetimeFigureOut">
              <a:rPr lang="zh-CN" altLang="en-US" smtClean="0"/>
              <a:t>2019/11/26 Tuesday</a:t>
            </a:fld>
            <a:endParaRPr lang="zh-CN" altLang="en-US"/>
          </a:p>
        </p:txBody>
      </p:sp>
      <p:sp>
        <p:nvSpPr>
          <p:cNvPr id="5" name="页脚占位符 4">
            <a:extLst>
              <a:ext uri="{FF2B5EF4-FFF2-40B4-BE49-F238E27FC236}">
                <a16:creationId xmlns:a16="http://schemas.microsoft.com/office/drawing/2014/main" id="{BD75E511-C157-4C8A-8676-78B8C4B175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F13091-D6BD-496E-8D83-629C59A4B8B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360483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254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alpha val="66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259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523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4176D-1811-47BC-88D9-ACBAE4CFBB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E1FA04-EC74-4CD2-A8D2-A646E0E12FC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5D32E7-806A-4D50-A24B-2D28271F0F37}"/>
              </a:ext>
            </a:extLst>
          </p:cNvPr>
          <p:cNvSpPr>
            <a:spLocks noGrp="1"/>
          </p:cNvSpPr>
          <p:nvPr>
            <p:ph type="dt" sz="half" idx="10"/>
          </p:nvPr>
        </p:nvSpPr>
        <p:spPr/>
        <p:txBody>
          <a:bodyPr/>
          <a:lstStyle/>
          <a:p>
            <a:fld id="{E648AFBE-CB95-410C-9170-E8C374E6C10C}" type="datetimeFigureOut">
              <a:rPr lang="zh-CN" altLang="en-US" smtClean="0"/>
              <a:t>2019/11/26 Tuesday</a:t>
            </a:fld>
            <a:endParaRPr lang="zh-CN" altLang="en-US"/>
          </a:p>
        </p:txBody>
      </p:sp>
      <p:sp>
        <p:nvSpPr>
          <p:cNvPr id="5" name="页脚占位符 4">
            <a:extLst>
              <a:ext uri="{FF2B5EF4-FFF2-40B4-BE49-F238E27FC236}">
                <a16:creationId xmlns:a16="http://schemas.microsoft.com/office/drawing/2014/main" id="{4B8C5806-8557-4A82-B62D-DECC3E7421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2C05E4-75E7-42C7-B0CB-9E83F4349269}"/>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857259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C2FDD-E4F4-4782-9E82-86C7239995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B78E60-580C-4C63-A5B1-B366485A50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EA985A3-4682-4F96-A3B9-20885582C41A}"/>
              </a:ext>
            </a:extLst>
          </p:cNvPr>
          <p:cNvSpPr>
            <a:spLocks noGrp="1"/>
          </p:cNvSpPr>
          <p:nvPr>
            <p:ph type="dt" sz="half" idx="10"/>
          </p:nvPr>
        </p:nvSpPr>
        <p:spPr/>
        <p:txBody>
          <a:bodyPr/>
          <a:lstStyle/>
          <a:p>
            <a:fld id="{E648AFBE-CB95-410C-9170-E8C374E6C10C}" type="datetimeFigureOut">
              <a:rPr lang="zh-CN" altLang="en-US" smtClean="0"/>
              <a:t>2019/11/26 Tuesday</a:t>
            </a:fld>
            <a:endParaRPr lang="zh-CN" altLang="en-US"/>
          </a:p>
        </p:txBody>
      </p:sp>
      <p:sp>
        <p:nvSpPr>
          <p:cNvPr id="5" name="页脚占位符 4">
            <a:extLst>
              <a:ext uri="{FF2B5EF4-FFF2-40B4-BE49-F238E27FC236}">
                <a16:creationId xmlns:a16="http://schemas.microsoft.com/office/drawing/2014/main" id="{37932D13-62E2-4F00-969F-C641078BC2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91F9DC-15B0-4C57-B3FD-1646A681F29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560255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36DC7-67CE-4BFD-AEFA-19B7A3D936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026EE67-DAEC-4F7A-AE29-29889BBF47F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A296429-6414-4AC8-B91E-5BC54892C83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C57BDE5-3C1A-4E82-AEFA-4EC9A19681EA}"/>
              </a:ext>
            </a:extLst>
          </p:cNvPr>
          <p:cNvSpPr>
            <a:spLocks noGrp="1"/>
          </p:cNvSpPr>
          <p:nvPr>
            <p:ph type="dt" sz="half" idx="10"/>
          </p:nvPr>
        </p:nvSpPr>
        <p:spPr/>
        <p:txBody>
          <a:bodyPr/>
          <a:lstStyle/>
          <a:p>
            <a:fld id="{E648AFBE-CB95-410C-9170-E8C374E6C10C}" type="datetimeFigureOut">
              <a:rPr lang="zh-CN" altLang="en-US" smtClean="0"/>
              <a:t>2019/11/26 Tuesday</a:t>
            </a:fld>
            <a:endParaRPr lang="zh-CN" altLang="en-US"/>
          </a:p>
        </p:txBody>
      </p:sp>
      <p:sp>
        <p:nvSpPr>
          <p:cNvPr id="6" name="页脚占位符 5">
            <a:extLst>
              <a:ext uri="{FF2B5EF4-FFF2-40B4-BE49-F238E27FC236}">
                <a16:creationId xmlns:a16="http://schemas.microsoft.com/office/drawing/2014/main" id="{E36844F5-A503-4D98-B8DD-5C7A215B97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BFA10-4CB5-469B-892A-0A9088644CBC}"/>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166576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25C620-4F94-423A-9AA4-0E9A2AA48B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44FBFAF-5395-41C1-9423-8A3B1D9EF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F1A593D-3338-4D02-B98A-81032CE2CAA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A68CD15-A2DE-4C5C-B03C-43F92F48F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D028B8C-613E-4F07-9AE0-733E5688DDD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93FA18E-A290-4DBF-A6DA-49D3FE72176A}"/>
              </a:ext>
            </a:extLst>
          </p:cNvPr>
          <p:cNvSpPr>
            <a:spLocks noGrp="1"/>
          </p:cNvSpPr>
          <p:nvPr>
            <p:ph type="dt" sz="half" idx="10"/>
          </p:nvPr>
        </p:nvSpPr>
        <p:spPr/>
        <p:txBody>
          <a:bodyPr/>
          <a:lstStyle/>
          <a:p>
            <a:fld id="{E648AFBE-CB95-410C-9170-E8C374E6C10C}" type="datetimeFigureOut">
              <a:rPr lang="zh-CN" altLang="en-US" smtClean="0"/>
              <a:t>2019/11/26 Tuesday</a:t>
            </a:fld>
            <a:endParaRPr lang="zh-CN" altLang="en-US"/>
          </a:p>
        </p:txBody>
      </p:sp>
      <p:sp>
        <p:nvSpPr>
          <p:cNvPr id="8" name="页脚占位符 7">
            <a:extLst>
              <a:ext uri="{FF2B5EF4-FFF2-40B4-BE49-F238E27FC236}">
                <a16:creationId xmlns:a16="http://schemas.microsoft.com/office/drawing/2014/main" id="{A92A1FDB-BD83-493A-952F-EC5ACFD263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E3D2613-8843-4920-A17B-1CD1A0D57A9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
        <p:nvSpPr>
          <p:cNvPr id="11" name="矩形 10"/>
          <p:cNvSpPr/>
          <p:nvPr userDrawn="1"/>
        </p:nvSpPr>
        <p:spPr>
          <a:xfrm>
            <a:off x="9100364" y="6470260"/>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969225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8DD40-3495-4CC9-964C-CD6341FA0EE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BCE5AB2-35EC-41E0-BDED-2BA8FD327FD3}"/>
              </a:ext>
            </a:extLst>
          </p:cNvPr>
          <p:cNvSpPr>
            <a:spLocks noGrp="1"/>
          </p:cNvSpPr>
          <p:nvPr>
            <p:ph type="dt" sz="half" idx="10"/>
          </p:nvPr>
        </p:nvSpPr>
        <p:spPr/>
        <p:txBody>
          <a:bodyPr/>
          <a:lstStyle/>
          <a:p>
            <a:fld id="{E648AFBE-CB95-410C-9170-E8C374E6C10C}" type="datetimeFigureOut">
              <a:rPr lang="zh-CN" altLang="en-US" smtClean="0"/>
              <a:t>2019/11/26 Tuesday</a:t>
            </a:fld>
            <a:endParaRPr lang="zh-CN" altLang="en-US"/>
          </a:p>
        </p:txBody>
      </p:sp>
      <p:sp>
        <p:nvSpPr>
          <p:cNvPr id="4" name="页脚占位符 3">
            <a:extLst>
              <a:ext uri="{FF2B5EF4-FFF2-40B4-BE49-F238E27FC236}">
                <a16:creationId xmlns:a16="http://schemas.microsoft.com/office/drawing/2014/main" id="{FA5ECC5B-CDDD-4D9B-A453-1E423B4E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DFAEACE-E008-427F-A632-C4B97217677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3021609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B45584-215D-41B5-84F9-8EB64F989D03}"/>
              </a:ext>
            </a:extLst>
          </p:cNvPr>
          <p:cNvSpPr>
            <a:spLocks noGrp="1"/>
          </p:cNvSpPr>
          <p:nvPr>
            <p:ph type="dt" sz="half" idx="10"/>
          </p:nvPr>
        </p:nvSpPr>
        <p:spPr/>
        <p:txBody>
          <a:bodyPr/>
          <a:lstStyle/>
          <a:p>
            <a:fld id="{E648AFBE-CB95-410C-9170-E8C374E6C10C}" type="datetimeFigureOut">
              <a:rPr lang="zh-CN" altLang="en-US" smtClean="0"/>
              <a:t>2019/11/26 Tuesday</a:t>
            </a:fld>
            <a:endParaRPr lang="zh-CN" altLang="en-US"/>
          </a:p>
        </p:txBody>
      </p:sp>
      <p:sp>
        <p:nvSpPr>
          <p:cNvPr id="3" name="页脚占位符 2">
            <a:extLst>
              <a:ext uri="{FF2B5EF4-FFF2-40B4-BE49-F238E27FC236}">
                <a16:creationId xmlns:a16="http://schemas.microsoft.com/office/drawing/2014/main" id="{32BA9F62-4A13-469E-98E8-55CBABBC0E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BD0E51-2ED7-4C60-BD88-4509A108F68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pic>
        <p:nvPicPr>
          <p:cNvPr id="5" name="图片 4">
            <a:extLst>
              <a:ext uri="{FF2B5EF4-FFF2-40B4-BE49-F238E27FC236}">
                <a16:creationId xmlns:a16="http://schemas.microsoft.com/office/drawing/2014/main" id="{A39731A0-0958-42B3-A5F8-E3D3E9704F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Tree>
    <p:extLst>
      <p:ext uri="{BB962C8B-B14F-4D97-AF65-F5344CB8AC3E}">
        <p14:creationId xmlns:p14="http://schemas.microsoft.com/office/powerpoint/2010/main" val="3413752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B92AD-5C6C-4F7F-9A2E-4796E409FD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74FE13A-6D95-477F-B68B-F47D05B4D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6C53AB3-23C0-4B79-8408-6A603072D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A2A90DE-66D8-4B37-97D3-5E45BC45E1FE}"/>
              </a:ext>
            </a:extLst>
          </p:cNvPr>
          <p:cNvSpPr>
            <a:spLocks noGrp="1"/>
          </p:cNvSpPr>
          <p:nvPr>
            <p:ph type="dt" sz="half" idx="10"/>
          </p:nvPr>
        </p:nvSpPr>
        <p:spPr/>
        <p:txBody>
          <a:bodyPr/>
          <a:lstStyle/>
          <a:p>
            <a:fld id="{E648AFBE-CB95-410C-9170-E8C374E6C10C}" type="datetimeFigureOut">
              <a:rPr lang="zh-CN" altLang="en-US" smtClean="0"/>
              <a:t>2019/11/26 Tuesday</a:t>
            </a:fld>
            <a:endParaRPr lang="zh-CN" altLang="en-US"/>
          </a:p>
        </p:txBody>
      </p:sp>
      <p:sp>
        <p:nvSpPr>
          <p:cNvPr id="6" name="页脚占位符 5">
            <a:extLst>
              <a:ext uri="{FF2B5EF4-FFF2-40B4-BE49-F238E27FC236}">
                <a16:creationId xmlns:a16="http://schemas.microsoft.com/office/drawing/2014/main" id="{031B4EC5-B616-4DF4-98FA-80335A2A7E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6EEA2A-FAFB-4888-9888-23042A81EC82}"/>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240310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F5FB2-CAF0-4164-88CC-FD012321BE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3BE46D9-958F-411C-BF55-38D8E13B0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83623A4-54DB-484B-B6AD-149AA2902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1739D37-2896-4970-9FD1-FFEEF81C3ECB}"/>
              </a:ext>
            </a:extLst>
          </p:cNvPr>
          <p:cNvSpPr>
            <a:spLocks noGrp="1"/>
          </p:cNvSpPr>
          <p:nvPr>
            <p:ph type="dt" sz="half" idx="10"/>
          </p:nvPr>
        </p:nvSpPr>
        <p:spPr/>
        <p:txBody>
          <a:bodyPr/>
          <a:lstStyle/>
          <a:p>
            <a:fld id="{E648AFBE-CB95-410C-9170-E8C374E6C10C}" type="datetimeFigureOut">
              <a:rPr lang="zh-CN" altLang="en-US" smtClean="0"/>
              <a:t>2019/11/26 Tuesday</a:t>
            </a:fld>
            <a:endParaRPr lang="zh-CN" altLang="en-US"/>
          </a:p>
        </p:txBody>
      </p:sp>
      <p:sp>
        <p:nvSpPr>
          <p:cNvPr id="6" name="页脚占位符 5">
            <a:extLst>
              <a:ext uri="{FF2B5EF4-FFF2-40B4-BE49-F238E27FC236}">
                <a16:creationId xmlns:a16="http://schemas.microsoft.com/office/drawing/2014/main" id="{1289257F-2CDC-4162-9B00-90E71A2623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D08245-45A4-4213-BC00-0BE3293F7D0D}"/>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820716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0A4B2C1-B39F-410F-A948-4B8F58C171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B6FAD11-BE8E-4A67-B9FF-291BCBD6B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F4979CA-B529-4392-BB2E-30118DCD2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8AFBE-CB95-410C-9170-E8C374E6C10C}" type="datetimeFigureOut">
              <a:rPr lang="zh-CN" altLang="en-US" smtClean="0"/>
              <a:t>2019/11/26 Tuesday</a:t>
            </a:fld>
            <a:endParaRPr lang="zh-CN" altLang="en-US"/>
          </a:p>
        </p:txBody>
      </p:sp>
      <p:sp>
        <p:nvSpPr>
          <p:cNvPr id="5" name="页脚占位符 4">
            <a:extLst>
              <a:ext uri="{FF2B5EF4-FFF2-40B4-BE49-F238E27FC236}">
                <a16:creationId xmlns:a16="http://schemas.microsoft.com/office/drawing/2014/main" id="{E44092A2-A008-4136-ACBA-1D10EA05C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DB10CCD-5434-48B3-937C-3162C84462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996089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AC4CE20-F3D8-4959-8246-2B7BCE8D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8" name="文本框 7">
            <a:extLst>
              <a:ext uri="{FF2B5EF4-FFF2-40B4-BE49-F238E27FC236}">
                <a16:creationId xmlns:a16="http://schemas.microsoft.com/office/drawing/2014/main" id="{9FA3BF65-8639-43DB-BF77-B3B4068FB0FD}"/>
              </a:ext>
            </a:extLst>
          </p:cNvPr>
          <p:cNvSpPr txBox="1">
            <a:spLocks noChangeAspect="1"/>
          </p:cNvSpPr>
          <p:nvPr/>
        </p:nvSpPr>
        <p:spPr bwMode="auto">
          <a:xfrm>
            <a:off x="2173791" y="2678810"/>
            <a:ext cx="7844418" cy="110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lnSpc>
                <a:spcPct val="120000"/>
              </a:lnSpc>
            </a:pPr>
            <a:r>
              <a:rPr lang="en-US" altLang="zh-CN" sz="6000" b="1"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 </a:t>
            </a:r>
            <a:endParaRPr lang="zh-CN" altLang="zh-CN" sz="3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TextBox 12">
            <a:extLst>
              <a:ext uri="{FF2B5EF4-FFF2-40B4-BE49-F238E27FC236}">
                <a16:creationId xmlns:a16="http://schemas.microsoft.com/office/drawing/2014/main" id="{523C4883-F4D9-423F-8B4C-213341C15729}"/>
              </a:ext>
            </a:extLst>
          </p:cNvPr>
          <p:cNvSpPr txBox="1"/>
          <p:nvPr/>
        </p:nvSpPr>
        <p:spPr>
          <a:xfrm>
            <a:off x="8793804" y="5583676"/>
            <a:ext cx="2766939" cy="561557"/>
          </a:xfrm>
          <a:prstGeom prst="rect">
            <a:avLst/>
          </a:prstGeom>
          <a:solidFill>
            <a:srgbClr val="3B3838"/>
          </a:solidFill>
        </p:spPr>
        <p:txBody>
          <a:bodyPr wrap="square" lIns="68445" tIns="34223" rIns="68445" bIns="34223" rtlCol="0">
            <a:spAutoFit/>
          </a:bodyPr>
          <a:lstStyle>
            <a:defPPr>
              <a:defRPr lang="zh-CN"/>
            </a:defPPr>
            <a:lvl1pPr>
              <a:defRPr sz="2000">
                <a:solidFill>
                  <a:schemeClr val="accent2"/>
                </a:solidFill>
                <a:latin typeface="+mn-ea"/>
                <a:ea typeface="+mn-ea"/>
              </a:defRPr>
            </a:lvl1pPr>
          </a:lstStyle>
          <a:p>
            <a:pPr algn="ct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李平新                             </a:t>
            </a:r>
            <a:r>
              <a:rPr lang="en-US"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2019-11-29</a:t>
            </a:r>
            <a:endPar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矩形 9">
            <a:extLst>
              <a:ext uri="{FF2B5EF4-FFF2-40B4-BE49-F238E27FC236}">
                <a16:creationId xmlns:a16="http://schemas.microsoft.com/office/drawing/2014/main" id="{C617672C-AF27-48FE-B579-AEEDA534859A}"/>
              </a:ext>
            </a:extLst>
          </p:cNvPr>
          <p:cNvSpPr/>
          <p:nvPr/>
        </p:nvSpPr>
        <p:spPr>
          <a:xfrm>
            <a:off x="4001859" y="4002249"/>
            <a:ext cx="4188279" cy="295145"/>
          </a:xfrm>
          <a:prstGeom prst="rect">
            <a:avLst/>
          </a:prstGeom>
        </p:spPr>
        <p:txBody>
          <a:bodyPr wrap="square">
            <a:spAutoFit/>
          </a:bodyPr>
          <a:lstStyle/>
          <a:p>
            <a:pPr algn="ctr">
              <a:lnSpc>
                <a:spcPct val="120000"/>
              </a:lnSpc>
            </a:pPr>
            <a:endPar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a:extLst>
              <a:ext uri="{FF2B5EF4-FFF2-40B4-BE49-F238E27FC236}">
                <a16:creationId xmlns:a16="http://schemas.microsoft.com/office/drawing/2014/main" id="{7E8FAE55-27E0-44B0-9CB1-DC577B24214F}"/>
              </a:ext>
            </a:extLst>
          </p:cNvPr>
          <p:cNvSpPr txBox="1"/>
          <p:nvPr/>
        </p:nvSpPr>
        <p:spPr>
          <a:xfrm>
            <a:off x="4406220" y="2355605"/>
            <a:ext cx="2840830" cy="1323439"/>
          </a:xfrm>
          <a:prstGeom prst="rect">
            <a:avLst/>
          </a:prstGeom>
          <a:noFill/>
        </p:spPr>
        <p:txBody>
          <a:bodyPr wrap="square" rtlCol="0">
            <a:spAutoFit/>
          </a:bodyPr>
          <a:lstStyle/>
          <a:p>
            <a:pPr algn="dist"/>
            <a:r>
              <a:rPr lang="en-US" altLang="zh-CN" sz="80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Redis</a:t>
            </a:r>
            <a:endParaRPr lang="zh-CN" altLang="en-US" sz="80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3466214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par>
                          <p:cTn id="16" fill="hold">
                            <p:stCondLst>
                              <p:cond delay="1500"/>
                            </p:stCondLst>
                            <p:childTnLst>
                              <p:par>
                                <p:cTn id="17" presetID="14" presetClass="entr" presetSubtype="10" fill="hold" grpId="0" nodeType="afterEffect" nodePh="1">
                                  <p:stCondLst>
                                    <p:cond delay="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flipH="1">
            <a:off x="5190629" y="4067646"/>
            <a:ext cx="4667250" cy="2260602"/>
          </a:xfrm>
          <a:prstGeom prst="rect">
            <a:avLst/>
          </a:prstGeom>
          <a:gradFill>
            <a:gsLst>
              <a:gs pos="0">
                <a:schemeClr val="accent1">
                  <a:lumMod val="5000"/>
                  <a:lumOff val="95000"/>
                  <a:alpha val="0"/>
                </a:schemeClr>
              </a:gs>
              <a:gs pos="65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矩形 42"/>
          <p:cNvSpPr>
            <a:spLocks noChangeArrowheads="1"/>
          </p:cNvSpPr>
          <p:nvPr/>
        </p:nvSpPr>
        <p:spPr bwMode="auto">
          <a:xfrm>
            <a:off x="9980912" y="4067648"/>
            <a:ext cx="922867" cy="2260600"/>
          </a:xfrm>
          <a:prstGeom prst="rect">
            <a:avLst/>
          </a:prstGeom>
          <a:solidFill>
            <a:schemeClr val="accent2"/>
          </a:solid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8" name="矩形 46"/>
          <p:cNvSpPr>
            <a:spLocks noChangeAspect="1" noChangeArrowheads="1"/>
          </p:cNvSpPr>
          <p:nvPr/>
        </p:nvSpPr>
        <p:spPr bwMode="auto">
          <a:xfrm>
            <a:off x="1064303" y="4067648"/>
            <a:ext cx="4005409" cy="2260600"/>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9" name="矩形 47"/>
          <p:cNvSpPr>
            <a:spLocks noChangeAspect="1" noChangeArrowheads="1"/>
          </p:cNvSpPr>
          <p:nvPr/>
        </p:nvSpPr>
        <p:spPr bwMode="auto">
          <a:xfrm>
            <a:off x="4034928" y="1715767"/>
            <a:ext cx="3386667" cy="2258483"/>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0" name="矩形 1"/>
          <p:cNvSpPr>
            <a:spLocks noChangeArrowheads="1"/>
          </p:cNvSpPr>
          <p:nvPr/>
        </p:nvSpPr>
        <p:spPr bwMode="auto">
          <a:xfrm>
            <a:off x="1064303" y="1713648"/>
            <a:ext cx="2877228" cy="2260600"/>
          </a:xfrm>
          <a:prstGeom prst="rect">
            <a:avLst/>
          </a:prstGeom>
          <a:solidFill>
            <a:schemeClr val="accent1"/>
          </a:solid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sym typeface="Source Han Serif SC" panose="02020400000000000000" pitchFamily="18" charset="-122"/>
            </a:endParaRPr>
          </a:p>
        </p:txBody>
      </p:sp>
      <p:sp>
        <p:nvSpPr>
          <p:cNvPr id="11" name="矩形 59"/>
          <p:cNvSpPr>
            <a:spLocks noChangeAspect="1" noChangeArrowheads="1"/>
          </p:cNvSpPr>
          <p:nvPr/>
        </p:nvSpPr>
        <p:spPr bwMode="auto">
          <a:xfrm>
            <a:off x="7514995" y="1713648"/>
            <a:ext cx="3388783" cy="2260600"/>
          </a:xfrm>
          <a:prstGeom prst="rect">
            <a:avLst/>
          </a:prstGeom>
          <a:blipFill>
            <a:blip r:embed="rId5"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2" name="矩形 56"/>
          <p:cNvSpPr>
            <a:spLocks noChangeArrowheads="1"/>
          </p:cNvSpPr>
          <p:nvPr/>
        </p:nvSpPr>
        <p:spPr bwMode="auto">
          <a:xfrm>
            <a:off x="1680930" y="1809941"/>
            <a:ext cx="2152121" cy="67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defTabSz="914273">
              <a:spcBef>
                <a:spcPct val="0"/>
              </a:spcBef>
              <a:buNone/>
            </a:pPr>
            <a:r>
              <a:rPr lang="zh-CN" altLang="en-US" sz="3600" b="1" dirty="0">
                <a:solidFill>
                  <a:prstClr val="white"/>
                </a:solidFill>
                <a:sym typeface="Source Han Serif SC" panose="02020400000000000000" pitchFamily="18" charset="-122"/>
              </a:rPr>
              <a:t>添加主题</a:t>
            </a:r>
            <a:endParaRPr lang="zh-CN" altLang="en-US" sz="4400" dirty="0">
              <a:solidFill>
                <a:prstClr val="white"/>
              </a:solidFill>
              <a:sym typeface="Source Han Serif SC" panose="02020400000000000000" pitchFamily="18" charset="-122"/>
            </a:endParaRPr>
          </a:p>
        </p:txBody>
      </p:sp>
      <p:sp>
        <p:nvSpPr>
          <p:cNvPr id="14" name="矩形 44"/>
          <p:cNvSpPr>
            <a:spLocks noChangeArrowheads="1"/>
          </p:cNvSpPr>
          <p:nvPr/>
        </p:nvSpPr>
        <p:spPr bwMode="auto">
          <a:xfrm>
            <a:off x="5321719" y="4208943"/>
            <a:ext cx="3098655"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2800" b="1" dirty="0">
                <a:solidFill>
                  <a:schemeClr val="tx1">
                    <a:lumMod val="85000"/>
                    <a:lumOff val="15000"/>
                  </a:schemeClr>
                </a:solidFill>
                <a:sym typeface="Source Han Serif SC" panose="02020400000000000000" pitchFamily="18" charset="-122"/>
              </a:rPr>
              <a:t>添加主题</a:t>
            </a:r>
            <a:endParaRPr lang="zh-CN" altLang="en-US" sz="3600" dirty="0">
              <a:solidFill>
                <a:schemeClr val="tx1">
                  <a:lumMod val="85000"/>
                  <a:lumOff val="15000"/>
                </a:schemeClr>
              </a:solidFill>
              <a:sym typeface="Source Han Serif SC" panose="02020400000000000000" pitchFamily="18" charset="-122"/>
            </a:endParaRPr>
          </a:p>
        </p:txBody>
      </p:sp>
      <p:sp>
        <p:nvSpPr>
          <p:cNvPr id="15" name="矩形 45"/>
          <p:cNvSpPr>
            <a:spLocks noChangeArrowheads="1"/>
          </p:cNvSpPr>
          <p:nvPr/>
        </p:nvSpPr>
        <p:spPr bwMode="auto">
          <a:xfrm>
            <a:off x="5321719" y="5022374"/>
            <a:ext cx="4280712" cy="1046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2000" dirty="0">
                <a:solidFill>
                  <a:schemeClr val="tx1">
                    <a:lumMod val="85000"/>
                    <a:lumOff val="15000"/>
                  </a:schemeClr>
                </a:solidFill>
                <a:sym typeface="Source Han Serif SC" panose="02020400000000000000" pitchFamily="18" charset="-122"/>
              </a:rPr>
              <a:t>在此录入上述图表的综合分析说明，在此录入上述图表的综合分析说明，在此录入上述图表的综合分析说明</a:t>
            </a:r>
            <a:r>
              <a:rPr lang="zh-CN" altLang="en-US" sz="2000" dirty="0">
                <a:solidFill>
                  <a:prstClr val="black">
                    <a:lumMod val="65000"/>
                    <a:lumOff val="35000"/>
                  </a:prstClr>
                </a:solidFill>
                <a:sym typeface="Source Han Serif SC" panose="02020400000000000000" pitchFamily="18" charset="-122"/>
              </a:rPr>
              <a:t>。 </a:t>
            </a:r>
          </a:p>
        </p:txBody>
      </p:sp>
      <p:sp>
        <p:nvSpPr>
          <p:cNvPr id="19" name="矩形 45"/>
          <p:cNvSpPr>
            <a:spLocks noChangeArrowheads="1"/>
          </p:cNvSpPr>
          <p:nvPr/>
        </p:nvSpPr>
        <p:spPr bwMode="auto">
          <a:xfrm>
            <a:off x="1186932" y="2718046"/>
            <a:ext cx="2754596" cy="11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1600" dirty="0">
                <a:solidFill>
                  <a:schemeClr val="bg1"/>
                </a:solidFill>
                <a:sym typeface="Source Han Serif SC" panose="02020400000000000000" pitchFamily="18" charset="-122"/>
              </a:rPr>
              <a:t>在此录入上述图表的综合分析说明，在此录入上述图表的综合分析说明，在此录入上述图表的综合分析说明。 </a:t>
            </a:r>
          </a:p>
        </p:txBody>
      </p:sp>
      <p:grpSp>
        <p:nvGrpSpPr>
          <p:cNvPr id="17" name="组合 16">
            <a:extLst>
              <a:ext uri="{FF2B5EF4-FFF2-40B4-BE49-F238E27FC236}">
                <a16:creationId xmlns:a16="http://schemas.microsoft.com/office/drawing/2014/main" id="{134D69AA-7E8D-4730-8418-BC28E8D22E00}"/>
              </a:ext>
            </a:extLst>
          </p:cNvPr>
          <p:cNvGrpSpPr/>
          <p:nvPr/>
        </p:nvGrpSpPr>
        <p:grpSpPr>
          <a:xfrm>
            <a:off x="3424460" y="220234"/>
            <a:ext cx="5544407" cy="617980"/>
            <a:chOff x="551593" y="497013"/>
            <a:chExt cx="5544407" cy="617980"/>
          </a:xfrm>
        </p:grpSpPr>
        <p:sp>
          <p:nvSpPr>
            <p:cNvPr id="18" name="矩形 17">
              <a:extLst>
                <a:ext uri="{FF2B5EF4-FFF2-40B4-BE49-F238E27FC236}">
                  <a16:creationId xmlns:a16="http://schemas.microsoft.com/office/drawing/2014/main" id="{DFC737E2-B756-4755-9374-88BA8BE1151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0" name="0 _4">
              <a:extLst>
                <a:ext uri="{FF2B5EF4-FFF2-40B4-BE49-F238E27FC236}">
                  <a16:creationId xmlns:a16="http://schemas.microsoft.com/office/drawing/2014/main" id="{76F846F4-8BC8-4F37-AE3E-B5E804098ACF}"/>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9753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Effect transition="in" filter="fade">
                                      <p:cBhvr>
                                        <p:cTn id="63" dur="500"/>
                                        <p:tgtEl>
                                          <p:spTgt spid="15"/>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p:cTn id="67" dur="500" fill="hold"/>
                                        <p:tgtEl>
                                          <p:spTgt spid="17"/>
                                        </p:tgtEl>
                                        <p:attrNameLst>
                                          <p:attrName>ppt_w</p:attrName>
                                        </p:attrNameLst>
                                      </p:cBhvr>
                                      <p:tavLst>
                                        <p:tav tm="0">
                                          <p:val>
                                            <p:fltVal val="0"/>
                                          </p:val>
                                        </p:tav>
                                        <p:tav tm="100000">
                                          <p:val>
                                            <p:strVal val="#ppt_w"/>
                                          </p:val>
                                        </p:tav>
                                      </p:tavLst>
                                    </p:anim>
                                    <p:anim calcmode="lin" valueType="num">
                                      <p:cBhvr>
                                        <p:cTn id="68" dur="500" fill="hold"/>
                                        <p:tgtEl>
                                          <p:spTgt spid="17"/>
                                        </p:tgtEl>
                                        <p:attrNameLst>
                                          <p:attrName>ppt_h</p:attrName>
                                        </p:attrNameLst>
                                      </p:cBhvr>
                                      <p:tavLst>
                                        <p:tav tm="0">
                                          <p:val>
                                            <p:fltVal val="0"/>
                                          </p:val>
                                        </p:tav>
                                        <p:tav tm="100000">
                                          <p:val>
                                            <p:strVal val="#ppt_h"/>
                                          </p:val>
                                        </p:tav>
                                      </p:tavLst>
                                    </p:anim>
                                    <p:animEffect transition="in" filter="fade">
                                      <p:cBhvr>
                                        <p:cTn id="6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8" grpId="0" animBg="1"/>
      <p:bldP spid="9" grpId="0" animBg="1"/>
      <p:bldP spid="10" grpId="0" animBg="1"/>
      <p:bldP spid="11" grpId="0" animBg="1"/>
      <p:bldP spid="12" grpId="0"/>
      <p:bldP spid="14" grpId="0"/>
      <p:bldP spid="15"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组合 98"/>
          <p:cNvGrpSpPr/>
          <p:nvPr/>
        </p:nvGrpSpPr>
        <p:grpSpPr>
          <a:xfrm>
            <a:off x="1375537" y="2080682"/>
            <a:ext cx="4318231" cy="143983"/>
            <a:chOff x="1507396" y="1628800"/>
            <a:chExt cx="4320480" cy="144016"/>
          </a:xfrm>
        </p:grpSpPr>
        <p:cxnSp>
          <p:nvCxnSpPr>
            <p:cNvPr id="100" name="直接连接符 99"/>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11" name="组合 110"/>
          <p:cNvGrpSpPr/>
          <p:nvPr/>
        </p:nvGrpSpPr>
        <p:grpSpPr>
          <a:xfrm>
            <a:off x="6248839" y="2080682"/>
            <a:ext cx="4318231" cy="143983"/>
            <a:chOff x="1507396" y="1628800"/>
            <a:chExt cx="4320480" cy="144016"/>
          </a:xfrm>
        </p:grpSpPr>
        <p:cxnSp>
          <p:nvCxnSpPr>
            <p:cNvPr id="112" name="直接连接符 111"/>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23" name="TextBox 122"/>
          <p:cNvSpPr txBox="1"/>
          <p:nvPr/>
        </p:nvSpPr>
        <p:spPr>
          <a:xfrm>
            <a:off x="5504145"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4" name="TextBox 123"/>
          <p:cNvSpPr txBox="1"/>
          <p:nvPr/>
        </p:nvSpPr>
        <p:spPr>
          <a:xfrm>
            <a:off x="5031954"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20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5" name="TextBox 124"/>
          <p:cNvSpPr txBox="1"/>
          <p:nvPr/>
        </p:nvSpPr>
        <p:spPr>
          <a:xfrm>
            <a:off x="4552152"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30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6" name="TextBox 125"/>
          <p:cNvSpPr txBox="1"/>
          <p:nvPr/>
        </p:nvSpPr>
        <p:spPr>
          <a:xfrm>
            <a:off x="4072349"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40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7" name="TextBox 126"/>
          <p:cNvSpPr txBox="1"/>
          <p:nvPr/>
        </p:nvSpPr>
        <p:spPr>
          <a:xfrm>
            <a:off x="3592545"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50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8" name="TextBox 127"/>
          <p:cNvSpPr txBox="1"/>
          <p:nvPr/>
        </p:nvSpPr>
        <p:spPr>
          <a:xfrm>
            <a:off x="3112742"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60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9" name="TextBox 128"/>
          <p:cNvSpPr txBox="1"/>
          <p:nvPr/>
        </p:nvSpPr>
        <p:spPr>
          <a:xfrm>
            <a:off x="2632940"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70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0" name="TextBox 129"/>
          <p:cNvSpPr txBox="1"/>
          <p:nvPr/>
        </p:nvSpPr>
        <p:spPr>
          <a:xfrm>
            <a:off x="215313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80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1" name="TextBox 130"/>
          <p:cNvSpPr txBox="1"/>
          <p:nvPr/>
        </p:nvSpPr>
        <p:spPr>
          <a:xfrm>
            <a:off x="1673333"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90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2" name="TextBox 131"/>
          <p:cNvSpPr txBox="1"/>
          <p:nvPr/>
        </p:nvSpPr>
        <p:spPr>
          <a:xfrm>
            <a:off x="1148667" y="1782268"/>
            <a:ext cx="545237"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3" name="TextBox 132"/>
          <p:cNvSpPr txBox="1"/>
          <p:nvPr/>
        </p:nvSpPr>
        <p:spPr>
          <a:xfrm>
            <a:off x="6068961"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4" name="TextBox 133"/>
          <p:cNvSpPr txBox="1"/>
          <p:nvPr/>
        </p:nvSpPr>
        <p:spPr>
          <a:xfrm>
            <a:off x="6546637"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20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5" name="TextBox 134"/>
          <p:cNvSpPr txBox="1"/>
          <p:nvPr/>
        </p:nvSpPr>
        <p:spPr>
          <a:xfrm>
            <a:off x="7026440"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30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6" name="TextBox 135"/>
          <p:cNvSpPr txBox="1"/>
          <p:nvPr/>
        </p:nvSpPr>
        <p:spPr>
          <a:xfrm>
            <a:off x="7506244"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40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7" name="TextBox 136"/>
          <p:cNvSpPr txBox="1"/>
          <p:nvPr/>
        </p:nvSpPr>
        <p:spPr>
          <a:xfrm>
            <a:off x="798604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50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8" name="TextBox 137"/>
          <p:cNvSpPr txBox="1"/>
          <p:nvPr/>
        </p:nvSpPr>
        <p:spPr>
          <a:xfrm>
            <a:off x="8465849"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60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9" name="TextBox 138"/>
          <p:cNvSpPr txBox="1"/>
          <p:nvPr/>
        </p:nvSpPr>
        <p:spPr>
          <a:xfrm>
            <a:off x="8945653"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70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0" name="TextBox 139"/>
          <p:cNvSpPr txBox="1"/>
          <p:nvPr/>
        </p:nvSpPr>
        <p:spPr>
          <a:xfrm>
            <a:off x="942545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80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1" name="TextBox 140"/>
          <p:cNvSpPr txBox="1"/>
          <p:nvPr/>
        </p:nvSpPr>
        <p:spPr>
          <a:xfrm>
            <a:off x="9905258"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90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2" name="TextBox 141"/>
          <p:cNvSpPr txBox="1"/>
          <p:nvPr/>
        </p:nvSpPr>
        <p:spPr>
          <a:xfrm>
            <a:off x="10340203" y="1782268"/>
            <a:ext cx="545237"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3" name="五边形 142"/>
          <p:cNvSpPr/>
          <p:nvPr/>
        </p:nvSpPr>
        <p:spPr>
          <a:xfrm flipH="1">
            <a:off x="2517145" y="2622664"/>
            <a:ext cx="3176619"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4" name="五边形 143"/>
          <p:cNvSpPr/>
          <p:nvPr/>
        </p:nvSpPr>
        <p:spPr>
          <a:xfrm flipH="1">
            <a:off x="3740147" y="3174600"/>
            <a:ext cx="1953616" cy="323925"/>
          </a:xfrm>
          <a:prstGeom prst="homePlat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5" name="五边形 144"/>
          <p:cNvSpPr/>
          <p:nvPr/>
        </p:nvSpPr>
        <p:spPr>
          <a:xfrm flipH="1">
            <a:off x="2996948" y="3726532"/>
            <a:ext cx="2696816"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6" name="五边形 145"/>
          <p:cNvSpPr/>
          <p:nvPr/>
        </p:nvSpPr>
        <p:spPr>
          <a:xfrm flipH="1">
            <a:off x="1406569" y="4278464"/>
            <a:ext cx="4287195" cy="323925"/>
          </a:xfrm>
          <a:prstGeom prst="homePlat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7" name="五边形 146"/>
          <p:cNvSpPr/>
          <p:nvPr/>
        </p:nvSpPr>
        <p:spPr>
          <a:xfrm flipH="1">
            <a:off x="2153137" y="4830400"/>
            <a:ext cx="3540631"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8" name="五边形 147"/>
          <p:cNvSpPr/>
          <p:nvPr/>
        </p:nvSpPr>
        <p:spPr>
          <a:xfrm flipH="1">
            <a:off x="3294745" y="5382332"/>
            <a:ext cx="2399019" cy="323925"/>
          </a:xfrm>
          <a:prstGeom prst="homePlat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9" name="五边形 148"/>
          <p:cNvSpPr/>
          <p:nvPr/>
        </p:nvSpPr>
        <p:spPr>
          <a:xfrm flipH="1">
            <a:off x="4254355" y="5934736"/>
            <a:ext cx="1439412"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0" name="TextBox 149"/>
          <p:cNvSpPr txBox="1"/>
          <p:nvPr/>
        </p:nvSpPr>
        <p:spPr>
          <a:xfrm>
            <a:off x="1531628" y="261948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1" name="TextBox 150"/>
          <p:cNvSpPr txBox="1"/>
          <p:nvPr/>
        </p:nvSpPr>
        <p:spPr>
          <a:xfrm>
            <a:off x="2730744" y="317204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2" name="TextBox 151"/>
          <p:cNvSpPr txBox="1"/>
          <p:nvPr/>
        </p:nvSpPr>
        <p:spPr>
          <a:xfrm>
            <a:off x="2015464" y="3723593"/>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3" name="TextBox 152"/>
          <p:cNvSpPr txBox="1"/>
          <p:nvPr/>
        </p:nvSpPr>
        <p:spPr>
          <a:xfrm>
            <a:off x="482300" y="42671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4" name="TextBox 153"/>
          <p:cNvSpPr txBox="1"/>
          <p:nvPr/>
        </p:nvSpPr>
        <p:spPr>
          <a:xfrm>
            <a:off x="1233603" y="4827224"/>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5" name="TextBox 154"/>
          <p:cNvSpPr txBox="1"/>
          <p:nvPr/>
        </p:nvSpPr>
        <p:spPr>
          <a:xfrm>
            <a:off x="2283159" y="53797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6" name="TextBox 155"/>
          <p:cNvSpPr txBox="1"/>
          <p:nvPr/>
        </p:nvSpPr>
        <p:spPr>
          <a:xfrm>
            <a:off x="3234707" y="5931325"/>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7" name="五边形 156"/>
          <p:cNvSpPr/>
          <p:nvPr/>
        </p:nvSpPr>
        <p:spPr>
          <a:xfrm>
            <a:off x="6248836" y="2622664"/>
            <a:ext cx="1621416"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8" name="五边形 157"/>
          <p:cNvSpPr/>
          <p:nvPr/>
        </p:nvSpPr>
        <p:spPr>
          <a:xfrm>
            <a:off x="6248840" y="3174600"/>
            <a:ext cx="3060825" cy="323925"/>
          </a:xfrm>
          <a:prstGeom prst="homePlat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9" name="五边形 158"/>
          <p:cNvSpPr/>
          <p:nvPr/>
        </p:nvSpPr>
        <p:spPr>
          <a:xfrm>
            <a:off x="6248839" y="3726532"/>
            <a:ext cx="1919212"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0" name="五边形 159"/>
          <p:cNvSpPr/>
          <p:nvPr/>
        </p:nvSpPr>
        <p:spPr>
          <a:xfrm>
            <a:off x="6248839" y="4278464"/>
            <a:ext cx="4091364" cy="323925"/>
          </a:xfrm>
          <a:prstGeom prst="homePlat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1" name="五边形 160"/>
          <p:cNvSpPr/>
          <p:nvPr/>
        </p:nvSpPr>
        <p:spPr>
          <a:xfrm>
            <a:off x="6248840" y="4830400"/>
            <a:ext cx="3358621"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2" name="五边形 161"/>
          <p:cNvSpPr/>
          <p:nvPr/>
        </p:nvSpPr>
        <p:spPr>
          <a:xfrm>
            <a:off x="6248837" y="5382332"/>
            <a:ext cx="3656419" cy="323925"/>
          </a:xfrm>
          <a:prstGeom prst="homePlat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3" name="五边形 162"/>
          <p:cNvSpPr/>
          <p:nvPr/>
        </p:nvSpPr>
        <p:spPr>
          <a:xfrm>
            <a:off x="6248837" y="5934736"/>
            <a:ext cx="2878819"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4" name="TextBox 163"/>
          <p:cNvSpPr txBox="1"/>
          <p:nvPr/>
        </p:nvSpPr>
        <p:spPr>
          <a:xfrm>
            <a:off x="7932042" y="261948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5" name="TextBox 164"/>
          <p:cNvSpPr txBox="1"/>
          <p:nvPr/>
        </p:nvSpPr>
        <p:spPr>
          <a:xfrm>
            <a:off x="9386225" y="3183333"/>
            <a:ext cx="527604" cy="297723"/>
          </a:xfrm>
          <a:prstGeom prst="rect">
            <a:avLst/>
          </a:prstGeom>
          <a:noFill/>
          <a:effectLst/>
        </p:spPr>
        <p:txBody>
          <a:bodyPr wrap="none" lIns="91388" tIns="45695" rIns="91388" bIns="45695" rtlCol="0">
            <a:spAutoFit/>
          </a:bodyPr>
          <a:lstStyle/>
          <a:p>
            <a:r>
              <a:rPr lang="zh-CN" altLang="en-US" sz="1335"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文字</a:t>
            </a:r>
          </a:p>
        </p:txBody>
      </p:sp>
      <p:sp>
        <p:nvSpPr>
          <p:cNvPr id="166" name="TextBox 165"/>
          <p:cNvSpPr txBox="1"/>
          <p:nvPr/>
        </p:nvSpPr>
        <p:spPr>
          <a:xfrm>
            <a:off x="8212128" y="3723593"/>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7" name="TextBox 166"/>
          <p:cNvSpPr txBox="1"/>
          <p:nvPr/>
        </p:nvSpPr>
        <p:spPr>
          <a:xfrm>
            <a:off x="10317635" y="42671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8" name="TextBox 167"/>
          <p:cNvSpPr txBox="1"/>
          <p:nvPr/>
        </p:nvSpPr>
        <p:spPr>
          <a:xfrm>
            <a:off x="9658356" y="4827224"/>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9" name="TextBox 168"/>
          <p:cNvSpPr txBox="1"/>
          <p:nvPr/>
        </p:nvSpPr>
        <p:spPr>
          <a:xfrm>
            <a:off x="9923390" y="53797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70" name="TextBox 169"/>
          <p:cNvSpPr txBox="1"/>
          <p:nvPr/>
        </p:nvSpPr>
        <p:spPr>
          <a:xfrm>
            <a:off x="9223443" y="5931325"/>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71" name="TextBox 170"/>
          <p:cNvSpPr txBox="1"/>
          <p:nvPr/>
        </p:nvSpPr>
        <p:spPr>
          <a:xfrm>
            <a:off x="5788494" y="2584620"/>
            <a:ext cx="368907"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A</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2" name="TextBox 171"/>
          <p:cNvSpPr txBox="1"/>
          <p:nvPr/>
        </p:nvSpPr>
        <p:spPr>
          <a:xfrm>
            <a:off x="5788495" y="3136553"/>
            <a:ext cx="357685"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B</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3" name="TextBox 172"/>
          <p:cNvSpPr txBox="1"/>
          <p:nvPr/>
        </p:nvSpPr>
        <p:spPr>
          <a:xfrm>
            <a:off x="5788496" y="3688485"/>
            <a:ext cx="360891"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C</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4" name="TextBox 173"/>
          <p:cNvSpPr txBox="1"/>
          <p:nvPr/>
        </p:nvSpPr>
        <p:spPr>
          <a:xfrm>
            <a:off x="5788495" y="4240420"/>
            <a:ext cx="383333"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D</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5" name="TextBox 174"/>
          <p:cNvSpPr txBox="1"/>
          <p:nvPr/>
        </p:nvSpPr>
        <p:spPr>
          <a:xfrm>
            <a:off x="5788494" y="4792353"/>
            <a:ext cx="325625"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E</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6" name="TextBox 175"/>
          <p:cNvSpPr txBox="1"/>
          <p:nvPr/>
        </p:nvSpPr>
        <p:spPr>
          <a:xfrm>
            <a:off x="5788493" y="5344285"/>
            <a:ext cx="320817"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F</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7" name="TextBox 176"/>
          <p:cNvSpPr txBox="1"/>
          <p:nvPr/>
        </p:nvSpPr>
        <p:spPr>
          <a:xfrm>
            <a:off x="5788496" y="5896221"/>
            <a:ext cx="375319"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G</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81" name="组合 80">
            <a:extLst>
              <a:ext uri="{FF2B5EF4-FFF2-40B4-BE49-F238E27FC236}">
                <a16:creationId xmlns:a16="http://schemas.microsoft.com/office/drawing/2014/main" id="{DC731EA1-74F3-4E84-AE56-71213BEDC131}"/>
              </a:ext>
            </a:extLst>
          </p:cNvPr>
          <p:cNvGrpSpPr/>
          <p:nvPr/>
        </p:nvGrpSpPr>
        <p:grpSpPr>
          <a:xfrm>
            <a:off x="3424460" y="220234"/>
            <a:ext cx="5544407" cy="617980"/>
            <a:chOff x="551593" y="497013"/>
            <a:chExt cx="5544407" cy="617980"/>
          </a:xfrm>
        </p:grpSpPr>
        <p:sp>
          <p:nvSpPr>
            <p:cNvPr id="82" name="矩形 81">
              <a:extLst>
                <a:ext uri="{FF2B5EF4-FFF2-40B4-BE49-F238E27FC236}">
                  <a16:creationId xmlns:a16="http://schemas.microsoft.com/office/drawing/2014/main" id="{0A0A7713-615D-4BCE-B182-0A50E48AD0F8}"/>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83" name="0 _4">
              <a:extLst>
                <a:ext uri="{FF2B5EF4-FFF2-40B4-BE49-F238E27FC236}">
                  <a16:creationId xmlns:a16="http://schemas.microsoft.com/office/drawing/2014/main" id="{3BCEBDE4-5F01-436A-82EA-D36E164BA6B5}"/>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500" fill="hold"/>
                                        <p:tgtEl>
                                          <p:spTgt spid="99"/>
                                        </p:tgtEl>
                                        <p:attrNameLst>
                                          <p:attrName>ppt_w</p:attrName>
                                        </p:attrNameLst>
                                      </p:cBhvr>
                                      <p:tavLst>
                                        <p:tav tm="0">
                                          <p:val>
                                            <p:fltVal val="0"/>
                                          </p:val>
                                        </p:tav>
                                        <p:tav tm="100000">
                                          <p:val>
                                            <p:strVal val="#ppt_w"/>
                                          </p:val>
                                        </p:tav>
                                      </p:tavLst>
                                    </p:anim>
                                    <p:anim calcmode="lin" valueType="num">
                                      <p:cBhvr>
                                        <p:cTn id="8" dur="500" fill="hold"/>
                                        <p:tgtEl>
                                          <p:spTgt spid="99"/>
                                        </p:tgtEl>
                                        <p:attrNameLst>
                                          <p:attrName>ppt_h</p:attrName>
                                        </p:attrNameLst>
                                      </p:cBhvr>
                                      <p:tavLst>
                                        <p:tav tm="0">
                                          <p:val>
                                            <p:fltVal val="0"/>
                                          </p:val>
                                        </p:tav>
                                        <p:tav tm="100000">
                                          <p:val>
                                            <p:strVal val="#ppt_h"/>
                                          </p:val>
                                        </p:tav>
                                      </p:tavLst>
                                    </p:anim>
                                    <p:animEffect transition="in" filter="fade">
                                      <p:cBhvr>
                                        <p:cTn id="9" dur="500"/>
                                        <p:tgtEl>
                                          <p:spTgt spid="9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1"/>
                                        </p:tgtEl>
                                        <p:attrNameLst>
                                          <p:attrName>style.visibility</p:attrName>
                                        </p:attrNameLst>
                                      </p:cBhvr>
                                      <p:to>
                                        <p:strVal val="visible"/>
                                      </p:to>
                                    </p:set>
                                    <p:anim calcmode="lin" valueType="num">
                                      <p:cBhvr>
                                        <p:cTn id="13" dur="500" fill="hold"/>
                                        <p:tgtEl>
                                          <p:spTgt spid="111"/>
                                        </p:tgtEl>
                                        <p:attrNameLst>
                                          <p:attrName>ppt_w</p:attrName>
                                        </p:attrNameLst>
                                      </p:cBhvr>
                                      <p:tavLst>
                                        <p:tav tm="0">
                                          <p:val>
                                            <p:fltVal val="0"/>
                                          </p:val>
                                        </p:tav>
                                        <p:tav tm="100000">
                                          <p:val>
                                            <p:strVal val="#ppt_w"/>
                                          </p:val>
                                        </p:tav>
                                      </p:tavLst>
                                    </p:anim>
                                    <p:anim calcmode="lin" valueType="num">
                                      <p:cBhvr>
                                        <p:cTn id="14" dur="500" fill="hold"/>
                                        <p:tgtEl>
                                          <p:spTgt spid="111"/>
                                        </p:tgtEl>
                                        <p:attrNameLst>
                                          <p:attrName>ppt_h</p:attrName>
                                        </p:attrNameLst>
                                      </p:cBhvr>
                                      <p:tavLst>
                                        <p:tav tm="0">
                                          <p:val>
                                            <p:fltVal val="0"/>
                                          </p:val>
                                        </p:tav>
                                        <p:tav tm="100000">
                                          <p:val>
                                            <p:strVal val="#ppt_h"/>
                                          </p:val>
                                        </p:tav>
                                      </p:tavLst>
                                    </p:anim>
                                    <p:animEffect transition="in" filter="fade">
                                      <p:cBhvr>
                                        <p:cTn id="15" dur="500"/>
                                        <p:tgtEl>
                                          <p:spTgt spid="11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23"/>
                                        </p:tgtEl>
                                        <p:attrNameLst>
                                          <p:attrName>style.visibility</p:attrName>
                                        </p:attrNameLst>
                                      </p:cBhvr>
                                      <p:to>
                                        <p:strVal val="visible"/>
                                      </p:to>
                                    </p:set>
                                    <p:anim calcmode="lin" valueType="num">
                                      <p:cBhvr>
                                        <p:cTn id="19" dur="500" fill="hold"/>
                                        <p:tgtEl>
                                          <p:spTgt spid="123"/>
                                        </p:tgtEl>
                                        <p:attrNameLst>
                                          <p:attrName>ppt_w</p:attrName>
                                        </p:attrNameLst>
                                      </p:cBhvr>
                                      <p:tavLst>
                                        <p:tav tm="0">
                                          <p:val>
                                            <p:fltVal val="0"/>
                                          </p:val>
                                        </p:tav>
                                        <p:tav tm="100000">
                                          <p:val>
                                            <p:strVal val="#ppt_w"/>
                                          </p:val>
                                        </p:tav>
                                      </p:tavLst>
                                    </p:anim>
                                    <p:anim calcmode="lin" valueType="num">
                                      <p:cBhvr>
                                        <p:cTn id="20" dur="500" fill="hold"/>
                                        <p:tgtEl>
                                          <p:spTgt spid="123"/>
                                        </p:tgtEl>
                                        <p:attrNameLst>
                                          <p:attrName>ppt_h</p:attrName>
                                        </p:attrNameLst>
                                      </p:cBhvr>
                                      <p:tavLst>
                                        <p:tav tm="0">
                                          <p:val>
                                            <p:fltVal val="0"/>
                                          </p:val>
                                        </p:tav>
                                        <p:tav tm="100000">
                                          <p:val>
                                            <p:strVal val="#ppt_h"/>
                                          </p:val>
                                        </p:tav>
                                      </p:tavLst>
                                    </p:anim>
                                    <p:animEffect transition="in" filter="fade">
                                      <p:cBhvr>
                                        <p:cTn id="21" dur="500"/>
                                        <p:tgtEl>
                                          <p:spTgt spid="1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4"/>
                                        </p:tgtEl>
                                        <p:attrNameLst>
                                          <p:attrName>style.visibility</p:attrName>
                                        </p:attrNameLst>
                                      </p:cBhvr>
                                      <p:to>
                                        <p:strVal val="visible"/>
                                      </p:to>
                                    </p:set>
                                    <p:anim calcmode="lin" valueType="num">
                                      <p:cBhvr>
                                        <p:cTn id="25" dur="500" fill="hold"/>
                                        <p:tgtEl>
                                          <p:spTgt spid="124"/>
                                        </p:tgtEl>
                                        <p:attrNameLst>
                                          <p:attrName>ppt_w</p:attrName>
                                        </p:attrNameLst>
                                      </p:cBhvr>
                                      <p:tavLst>
                                        <p:tav tm="0">
                                          <p:val>
                                            <p:fltVal val="0"/>
                                          </p:val>
                                        </p:tav>
                                        <p:tav tm="100000">
                                          <p:val>
                                            <p:strVal val="#ppt_w"/>
                                          </p:val>
                                        </p:tav>
                                      </p:tavLst>
                                    </p:anim>
                                    <p:anim calcmode="lin" valueType="num">
                                      <p:cBhvr>
                                        <p:cTn id="26" dur="500" fill="hold"/>
                                        <p:tgtEl>
                                          <p:spTgt spid="124"/>
                                        </p:tgtEl>
                                        <p:attrNameLst>
                                          <p:attrName>ppt_h</p:attrName>
                                        </p:attrNameLst>
                                      </p:cBhvr>
                                      <p:tavLst>
                                        <p:tav tm="0">
                                          <p:val>
                                            <p:fltVal val="0"/>
                                          </p:val>
                                        </p:tav>
                                        <p:tav tm="100000">
                                          <p:val>
                                            <p:strVal val="#ppt_h"/>
                                          </p:val>
                                        </p:tav>
                                      </p:tavLst>
                                    </p:anim>
                                    <p:animEffect transition="in" filter="fade">
                                      <p:cBhvr>
                                        <p:cTn id="27" dur="500"/>
                                        <p:tgtEl>
                                          <p:spTgt spid="124"/>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25"/>
                                        </p:tgtEl>
                                        <p:attrNameLst>
                                          <p:attrName>style.visibility</p:attrName>
                                        </p:attrNameLst>
                                      </p:cBhvr>
                                      <p:to>
                                        <p:strVal val="visible"/>
                                      </p:to>
                                    </p:set>
                                    <p:anim calcmode="lin" valueType="num">
                                      <p:cBhvr>
                                        <p:cTn id="31" dur="500" fill="hold"/>
                                        <p:tgtEl>
                                          <p:spTgt spid="125"/>
                                        </p:tgtEl>
                                        <p:attrNameLst>
                                          <p:attrName>ppt_w</p:attrName>
                                        </p:attrNameLst>
                                      </p:cBhvr>
                                      <p:tavLst>
                                        <p:tav tm="0">
                                          <p:val>
                                            <p:fltVal val="0"/>
                                          </p:val>
                                        </p:tav>
                                        <p:tav tm="100000">
                                          <p:val>
                                            <p:strVal val="#ppt_w"/>
                                          </p:val>
                                        </p:tav>
                                      </p:tavLst>
                                    </p:anim>
                                    <p:anim calcmode="lin" valueType="num">
                                      <p:cBhvr>
                                        <p:cTn id="32" dur="500" fill="hold"/>
                                        <p:tgtEl>
                                          <p:spTgt spid="125"/>
                                        </p:tgtEl>
                                        <p:attrNameLst>
                                          <p:attrName>ppt_h</p:attrName>
                                        </p:attrNameLst>
                                      </p:cBhvr>
                                      <p:tavLst>
                                        <p:tav tm="0">
                                          <p:val>
                                            <p:fltVal val="0"/>
                                          </p:val>
                                        </p:tav>
                                        <p:tav tm="100000">
                                          <p:val>
                                            <p:strVal val="#ppt_h"/>
                                          </p:val>
                                        </p:tav>
                                      </p:tavLst>
                                    </p:anim>
                                    <p:animEffect transition="in" filter="fade">
                                      <p:cBhvr>
                                        <p:cTn id="33" dur="500"/>
                                        <p:tgtEl>
                                          <p:spTgt spid="12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26"/>
                                        </p:tgtEl>
                                        <p:attrNameLst>
                                          <p:attrName>style.visibility</p:attrName>
                                        </p:attrNameLst>
                                      </p:cBhvr>
                                      <p:to>
                                        <p:strVal val="visible"/>
                                      </p:to>
                                    </p:set>
                                    <p:anim calcmode="lin" valueType="num">
                                      <p:cBhvr>
                                        <p:cTn id="37" dur="500" fill="hold"/>
                                        <p:tgtEl>
                                          <p:spTgt spid="126"/>
                                        </p:tgtEl>
                                        <p:attrNameLst>
                                          <p:attrName>ppt_w</p:attrName>
                                        </p:attrNameLst>
                                      </p:cBhvr>
                                      <p:tavLst>
                                        <p:tav tm="0">
                                          <p:val>
                                            <p:fltVal val="0"/>
                                          </p:val>
                                        </p:tav>
                                        <p:tav tm="100000">
                                          <p:val>
                                            <p:strVal val="#ppt_w"/>
                                          </p:val>
                                        </p:tav>
                                      </p:tavLst>
                                    </p:anim>
                                    <p:anim calcmode="lin" valueType="num">
                                      <p:cBhvr>
                                        <p:cTn id="38" dur="500" fill="hold"/>
                                        <p:tgtEl>
                                          <p:spTgt spid="126"/>
                                        </p:tgtEl>
                                        <p:attrNameLst>
                                          <p:attrName>ppt_h</p:attrName>
                                        </p:attrNameLst>
                                      </p:cBhvr>
                                      <p:tavLst>
                                        <p:tav tm="0">
                                          <p:val>
                                            <p:fltVal val="0"/>
                                          </p:val>
                                        </p:tav>
                                        <p:tav tm="100000">
                                          <p:val>
                                            <p:strVal val="#ppt_h"/>
                                          </p:val>
                                        </p:tav>
                                      </p:tavLst>
                                    </p:anim>
                                    <p:animEffect transition="in" filter="fade">
                                      <p:cBhvr>
                                        <p:cTn id="39" dur="500"/>
                                        <p:tgtEl>
                                          <p:spTgt spid="126"/>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27"/>
                                        </p:tgtEl>
                                        <p:attrNameLst>
                                          <p:attrName>style.visibility</p:attrName>
                                        </p:attrNameLst>
                                      </p:cBhvr>
                                      <p:to>
                                        <p:strVal val="visible"/>
                                      </p:to>
                                    </p:set>
                                    <p:anim calcmode="lin" valueType="num">
                                      <p:cBhvr>
                                        <p:cTn id="43" dur="500" fill="hold"/>
                                        <p:tgtEl>
                                          <p:spTgt spid="127"/>
                                        </p:tgtEl>
                                        <p:attrNameLst>
                                          <p:attrName>ppt_w</p:attrName>
                                        </p:attrNameLst>
                                      </p:cBhvr>
                                      <p:tavLst>
                                        <p:tav tm="0">
                                          <p:val>
                                            <p:fltVal val="0"/>
                                          </p:val>
                                        </p:tav>
                                        <p:tav tm="100000">
                                          <p:val>
                                            <p:strVal val="#ppt_w"/>
                                          </p:val>
                                        </p:tav>
                                      </p:tavLst>
                                    </p:anim>
                                    <p:anim calcmode="lin" valueType="num">
                                      <p:cBhvr>
                                        <p:cTn id="44" dur="500" fill="hold"/>
                                        <p:tgtEl>
                                          <p:spTgt spid="127"/>
                                        </p:tgtEl>
                                        <p:attrNameLst>
                                          <p:attrName>ppt_h</p:attrName>
                                        </p:attrNameLst>
                                      </p:cBhvr>
                                      <p:tavLst>
                                        <p:tav tm="0">
                                          <p:val>
                                            <p:fltVal val="0"/>
                                          </p:val>
                                        </p:tav>
                                        <p:tav tm="100000">
                                          <p:val>
                                            <p:strVal val="#ppt_h"/>
                                          </p:val>
                                        </p:tav>
                                      </p:tavLst>
                                    </p:anim>
                                    <p:animEffect transition="in" filter="fade">
                                      <p:cBhvr>
                                        <p:cTn id="45" dur="500"/>
                                        <p:tgtEl>
                                          <p:spTgt spid="12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28"/>
                                        </p:tgtEl>
                                        <p:attrNameLst>
                                          <p:attrName>style.visibility</p:attrName>
                                        </p:attrNameLst>
                                      </p:cBhvr>
                                      <p:to>
                                        <p:strVal val="visible"/>
                                      </p:to>
                                    </p:set>
                                    <p:anim calcmode="lin" valueType="num">
                                      <p:cBhvr>
                                        <p:cTn id="49" dur="500" fill="hold"/>
                                        <p:tgtEl>
                                          <p:spTgt spid="128"/>
                                        </p:tgtEl>
                                        <p:attrNameLst>
                                          <p:attrName>ppt_w</p:attrName>
                                        </p:attrNameLst>
                                      </p:cBhvr>
                                      <p:tavLst>
                                        <p:tav tm="0">
                                          <p:val>
                                            <p:fltVal val="0"/>
                                          </p:val>
                                        </p:tav>
                                        <p:tav tm="100000">
                                          <p:val>
                                            <p:strVal val="#ppt_w"/>
                                          </p:val>
                                        </p:tav>
                                      </p:tavLst>
                                    </p:anim>
                                    <p:anim calcmode="lin" valueType="num">
                                      <p:cBhvr>
                                        <p:cTn id="50" dur="500" fill="hold"/>
                                        <p:tgtEl>
                                          <p:spTgt spid="128"/>
                                        </p:tgtEl>
                                        <p:attrNameLst>
                                          <p:attrName>ppt_h</p:attrName>
                                        </p:attrNameLst>
                                      </p:cBhvr>
                                      <p:tavLst>
                                        <p:tav tm="0">
                                          <p:val>
                                            <p:fltVal val="0"/>
                                          </p:val>
                                        </p:tav>
                                        <p:tav tm="100000">
                                          <p:val>
                                            <p:strVal val="#ppt_h"/>
                                          </p:val>
                                        </p:tav>
                                      </p:tavLst>
                                    </p:anim>
                                    <p:animEffect transition="in" filter="fade">
                                      <p:cBhvr>
                                        <p:cTn id="51" dur="500"/>
                                        <p:tgtEl>
                                          <p:spTgt spid="128"/>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29"/>
                                        </p:tgtEl>
                                        <p:attrNameLst>
                                          <p:attrName>style.visibility</p:attrName>
                                        </p:attrNameLst>
                                      </p:cBhvr>
                                      <p:to>
                                        <p:strVal val="visible"/>
                                      </p:to>
                                    </p:set>
                                    <p:anim calcmode="lin" valueType="num">
                                      <p:cBhvr>
                                        <p:cTn id="55" dur="500" fill="hold"/>
                                        <p:tgtEl>
                                          <p:spTgt spid="129"/>
                                        </p:tgtEl>
                                        <p:attrNameLst>
                                          <p:attrName>ppt_w</p:attrName>
                                        </p:attrNameLst>
                                      </p:cBhvr>
                                      <p:tavLst>
                                        <p:tav tm="0">
                                          <p:val>
                                            <p:fltVal val="0"/>
                                          </p:val>
                                        </p:tav>
                                        <p:tav tm="100000">
                                          <p:val>
                                            <p:strVal val="#ppt_w"/>
                                          </p:val>
                                        </p:tav>
                                      </p:tavLst>
                                    </p:anim>
                                    <p:anim calcmode="lin" valueType="num">
                                      <p:cBhvr>
                                        <p:cTn id="56" dur="500" fill="hold"/>
                                        <p:tgtEl>
                                          <p:spTgt spid="129"/>
                                        </p:tgtEl>
                                        <p:attrNameLst>
                                          <p:attrName>ppt_h</p:attrName>
                                        </p:attrNameLst>
                                      </p:cBhvr>
                                      <p:tavLst>
                                        <p:tav tm="0">
                                          <p:val>
                                            <p:fltVal val="0"/>
                                          </p:val>
                                        </p:tav>
                                        <p:tav tm="100000">
                                          <p:val>
                                            <p:strVal val="#ppt_h"/>
                                          </p:val>
                                        </p:tav>
                                      </p:tavLst>
                                    </p:anim>
                                    <p:animEffect transition="in" filter="fade">
                                      <p:cBhvr>
                                        <p:cTn id="57" dur="500"/>
                                        <p:tgtEl>
                                          <p:spTgt spid="129"/>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30"/>
                                        </p:tgtEl>
                                        <p:attrNameLst>
                                          <p:attrName>style.visibility</p:attrName>
                                        </p:attrNameLst>
                                      </p:cBhvr>
                                      <p:to>
                                        <p:strVal val="visible"/>
                                      </p:to>
                                    </p:set>
                                    <p:anim calcmode="lin" valueType="num">
                                      <p:cBhvr>
                                        <p:cTn id="61" dur="500" fill="hold"/>
                                        <p:tgtEl>
                                          <p:spTgt spid="130"/>
                                        </p:tgtEl>
                                        <p:attrNameLst>
                                          <p:attrName>ppt_w</p:attrName>
                                        </p:attrNameLst>
                                      </p:cBhvr>
                                      <p:tavLst>
                                        <p:tav tm="0">
                                          <p:val>
                                            <p:fltVal val="0"/>
                                          </p:val>
                                        </p:tav>
                                        <p:tav tm="100000">
                                          <p:val>
                                            <p:strVal val="#ppt_w"/>
                                          </p:val>
                                        </p:tav>
                                      </p:tavLst>
                                    </p:anim>
                                    <p:anim calcmode="lin" valueType="num">
                                      <p:cBhvr>
                                        <p:cTn id="62" dur="500" fill="hold"/>
                                        <p:tgtEl>
                                          <p:spTgt spid="130"/>
                                        </p:tgtEl>
                                        <p:attrNameLst>
                                          <p:attrName>ppt_h</p:attrName>
                                        </p:attrNameLst>
                                      </p:cBhvr>
                                      <p:tavLst>
                                        <p:tav tm="0">
                                          <p:val>
                                            <p:fltVal val="0"/>
                                          </p:val>
                                        </p:tav>
                                        <p:tav tm="100000">
                                          <p:val>
                                            <p:strVal val="#ppt_h"/>
                                          </p:val>
                                        </p:tav>
                                      </p:tavLst>
                                    </p:anim>
                                    <p:animEffect transition="in" filter="fade">
                                      <p:cBhvr>
                                        <p:cTn id="63" dur="500"/>
                                        <p:tgtEl>
                                          <p:spTgt spid="130"/>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31"/>
                                        </p:tgtEl>
                                        <p:attrNameLst>
                                          <p:attrName>style.visibility</p:attrName>
                                        </p:attrNameLst>
                                      </p:cBhvr>
                                      <p:to>
                                        <p:strVal val="visible"/>
                                      </p:to>
                                    </p:set>
                                    <p:anim calcmode="lin" valueType="num">
                                      <p:cBhvr>
                                        <p:cTn id="67" dur="500" fill="hold"/>
                                        <p:tgtEl>
                                          <p:spTgt spid="131"/>
                                        </p:tgtEl>
                                        <p:attrNameLst>
                                          <p:attrName>ppt_w</p:attrName>
                                        </p:attrNameLst>
                                      </p:cBhvr>
                                      <p:tavLst>
                                        <p:tav tm="0">
                                          <p:val>
                                            <p:fltVal val="0"/>
                                          </p:val>
                                        </p:tav>
                                        <p:tav tm="100000">
                                          <p:val>
                                            <p:strVal val="#ppt_w"/>
                                          </p:val>
                                        </p:tav>
                                      </p:tavLst>
                                    </p:anim>
                                    <p:anim calcmode="lin" valueType="num">
                                      <p:cBhvr>
                                        <p:cTn id="68" dur="500" fill="hold"/>
                                        <p:tgtEl>
                                          <p:spTgt spid="131"/>
                                        </p:tgtEl>
                                        <p:attrNameLst>
                                          <p:attrName>ppt_h</p:attrName>
                                        </p:attrNameLst>
                                      </p:cBhvr>
                                      <p:tavLst>
                                        <p:tav tm="0">
                                          <p:val>
                                            <p:fltVal val="0"/>
                                          </p:val>
                                        </p:tav>
                                        <p:tav tm="100000">
                                          <p:val>
                                            <p:strVal val="#ppt_h"/>
                                          </p:val>
                                        </p:tav>
                                      </p:tavLst>
                                    </p:anim>
                                    <p:animEffect transition="in" filter="fade">
                                      <p:cBhvr>
                                        <p:cTn id="69" dur="500"/>
                                        <p:tgtEl>
                                          <p:spTgt spid="131"/>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32"/>
                                        </p:tgtEl>
                                        <p:attrNameLst>
                                          <p:attrName>style.visibility</p:attrName>
                                        </p:attrNameLst>
                                      </p:cBhvr>
                                      <p:to>
                                        <p:strVal val="visible"/>
                                      </p:to>
                                    </p:set>
                                    <p:anim calcmode="lin" valueType="num">
                                      <p:cBhvr>
                                        <p:cTn id="73" dur="500" fill="hold"/>
                                        <p:tgtEl>
                                          <p:spTgt spid="132"/>
                                        </p:tgtEl>
                                        <p:attrNameLst>
                                          <p:attrName>ppt_w</p:attrName>
                                        </p:attrNameLst>
                                      </p:cBhvr>
                                      <p:tavLst>
                                        <p:tav tm="0">
                                          <p:val>
                                            <p:fltVal val="0"/>
                                          </p:val>
                                        </p:tav>
                                        <p:tav tm="100000">
                                          <p:val>
                                            <p:strVal val="#ppt_w"/>
                                          </p:val>
                                        </p:tav>
                                      </p:tavLst>
                                    </p:anim>
                                    <p:anim calcmode="lin" valueType="num">
                                      <p:cBhvr>
                                        <p:cTn id="74" dur="500" fill="hold"/>
                                        <p:tgtEl>
                                          <p:spTgt spid="132"/>
                                        </p:tgtEl>
                                        <p:attrNameLst>
                                          <p:attrName>ppt_h</p:attrName>
                                        </p:attrNameLst>
                                      </p:cBhvr>
                                      <p:tavLst>
                                        <p:tav tm="0">
                                          <p:val>
                                            <p:fltVal val="0"/>
                                          </p:val>
                                        </p:tav>
                                        <p:tav tm="100000">
                                          <p:val>
                                            <p:strVal val="#ppt_h"/>
                                          </p:val>
                                        </p:tav>
                                      </p:tavLst>
                                    </p:anim>
                                    <p:animEffect transition="in" filter="fade">
                                      <p:cBhvr>
                                        <p:cTn id="75" dur="500"/>
                                        <p:tgtEl>
                                          <p:spTgt spid="132"/>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133"/>
                                        </p:tgtEl>
                                        <p:attrNameLst>
                                          <p:attrName>style.visibility</p:attrName>
                                        </p:attrNameLst>
                                      </p:cBhvr>
                                      <p:to>
                                        <p:strVal val="visible"/>
                                      </p:to>
                                    </p:set>
                                    <p:anim calcmode="lin" valueType="num">
                                      <p:cBhvr>
                                        <p:cTn id="79" dur="500" fill="hold"/>
                                        <p:tgtEl>
                                          <p:spTgt spid="133"/>
                                        </p:tgtEl>
                                        <p:attrNameLst>
                                          <p:attrName>ppt_w</p:attrName>
                                        </p:attrNameLst>
                                      </p:cBhvr>
                                      <p:tavLst>
                                        <p:tav tm="0">
                                          <p:val>
                                            <p:fltVal val="0"/>
                                          </p:val>
                                        </p:tav>
                                        <p:tav tm="100000">
                                          <p:val>
                                            <p:strVal val="#ppt_w"/>
                                          </p:val>
                                        </p:tav>
                                      </p:tavLst>
                                    </p:anim>
                                    <p:anim calcmode="lin" valueType="num">
                                      <p:cBhvr>
                                        <p:cTn id="80" dur="500" fill="hold"/>
                                        <p:tgtEl>
                                          <p:spTgt spid="133"/>
                                        </p:tgtEl>
                                        <p:attrNameLst>
                                          <p:attrName>ppt_h</p:attrName>
                                        </p:attrNameLst>
                                      </p:cBhvr>
                                      <p:tavLst>
                                        <p:tav tm="0">
                                          <p:val>
                                            <p:fltVal val="0"/>
                                          </p:val>
                                        </p:tav>
                                        <p:tav tm="100000">
                                          <p:val>
                                            <p:strVal val="#ppt_h"/>
                                          </p:val>
                                        </p:tav>
                                      </p:tavLst>
                                    </p:anim>
                                    <p:animEffect transition="in" filter="fade">
                                      <p:cBhvr>
                                        <p:cTn id="81" dur="500"/>
                                        <p:tgtEl>
                                          <p:spTgt spid="133"/>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134"/>
                                        </p:tgtEl>
                                        <p:attrNameLst>
                                          <p:attrName>style.visibility</p:attrName>
                                        </p:attrNameLst>
                                      </p:cBhvr>
                                      <p:to>
                                        <p:strVal val="visible"/>
                                      </p:to>
                                    </p:set>
                                    <p:anim calcmode="lin" valueType="num">
                                      <p:cBhvr>
                                        <p:cTn id="85" dur="500" fill="hold"/>
                                        <p:tgtEl>
                                          <p:spTgt spid="134"/>
                                        </p:tgtEl>
                                        <p:attrNameLst>
                                          <p:attrName>ppt_w</p:attrName>
                                        </p:attrNameLst>
                                      </p:cBhvr>
                                      <p:tavLst>
                                        <p:tav tm="0">
                                          <p:val>
                                            <p:fltVal val="0"/>
                                          </p:val>
                                        </p:tav>
                                        <p:tav tm="100000">
                                          <p:val>
                                            <p:strVal val="#ppt_w"/>
                                          </p:val>
                                        </p:tav>
                                      </p:tavLst>
                                    </p:anim>
                                    <p:anim calcmode="lin" valueType="num">
                                      <p:cBhvr>
                                        <p:cTn id="86" dur="500" fill="hold"/>
                                        <p:tgtEl>
                                          <p:spTgt spid="134"/>
                                        </p:tgtEl>
                                        <p:attrNameLst>
                                          <p:attrName>ppt_h</p:attrName>
                                        </p:attrNameLst>
                                      </p:cBhvr>
                                      <p:tavLst>
                                        <p:tav tm="0">
                                          <p:val>
                                            <p:fltVal val="0"/>
                                          </p:val>
                                        </p:tav>
                                        <p:tav tm="100000">
                                          <p:val>
                                            <p:strVal val="#ppt_h"/>
                                          </p:val>
                                        </p:tav>
                                      </p:tavLst>
                                    </p:anim>
                                    <p:animEffect transition="in" filter="fade">
                                      <p:cBhvr>
                                        <p:cTn id="87" dur="500"/>
                                        <p:tgtEl>
                                          <p:spTgt spid="134"/>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135"/>
                                        </p:tgtEl>
                                        <p:attrNameLst>
                                          <p:attrName>style.visibility</p:attrName>
                                        </p:attrNameLst>
                                      </p:cBhvr>
                                      <p:to>
                                        <p:strVal val="visible"/>
                                      </p:to>
                                    </p:set>
                                    <p:anim calcmode="lin" valueType="num">
                                      <p:cBhvr>
                                        <p:cTn id="91" dur="500" fill="hold"/>
                                        <p:tgtEl>
                                          <p:spTgt spid="135"/>
                                        </p:tgtEl>
                                        <p:attrNameLst>
                                          <p:attrName>ppt_w</p:attrName>
                                        </p:attrNameLst>
                                      </p:cBhvr>
                                      <p:tavLst>
                                        <p:tav tm="0">
                                          <p:val>
                                            <p:fltVal val="0"/>
                                          </p:val>
                                        </p:tav>
                                        <p:tav tm="100000">
                                          <p:val>
                                            <p:strVal val="#ppt_w"/>
                                          </p:val>
                                        </p:tav>
                                      </p:tavLst>
                                    </p:anim>
                                    <p:anim calcmode="lin" valueType="num">
                                      <p:cBhvr>
                                        <p:cTn id="92" dur="500" fill="hold"/>
                                        <p:tgtEl>
                                          <p:spTgt spid="135"/>
                                        </p:tgtEl>
                                        <p:attrNameLst>
                                          <p:attrName>ppt_h</p:attrName>
                                        </p:attrNameLst>
                                      </p:cBhvr>
                                      <p:tavLst>
                                        <p:tav tm="0">
                                          <p:val>
                                            <p:fltVal val="0"/>
                                          </p:val>
                                        </p:tav>
                                        <p:tav tm="100000">
                                          <p:val>
                                            <p:strVal val="#ppt_h"/>
                                          </p:val>
                                        </p:tav>
                                      </p:tavLst>
                                    </p:anim>
                                    <p:animEffect transition="in" filter="fade">
                                      <p:cBhvr>
                                        <p:cTn id="93" dur="500"/>
                                        <p:tgtEl>
                                          <p:spTgt spid="135"/>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136"/>
                                        </p:tgtEl>
                                        <p:attrNameLst>
                                          <p:attrName>style.visibility</p:attrName>
                                        </p:attrNameLst>
                                      </p:cBhvr>
                                      <p:to>
                                        <p:strVal val="visible"/>
                                      </p:to>
                                    </p:set>
                                    <p:anim calcmode="lin" valueType="num">
                                      <p:cBhvr>
                                        <p:cTn id="97" dur="500" fill="hold"/>
                                        <p:tgtEl>
                                          <p:spTgt spid="136"/>
                                        </p:tgtEl>
                                        <p:attrNameLst>
                                          <p:attrName>ppt_w</p:attrName>
                                        </p:attrNameLst>
                                      </p:cBhvr>
                                      <p:tavLst>
                                        <p:tav tm="0">
                                          <p:val>
                                            <p:fltVal val="0"/>
                                          </p:val>
                                        </p:tav>
                                        <p:tav tm="100000">
                                          <p:val>
                                            <p:strVal val="#ppt_w"/>
                                          </p:val>
                                        </p:tav>
                                      </p:tavLst>
                                    </p:anim>
                                    <p:anim calcmode="lin" valueType="num">
                                      <p:cBhvr>
                                        <p:cTn id="98" dur="500" fill="hold"/>
                                        <p:tgtEl>
                                          <p:spTgt spid="136"/>
                                        </p:tgtEl>
                                        <p:attrNameLst>
                                          <p:attrName>ppt_h</p:attrName>
                                        </p:attrNameLst>
                                      </p:cBhvr>
                                      <p:tavLst>
                                        <p:tav tm="0">
                                          <p:val>
                                            <p:fltVal val="0"/>
                                          </p:val>
                                        </p:tav>
                                        <p:tav tm="100000">
                                          <p:val>
                                            <p:strVal val="#ppt_h"/>
                                          </p:val>
                                        </p:tav>
                                      </p:tavLst>
                                    </p:anim>
                                    <p:animEffect transition="in" filter="fade">
                                      <p:cBhvr>
                                        <p:cTn id="99" dur="500"/>
                                        <p:tgtEl>
                                          <p:spTgt spid="136"/>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137"/>
                                        </p:tgtEl>
                                        <p:attrNameLst>
                                          <p:attrName>style.visibility</p:attrName>
                                        </p:attrNameLst>
                                      </p:cBhvr>
                                      <p:to>
                                        <p:strVal val="visible"/>
                                      </p:to>
                                    </p:set>
                                    <p:anim calcmode="lin" valueType="num">
                                      <p:cBhvr>
                                        <p:cTn id="103" dur="500" fill="hold"/>
                                        <p:tgtEl>
                                          <p:spTgt spid="137"/>
                                        </p:tgtEl>
                                        <p:attrNameLst>
                                          <p:attrName>ppt_w</p:attrName>
                                        </p:attrNameLst>
                                      </p:cBhvr>
                                      <p:tavLst>
                                        <p:tav tm="0">
                                          <p:val>
                                            <p:fltVal val="0"/>
                                          </p:val>
                                        </p:tav>
                                        <p:tav tm="100000">
                                          <p:val>
                                            <p:strVal val="#ppt_w"/>
                                          </p:val>
                                        </p:tav>
                                      </p:tavLst>
                                    </p:anim>
                                    <p:anim calcmode="lin" valueType="num">
                                      <p:cBhvr>
                                        <p:cTn id="104" dur="500" fill="hold"/>
                                        <p:tgtEl>
                                          <p:spTgt spid="137"/>
                                        </p:tgtEl>
                                        <p:attrNameLst>
                                          <p:attrName>ppt_h</p:attrName>
                                        </p:attrNameLst>
                                      </p:cBhvr>
                                      <p:tavLst>
                                        <p:tav tm="0">
                                          <p:val>
                                            <p:fltVal val="0"/>
                                          </p:val>
                                        </p:tav>
                                        <p:tav tm="100000">
                                          <p:val>
                                            <p:strVal val="#ppt_h"/>
                                          </p:val>
                                        </p:tav>
                                      </p:tavLst>
                                    </p:anim>
                                    <p:animEffect transition="in" filter="fade">
                                      <p:cBhvr>
                                        <p:cTn id="105" dur="500"/>
                                        <p:tgtEl>
                                          <p:spTgt spid="137"/>
                                        </p:tgtEl>
                                      </p:cBhvr>
                                    </p:animEffect>
                                  </p:childTnLst>
                                </p:cTn>
                              </p:par>
                            </p:childTnLst>
                          </p:cTn>
                        </p:par>
                        <p:par>
                          <p:cTn id="106" fill="hold">
                            <p:stCondLst>
                              <p:cond delay="8500"/>
                            </p:stCondLst>
                            <p:childTnLst>
                              <p:par>
                                <p:cTn id="107" presetID="53" presetClass="entr" presetSubtype="16" fill="hold" grpId="0" nodeType="afterEffect">
                                  <p:stCondLst>
                                    <p:cond delay="0"/>
                                  </p:stCondLst>
                                  <p:childTnLst>
                                    <p:set>
                                      <p:cBhvr>
                                        <p:cTn id="108" dur="1" fill="hold">
                                          <p:stCondLst>
                                            <p:cond delay="0"/>
                                          </p:stCondLst>
                                        </p:cTn>
                                        <p:tgtEl>
                                          <p:spTgt spid="138"/>
                                        </p:tgtEl>
                                        <p:attrNameLst>
                                          <p:attrName>style.visibility</p:attrName>
                                        </p:attrNameLst>
                                      </p:cBhvr>
                                      <p:to>
                                        <p:strVal val="visible"/>
                                      </p:to>
                                    </p:set>
                                    <p:anim calcmode="lin" valueType="num">
                                      <p:cBhvr>
                                        <p:cTn id="109" dur="500" fill="hold"/>
                                        <p:tgtEl>
                                          <p:spTgt spid="138"/>
                                        </p:tgtEl>
                                        <p:attrNameLst>
                                          <p:attrName>ppt_w</p:attrName>
                                        </p:attrNameLst>
                                      </p:cBhvr>
                                      <p:tavLst>
                                        <p:tav tm="0">
                                          <p:val>
                                            <p:fltVal val="0"/>
                                          </p:val>
                                        </p:tav>
                                        <p:tav tm="100000">
                                          <p:val>
                                            <p:strVal val="#ppt_w"/>
                                          </p:val>
                                        </p:tav>
                                      </p:tavLst>
                                    </p:anim>
                                    <p:anim calcmode="lin" valueType="num">
                                      <p:cBhvr>
                                        <p:cTn id="110" dur="500" fill="hold"/>
                                        <p:tgtEl>
                                          <p:spTgt spid="138"/>
                                        </p:tgtEl>
                                        <p:attrNameLst>
                                          <p:attrName>ppt_h</p:attrName>
                                        </p:attrNameLst>
                                      </p:cBhvr>
                                      <p:tavLst>
                                        <p:tav tm="0">
                                          <p:val>
                                            <p:fltVal val="0"/>
                                          </p:val>
                                        </p:tav>
                                        <p:tav tm="100000">
                                          <p:val>
                                            <p:strVal val="#ppt_h"/>
                                          </p:val>
                                        </p:tav>
                                      </p:tavLst>
                                    </p:anim>
                                    <p:animEffect transition="in" filter="fade">
                                      <p:cBhvr>
                                        <p:cTn id="111" dur="500"/>
                                        <p:tgtEl>
                                          <p:spTgt spid="138"/>
                                        </p:tgtEl>
                                      </p:cBhvr>
                                    </p:animEffect>
                                  </p:childTnLst>
                                </p:cTn>
                              </p:par>
                            </p:childTnLst>
                          </p:cTn>
                        </p:par>
                        <p:par>
                          <p:cTn id="112" fill="hold">
                            <p:stCondLst>
                              <p:cond delay="9000"/>
                            </p:stCondLst>
                            <p:childTnLst>
                              <p:par>
                                <p:cTn id="113" presetID="53" presetClass="entr" presetSubtype="16" fill="hold" grpId="0" nodeType="afterEffect">
                                  <p:stCondLst>
                                    <p:cond delay="0"/>
                                  </p:stCondLst>
                                  <p:childTnLst>
                                    <p:set>
                                      <p:cBhvr>
                                        <p:cTn id="114" dur="1" fill="hold">
                                          <p:stCondLst>
                                            <p:cond delay="0"/>
                                          </p:stCondLst>
                                        </p:cTn>
                                        <p:tgtEl>
                                          <p:spTgt spid="139"/>
                                        </p:tgtEl>
                                        <p:attrNameLst>
                                          <p:attrName>style.visibility</p:attrName>
                                        </p:attrNameLst>
                                      </p:cBhvr>
                                      <p:to>
                                        <p:strVal val="visible"/>
                                      </p:to>
                                    </p:set>
                                    <p:anim calcmode="lin" valueType="num">
                                      <p:cBhvr>
                                        <p:cTn id="115" dur="500" fill="hold"/>
                                        <p:tgtEl>
                                          <p:spTgt spid="139"/>
                                        </p:tgtEl>
                                        <p:attrNameLst>
                                          <p:attrName>ppt_w</p:attrName>
                                        </p:attrNameLst>
                                      </p:cBhvr>
                                      <p:tavLst>
                                        <p:tav tm="0">
                                          <p:val>
                                            <p:fltVal val="0"/>
                                          </p:val>
                                        </p:tav>
                                        <p:tav tm="100000">
                                          <p:val>
                                            <p:strVal val="#ppt_w"/>
                                          </p:val>
                                        </p:tav>
                                      </p:tavLst>
                                    </p:anim>
                                    <p:anim calcmode="lin" valueType="num">
                                      <p:cBhvr>
                                        <p:cTn id="116" dur="500" fill="hold"/>
                                        <p:tgtEl>
                                          <p:spTgt spid="139"/>
                                        </p:tgtEl>
                                        <p:attrNameLst>
                                          <p:attrName>ppt_h</p:attrName>
                                        </p:attrNameLst>
                                      </p:cBhvr>
                                      <p:tavLst>
                                        <p:tav tm="0">
                                          <p:val>
                                            <p:fltVal val="0"/>
                                          </p:val>
                                        </p:tav>
                                        <p:tav tm="100000">
                                          <p:val>
                                            <p:strVal val="#ppt_h"/>
                                          </p:val>
                                        </p:tav>
                                      </p:tavLst>
                                    </p:anim>
                                    <p:animEffect transition="in" filter="fade">
                                      <p:cBhvr>
                                        <p:cTn id="117" dur="500"/>
                                        <p:tgtEl>
                                          <p:spTgt spid="139"/>
                                        </p:tgtEl>
                                      </p:cBhvr>
                                    </p:animEffect>
                                  </p:childTnLst>
                                </p:cTn>
                              </p:par>
                            </p:childTnLst>
                          </p:cTn>
                        </p:par>
                        <p:par>
                          <p:cTn id="118" fill="hold">
                            <p:stCondLst>
                              <p:cond delay="9500"/>
                            </p:stCondLst>
                            <p:childTnLst>
                              <p:par>
                                <p:cTn id="119" presetID="53" presetClass="entr" presetSubtype="16" fill="hold" grpId="0" nodeType="afterEffect">
                                  <p:stCondLst>
                                    <p:cond delay="0"/>
                                  </p:stCondLst>
                                  <p:childTnLst>
                                    <p:set>
                                      <p:cBhvr>
                                        <p:cTn id="120" dur="1" fill="hold">
                                          <p:stCondLst>
                                            <p:cond delay="0"/>
                                          </p:stCondLst>
                                        </p:cTn>
                                        <p:tgtEl>
                                          <p:spTgt spid="140"/>
                                        </p:tgtEl>
                                        <p:attrNameLst>
                                          <p:attrName>style.visibility</p:attrName>
                                        </p:attrNameLst>
                                      </p:cBhvr>
                                      <p:to>
                                        <p:strVal val="visible"/>
                                      </p:to>
                                    </p:set>
                                    <p:anim calcmode="lin" valueType="num">
                                      <p:cBhvr>
                                        <p:cTn id="121" dur="500" fill="hold"/>
                                        <p:tgtEl>
                                          <p:spTgt spid="140"/>
                                        </p:tgtEl>
                                        <p:attrNameLst>
                                          <p:attrName>ppt_w</p:attrName>
                                        </p:attrNameLst>
                                      </p:cBhvr>
                                      <p:tavLst>
                                        <p:tav tm="0">
                                          <p:val>
                                            <p:fltVal val="0"/>
                                          </p:val>
                                        </p:tav>
                                        <p:tav tm="100000">
                                          <p:val>
                                            <p:strVal val="#ppt_w"/>
                                          </p:val>
                                        </p:tav>
                                      </p:tavLst>
                                    </p:anim>
                                    <p:anim calcmode="lin" valueType="num">
                                      <p:cBhvr>
                                        <p:cTn id="122" dur="500" fill="hold"/>
                                        <p:tgtEl>
                                          <p:spTgt spid="140"/>
                                        </p:tgtEl>
                                        <p:attrNameLst>
                                          <p:attrName>ppt_h</p:attrName>
                                        </p:attrNameLst>
                                      </p:cBhvr>
                                      <p:tavLst>
                                        <p:tav tm="0">
                                          <p:val>
                                            <p:fltVal val="0"/>
                                          </p:val>
                                        </p:tav>
                                        <p:tav tm="100000">
                                          <p:val>
                                            <p:strVal val="#ppt_h"/>
                                          </p:val>
                                        </p:tav>
                                      </p:tavLst>
                                    </p:anim>
                                    <p:animEffect transition="in" filter="fade">
                                      <p:cBhvr>
                                        <p:cTn id="123" dur="500"/>
                                        <p:tgtEl>
                                          <p:spTgt spid="140"/>
                                        </p:tgtEl>
                                      </p:cBhvr>
                                    </p:animEffect>
                                  </p:childTnLst>
                                </p:cTn>
                              </p:par>
                            </p:childTnLst>
                          </p:cTn>
                        </p:par>
                        <p:par>
                          <p:cTn id="124" fill="hold">
                            <p:stCondLst>
                              <p:cond delay="10000"/>
                            </p:stCondLst>
                            <p:childTnLst>
                              <p:par>
                                <p:cTn id="125" presetID="53" presetClass="entr" presetSubtype="16" fill="hold" grpId="0" nodeType="afterEffect">
                                  <p:stCondLst>
                                    <p:cond delay="0"/>
                                  </p:stCondLst>
                                  <p:childTnLst>
                                    <p:set>
                                      <p:cBhvr>
                                        <p:cTn id="126" dur="1" fill="hold">
                                          <p:stCondLst>
                                            <p:cond delay="0"/>
                                          </p:stCondLst>
                                        </p:cTn>
                                        <p:tgtEl>
                                          <p:spTgt spid="141"/>
                                        </p:tgtEl>
                                        <p:attrNameLst>
                                          <p:attrName>style.visibility</p:attrName>
                                        </p:attrNameLst>
                                      </p:cBhvr>
                                      <p:to>
                                        <p:strVal val="visible"/>
                                      </p:to>
                                    </p:set>
                                    <p:anim calcmode="lin" valueType="num">
                                      <p:cBhvr>
                                        <p:cTn id="127" dur="500" fill="hold"/>
                                        <p:tgtEl>
                                          <p:spTgt spid="141"/>
                                        </p:tgtEl>
                                        <p:attrNameLst>
                                          <p:attrName>ppt_w</p:attrName>
                                        </p:attrNameLst>
                                      </p:cBhvr>
                                      <p:tavLst>
                                        <p:tav tm="0">
                                          <p:val>
                                            <p:fltVal val="0"/>
                                          </p:val>
                                        </p:tav>
                                        <p:tav tm="100000">
                                          <p:val>
                                            <p:strVal val="#ppt_w"/>
                                          </p:val>
                                        </p:tav>
                                      </p:tavLst>
                                    </p:anim>
                                    <p:anim calcmode="lin" valueType="num">
                                      <p:cBhvr>
                                        <p:cTn id="128" dur="500" fill="hold"/>
                                        <p:tgtEl>
                                          <p:spTgt spid="141"/>
                                        </p:tgtEl>
                                        <p:attrNameLst>
                                          <p:attrName>ppt_h</p:attrName>
                                        </p:attrNameLst>
                                      </p:cBhvr>
                                      <p:tavLst>
                                        <p:tav tm="0">
                                          <p:val>
                                            <p:fltVal val="0"/>
                                          </p:val>
                                        </p:tav>
                                        <p:tav tm="100000">
                                          <p:val>
                                            <p:strVal val="#ppt_h"/>
                                          </p:val>
                                        </p:tav>
                                      </p:tavLst>
                                    </p:anim>
                                    <p:animEffect transition="in" filter="fade">
                                      <p:cBhvr>
                                        <p:cTn id="129" dur="500"/>
                                        <p:tgtEl>
                                          <p:spTgt spid="141"/>
                                        </p:tgtEl>
                                      </p:cBhvr>
                                    </p:animEffect>
                                  </p:childTnLst>
                                </p:cTn>
                              </p:par>
                            </p:childTnLst>
                          </p:cTn>
                        </p:par>
                        <p:par>
                          <p:cTn id="130" fill="hold">
                            <p:stCondLst>
                              <p:cond delay="10500"/>
                            </p:stCondLst>
                            <p:childTnLst>
                              <p:par>
                                <p:cTn id="131" presetID="53" presetClass="entr" presetSubtype="16" fill="hold" grpId="0" nodeType="afterEffect">
                                  <p:stCondLst>
                                    <p:cond delay="0"/>
                                  </p:stCondLst>
                                  <p:childTnLst>
                                    <p:set>
                                      <p:cBhvr>
                                        <p:cTn id="132" dur="1" fill="hold">
                                          <p:stCondLst>
                                            <p:cond delay="0"/>
                                          </p:stCondLst>
                                        </p:cTn>
                                        <p:tgtEl>
                                          <p:spTgt spid="142"/>
                                        </p:tgtEl>
                                        <p:attrNameLst>
                                          <p:attrName>style.visibility</p:attrName>
                                        </p:attrNameLst>
                                      </p:cBhvr>
                                      <p:to>
                                        <p:strVal val="visible"/>
                                      </p:to>
                                    </p:set>
                                    <p:anim calcmode="lin" valueType="num">
                                      <p:cBhvr>
                                        <p:cTn id="133" dur="500" fill="hold"/>
                                        <p:tgtEl>
                                          <p:spTgt spid="142"/>
                                        </p:tgtEl>
                                        <p:attrNameLst>
                                          <p:attrName>ppt_w</p:attrName>
                                        </p:attrNameLst>
                                      </p:cBhvr>
                                      <p:tavLst>
                                        <p:tav tm="0">
                                          <p:val>
                                            <p:fltVal val="0"/>
                                          </p:val>
                                        </p:tav>
                                        <p:tav tm="100000">
                                          <p:val>
                                            <p:strVal val="#ppt_w"/>
                                          </p:val>
                                        </p:tav>
                                      </p:tavLst>
                                    </p:anim>
                                    <p:anim calcmode="lin" valueType="num">
                                      <p:cBhvr>
                                        <p:cTn id="134" dur="500" fill="hold"/>
                                        <p:tgtEl>
                                          <p:spTgt spid="142"/>
                                        </p:tgtEl>
                                        <p:attrNameLst>
                                          <p:attrName>ppt_h</p:attrName>
                                        </p:attrNameLst>
                                      </p:cBhvr>
                                      <p:tavLst>
                                        <p:tav tm="0">
                                          <p:val>
                                            <p:fltVal val="0"/>
                                          </p:val>
                                        </p:tav>
                                        <p:tav tm="100000">
                                          <p:val>
                                            <p:strVal val="#ppt_h"/>
                                          </p:val>
                                        </p:tav>
                                      </p:tavLst>
                                    </p:anim>
                                    <p:animEffect transition="in" filter="fade">
                                      <p:cBhvr>
                                        <p:cTn id="135" dur="500"/>
                                        <p:tgtEl>
                                          <p:spTgt spid="142"/>
                                        </p:tgtEl>
                                      </p:cBhvr>
                                    </p:animEffect>
                                  </p:childTnLst>
                                </p:cTn>
                              </p:par>
                            </p:childTnLst>
                          </p:cTn>
                        </p:par>
                        <p:par>
                          <p:cTn id="136" fill="hold">
                            <p:stCondLst>
                              <p:cond delay="11000"/>
                            </p:stCondLst>
                            <p:childTnLst>
                              <p:par>
                                <p:cTn id="137" presetID="53" presetClass="entr" presetSubtype="16" fill="hold" grpId="0" nodeType="afterEffect">
                                  <p:stCondLst>
                                    <p:cond delay="0"/>
                                  </p:stCondLst>
                                  <p:childTnLst>
                                    <p:set>
                                      <p:cBhvr>
                                        <p:cTn id="138" dur="1" fill="hold">
                                          <p:stCondLst>
                                            <p:cond delay="0"/>
                                          </p:stCondLst>
                                        </p:cTn>
                                        <p:tgtEl>
                                          <p:spTgt spid="171"/>
                                        </p:tgtEl>
                                        <p:attrNameLst>
                                          <p:attrName>style.visibility</p:attrName>
                                        </p:attrNameLst>
                                      </p:cBhvr>
                                      <p:to>
                                        <p:strVal val="visible"/>
                                      </p:to>
                                    </p:set>
                                    <p:anim calcmode="lin" valueType="num">
                                      <p:cBhvr>
                                        <p:cTn id="139" dur="500" fill="hold"/>
                                        <p:tgtEl>
                                          <p:spTgt spid="171"/>
                                        </p:tgtEl>
                                        <p:attrNameLst>
                                          <p:attrName>ppt_w</p:attrName>
                                        </p:attrNameLst>
                                      </p:cBhvr>
                                      <p:tavLst>
                                        <p:tav tm="0">
                                          <p:val>
                                            <p:fltVal val="0"/>
                                          </p:val>
                                        </p:tav>
                                        <p:tav tm="100000">
                                          <p:val>
                                            <p:strVal val="#ppt_w"/>
                                          </p:val>
                                        </p:tav>
                                      </p:tavLst>
                                    </p:anim>
                                    <p:anim calcmode="lin" valueType="num">
                                      <p:cBhvr>
                                        <p:cTn id="140" dur="500" fill="hold"/>
                                        <p:tgtEl>
                                          <p:spTgt spid="171"/>
                                        </p:tgtEl>
                                        <p:attrNameLst>
                                          <p:attrName>ppt_h</p:attrName>
                                        </p:attrNameLst>
                                      </p:cBhvr>
                                      <p:tavLst>
                                        <p:tav tm="0">
                                          <p:val>
                                            <p:fltVal val="0"/>
                                          </p:val>
                                        </p:tav>
                                        <p:tav tm="100000">
                                          <p:val>
                                            <p:strVal val="#ppt_h"/>
                                          </p:val>
                                        </p:tav>
                                      </p:tavLst>
                                    </p:anim>
                                    <p:animEffect transition="in" filter="fade">
                                      <p:cBhvr>
                                        <p:cTn id="141" dur="500"/>
                                        <p:tgtEl>
                                          <p:spTgt spid="171"/>
                                        </p:tgtEl>
                                      </p:cBhvr>
                                    </p:animEffect>
                                  </p:childTnLst>
                                </p:cTn>
                              </p:par>
                            </p:childTnLst>
                          </p:cTn>
                        </p:par>
                        <p:par>
                          <p:cTn id="142" fill="hold">
                            <p:stCondLst>
                              <p:cond delay="11500"/>
                            </p:stCondLst>
                            <p:childTnLst>
                              <p:par>
                                <p:cTn id="143" presetID="53" presetClass="entr" presetSubtype="16" fill="hold" grpId="0" nodeType="afterEffect">
                                  <p:stCondLst>
                                    <p:cond delay="0"/>
                                  </p:stCondLst>
                                  <p:childTnLst>
                                    <p:set>
                                      <p:cBhvr>
                                        <p:cTn id="144" dur="1" fill="hold">
                                          <p:stCondLst>
                                            <p:cond delay="0"/>
                                          </p:stCondLst>
                                        </p:cTn>
                                        <p:tgtEl>
                                          <p:spTgt spid="172"/>
                                        </p:tgtEl>
                                        <p:attrNameLst>
                                          <p:attrName>style.visibility</p:attrName>
                                        </p:attrNameLst>
                                      </p:cBhvr>
                                      <p:to>
                                        <p:strVal val="visible"/>
                                      </p:to>
                                    </p:set>
                                    <p:anim calcmode="lin" valueType="num">
                                      <p:cBhvr>
                                        <p:cTn id="145" dur="500" fill="hold"/>
                                        <p:tgtEl>
                                          <p:spTgt spid="172"/>
                                        </p:tgtEl>
                                        <p:attrNameLst>
                                          <p:attrName>ppt_w</p:attrName>
                                        </p:attrNameLst>
                                      </p:cBhvr>
                                      <p:tavLst>
                                        <p:tav tm="0">
                                          <p:val>
                                            <p:fltVal val="0"/>
                                          </p:val>
                                        </p:tav>
                                        <p:tav tm="100000">
                                          <p:val>
                                            <p:strVal val="#ppt_w"/>
                                          </p:val>
                                        </p:tav>
                                      </p:tavLst>
                                    </p:anim>
                                    <p:anim calcmode="lin" valueType="num">
                                      <p:cBhvr>
                                        <p:cTn id="146" dur="500" fill="hold"/>
                                        <p:tgtEl>
                                          <p:spTgt spid="172"/>
                                        </p:tgtEl>
                                        <p:attrNameLst>
                                          <p:attrName>ppt_h</p:attrName>
                                        </p:attrNameLst>
                                      </p:cBhvr>
                                      <p:tavLst>
                                        <p:tav tm="0">
                                          <p:val>
                                            <p:fltVal val="0"/>
                                          </p:val>
                                        </p:tav>
                                        <p:tav tm="100000">
                                          <p:val>
                                            <p:strVal val="#ppt_h"/>
                                          </p:val>
                                        </p:tav>
                                      </p:tavLst>
                                    </p:anim>
                                    <p:animEffect transition="in" filter="fade">
                                      <p:cBhvr>
                                        <p:cTn id="147" dur="500"/>
                                        <p:tgtEl>
                                          <p:spTgt spid="172"/>
                                        </p:tgtEl>
                                      </p:cBhvr>
                                    </p:animEffect>
                                  </p:childTnLst>
                                </p:cTn>
                              </p:par>
                            </p:childTnLst>
                          </p:cTn>
                        </p:par>
                        <p:par>
                          <p:cTn id="148" fill="hold">
                            <p:stCondLst>
                              <p:cond delay="12000"/>
                            </p:stCondLst>
                            <p:childTnLst>
                              <p:par>
                                <p:cTn id="149" presetID="53" presetClass="entr" presetSubtype="16" fill="hold" grpId="0" nodeType="afterEffect">
                                  <p:stCondLst>
                                    <p:cond delay="0"/>
                                  </p:stCondLst>
                                  <p:childTnLst>
                                    <p:set>
                                      <p:cBhvr>
                                        <p:cTn id="150" dur="1" fill="hold">
                                          <p:stCondLst>
                                            <p:cond delay="0"/>
                                          </p:stCondLst>
                                        </p:cTn>
                                        <p:tgtEl>
                                          <p:spTgt spid="173"/>
                                        </p:tgtEl>
                                        <p:attrNameLst>
                                          <p:attrName>style.visibility</p:attrName>
                                        </p:attrNameLst>
                                      </p:cBhvr>
                                      <p:to>
                                        <p:strVal val="visible"/>
                                      </p:to>
                                    </p:set>
                                    <p:anim calcmode="lin" valueType="num">
                                      <p:cBhvr>
                                        <p:cTn id="151" dur="500" fill="hold"/>
                                        <p:tgtEl>
                                          <p:spTgt spid="173"/>
                                        </p:tgtEl>
                                        <p:attrNameLst>
                                          <p:attrName>ppt_w</p:attrName>
                                        </p:attrNameLst>
                                      </p:cBhvr>
                                      <p:tavLst>
                                        <p:tav tm="0">
                                          <p:val>
                                            <p:fltVal val="0"/>
                                          </p:val>
                                        </p:tav>
                                        <p:tav tm="100000">
                                          <p:val>
                                            <p:strVal val="#ppt_w"/>
                                          </p:val>
                                        </p:tav>
                                      </p:tavLst>
                                    </p:anim>
                                    <p:anim calcmode="lin" valueType="num">
                                      <p:cBhvr>
                                        <p:cTn id="152" dur="500" fill="hold"/>
                                        <p:tgtEl>
                                          <p:spTgt spid="173"/>
                                        </p:tgtEl>
                                        <p:attrNameLst>
                                          <p:attrName>ppt_h</p:attrName>
                                        </p:attrNameLst>
                                      </p:cBhvr>
                                      <p:tavLst>
                                        <p:tav tm="0">
                                          <p:val>
                                            <p:fltVal val="0"/>
                                          </p:val>
                                        </p:tav>
                                        <p:tav tm="100000">
                                          <p:val>
                                            <p:strVal val="#ppt_h"/>
                                          </p:val>
                                        </p:tav>
                                      </p:tavLst>
                                    </p:anim>
                                    <p:animEffect transition="in" filter="fade">
                                      <p:cBhvr>
                                        <p:cTn id="153" dur="500"/>
                                        <p:tgtEl>
                                          <p:spTgt spid="173"/>
                                        </p:tgtEl>
                                      </p:cBhvr>
                                    </p:animEffect>
                                  </p:childTnLst>
                                </p:cTn>
                              </p:par>
                            </p:childTnLst>
                          </p:cTn>
                        </p:par>
                        <p:par>
                          <p:cTn id="154" fill="hold">
                            <p:stCondLst>
                              <p:cond delay="12500"/>
                            </p:stCondLst>
                            <p:childTnLst>
                              <p:par>
                                <p:cTn id="155" presetID="53" presetClass="entr" presetSubtype="16" fill="hold" grpId="0" nodeType="afterEffect">
                                  <p:stCondLst>
                                    <p:cond delay="0"/>
                                  </p:stCondLst>
                                  <p:childTnLst>
                                    <p:set>
                                      <p:cBhvr>
                                        <p:cTn id="156" dur="1" fill="hold">
                                          <p:stCondLst>
                                            <p:cond delay="0"/>
                                          </p:stCondLst>
                                        </p:cTn>
                                        <p:tgtEl>
                                          <p:spTgt spid="174"/>
                                        </p:tgtEl>
                                        <p:attrNameLst>
                                          <p:attrName>style.visibility</p:attrName>
                                        </p:attrNameLst>
                                      </p:cBhvr>
                                      <p:to>
                                        <p:strVal val="visible"/>
                                      </p:to>
                                    </p:set>
                                    <p:anim calcmode="lin" valueType="num">
                                      <p:cBhvr>
                                        <p:cTn id="157" dur="500" fill="hold"/>
                                        <p:tgtEl>
                                          <p:spTgt spid="174"/>
                                        </p:tgtEl>
                                        <p:attrNameLst>
                                          <p:attrName>ppt_w</p:attrName>
                                        </p:attrNameLst>
                                      </p:cBhvr>
                                      <p:tavLst>
                                        <p:tav tm="0">
                                          <p:val>
                                            <p:fltVal val="0"/>
                                          </p:val>
                                        </p:tav>
                                        <p:tav tm="100000">
                                          <p:val>
                                            <p:strVal val="#ppt_w"/>
                                          </p:val>
                                        </p:tav>
                                      </p:tavLst>
                                    </p:anim>
                                    <p:anim calcmode="lin" valueType="num">
                                      <p:cBhvr>
                                        <p:cTn id="158" dur="500" fill="hold"/>
                                        <p:tgtEl>
                                          <p:spTgt spid="174"/>
                                        </p:tgtEl>
                                        <p:attrNameLst>
                                          <p:attrName>ppt_h</p:attrName>
                                        </p:attrNameLst>
                                      </p:cBhvr>
                                      <p:tavLst>
                                        <p:tav tm="0">
                                          <p:val>
                                            <p:fltVal val="0"/>
                                          </p:val>
                                        </p:tav>
                                        <p:tav tm="100000">
                                          <p:val>
                                            <p:strVal val="#ppt_h"/>
                                          </p:val>
                                        </p:tav>
                                      </p:tavLst>
                                    </p:anim>
                                    <p:animEffect transition="in" filter="fade">
                                      <p:cBhvr>
                                        <p:cTn id="159" dur="500"/>
                                        <p:tgtEl>
                                          <p:spTgt spid="174"/>
                                        </p:tgtEl>
                                      </p:cBhvr>
                                    </p:animEffect>
                                  </p:childTnLst>
                                </p:cTn>
                              </p:par>
                            </p:childTnLst>
                          </p:cTn>
                        </p:par>
                        <p:par>
                          <p:cTn id="160" fill="hold">
                            <p:stCondLst>
                              <p:cond delay="13000"/>
                            </p:stCondLst>
                            <p:childTnLst>
                              <p:par>
                                <p:cTn id="161" presetID="53" presetClass="entr" presetSubtype="16" fill="hold" grpId="0" nodeType="afterEffect">
                                  <p:stCondLst>
                                    <p:cond delay="0"/>
                                  </p:stCondLst>
                                  <p:childTnLst>
                                    <p:set>
                                      <p:cBhvr>
                                        <p:cTn id="162" dur="1" fill="hold">
                                          <p:stCondLst>
                                            <p:cond delay="0"/>
                                          </p:stCondLst>
                                        </p:cTn>
                                        <p:tgtEl>
                                          <p:spTgt spid="175"/>
                                        </p:tgtEl>
                                        <p:attrNameLst>
                                          <p:attrName>style.visibility</p:attrName>
                                        </p:attrNameLst>
                                      </p:cBhvr>
                                      <p:to>
                                        <p:strVal val="visible"/>
                                      </p:to>
                                    </p:set>
                                    <p:anim calcmode="lin" valueType="num">
                                      <p:cBhvr>
                                        <p:cTn id="163" dur="500" fill="hold"/>
                                        <p:tgtEl>
                                          <p:spTgt spid="175"/>
                                        </p:tgtEl>
                                        <p:attrNameLst>
                                          <p:attrName>ppt_w</p:attrName>
                                        </p:attrNameLst>
                                      </p:cBhvr>
                                      <p:tavLst>
                                        <p:tav tm="0">
                                          <p:val>
                                            <p:fltVal val="0"/>
                                          </p:val>
                                        </p:tav>
                                        <p:tav tm="100000">
                                          <p:val>
                                            <p:strVal val="#ppt_w"/>
                                          </p:val>
                                        </p:tav>
                                      </p:tavLst>
                                    </p:anim>
                                    <p:anim calcmode="lin" valueType="num">
                                      <p:cBhvr>
                                        <p:cTn id="164" dur="500" fill="hold"/>
                                        <p:tgtEl>
                                          <p:spTgt spid="175"/>
                                        </p:tgtEl>
                                        <p:attrNameLst>
                                          <p:attrName>ppt_h</p:attrName>
                                        </p:attrNameLst>
                                      </p:cBhvr>
                                      <p:tavLst>
                                        <p:tav tm="0">
                                          <p:val>
                                            <p:fltVal val="0"/>
                                          </p:val>
                                        </p:tav>
                                        <p:tav tm="100000">
                                          <p:val>
                                            <p:strVal val="#ppt_h"/>
                                          </p:val>
                                        </p:tav>
                                      </p:tavLst>
                                    </p:anim>
                                    <p:animEffect transition="in" filter="fade">
                                      <p:cBhvr>
                                        <p:cTn id="165" dur="500"/>
                                        <p:tgtEl>
                                          <p:spTgt spid="175"/>
                                        </p:tgtEl>
                                      </p:cBhvr>
                                    </p:animEffect>
                                  </p:childTnLst>
                                </p:cTn>
                              </p:par>
                            </p:childTnLst>
                          </p:cTn>
                        </p:par>
                        <p:par>
                          <p:cTn id="166" fill="hold">
                            <p:stCondLst>
                              <p:cond delay="13500"/>
                            </p:stCondLst>
                            <p:childTnLst>
                              <p:par>
                                <p:cTn id="167" presetID="53" presetClass="entr" presetSubtype="16" fill="hold" grpId="0" nodeType="afterEffect">
                                  <p:stCondLst>
                                    <p:cond delay="0"/>
                                  </p:stCondLst>
                                  <p:childTnLst>
                                    <p:set>
                                      <p:cBhvr>
                                        <p:cTn id="168" dur="1" fill="hold">
                                          <p:stCondLst>
                                            <p:cond delay="0"/>
                                          </p:stCondLst>
                                        </p:cTn>
                                        <p:tgtEl>
                                          <p:spTgt spid="176"/>
                                        </p:tgtEl>
                                        <p:attrNameLst>
                                          <p:attrName>style.visibility</p:attrName>
                                        </p:attrNameLst>
                                      </p:cBhvr>
                                      <p:to>
                                        <p:strVal val="visible"/>
                                      </p:to>
                                    </p:set>
                                    <p:anim calcmode="lin" valueType="num">
                                      <p:cBhvr>
                                        <p:cTn id="169" dur="500" fill="hold"/>
                                        <p:tgtEl>
                                          <p:spTgt spid="176"/>
                                        </p:tgtEl>
                                        <p:attrNameLst>
                                          <p:attrName>ppt_w</p:attrName>
                                        </p:attrNameLst>
                                      </p:cBhvr>
                                      <p:tavLst>
                                        <p:tav tm="0">
                                          <p:val>
                                            <p:fltVal val="0"/>
                                          </p:val>
                                        </p:tav>
                                        <p:tav tm="100000">
                                          <p:val>
                                            <p:strVal val="#ppt_w"/>
                                          </p:val>
                                        </p:tav>
                                      </p:tavLst>
                                    </p:anim>
                                    <p:anim calcmode="lin" valueType="num">
                                      <p:cBhvr>
                                        <p:cTn id="170" dur="500" fill="hold"/>
                                        <p:tgtEl>
                                          <p:spTgt spid="176"/>
                                        </p:tgtEl>
                                        <p:attrNameLst>
                                          <p:attrName>ppt_h</p:attrName>
                                        </p:attrNameLst>
                                      </p:cBhvr>
                                      <p:tavLst>
                                        <p:tav tm="0">
                                          <p:val>
                                            <p:fltVal val="0"/>
                                          </p:val>
                                        </p:tav>
                                        <p:tav tm="100000">
                                          <p:val>
                                            <p:strVal val="#ppt_h"/>
                                          </p:val>
                                        </p:tav>
                                      </p:tavLst>
                                    </p:anim>
                                    <p:animEffect transition="in" filter="fade">
                                      <p:cBhvr>
                                        <p:cTn id="171" dur="500"/>
                                        <p:tgtEl>
                                          <p:spTgt spid="176"/>
                                        </p:tgtEl>
                                      </p:cBhvr>
                                    </p:animEffect>
                                  </p:childTnLst>
                                </p:cTn>
                              </p:par>
                            </p:childTnLst>
                          </p:cTn>
                        </p:par>
                        <p:par>
                          <p:cTn id="172" fill="hold">
                            <p:stCondLst>
                              <p:cond delay="14000"/>
                            </p:stCondLst>
                            <p:childTnLst>
                              <p:par>
                                <p:cTn id="173" presetID="53" presetClass="entr" presetSubtype="16" fill="hold" grpId="0" nodeType="afterEffect">
                                  <p:stCondLst>
                                    <p:cond delay="0"/>
                                  </p:stCondLst>
                                  <p:childTnLst>
                                    <p:set>
                                      <p:cBhvr>
                                        <p:cTn id="174" dur="1" fill="hold">
                                          <p:stCondLst>
                                            <p:cond delay="0"/>
                                          </p:stCondLst>
                                        </p:cTn>
                                        <p:tgtEl>
                                          <p:spTgt spid="177"/>
                                        </p:tgtEl>
                                        <p:attrNameLst>
                                          <p:attrName>style.visibility</p:attrName>
                                        </p:attrNameLst>
                                      </p:cBhvr>
                                      <p:to>
                                        <p:strVal val="visible"/>
                                      </p:to>
                                    </p:set>
                                    <p:anim calcmode="lin" valueType="num">
                                      <p:cBhvr>
                                        <p:cTn id="175" dur="500" fill="hold"/>
                                        <p:tgtEl>
                                          <p:spTgt spid="177"/>
                                        </p:tgtEl>
                                        <p:attrNameLst>
                                          <p:attrName>ppt_w</p:attrName>
                                        </p:attrNameLst>
                                      </p:cBhvr>
                                      <p:tavLst>
                                        <p:tav tm="0">
                                          <p:val>
                                            <p:fltVal val="0"/>
                                          </p:val>
                                        </p:tav>
                                        <p:tav tm="100000">
                                          <p:val>
                                            <p:strVal val="#ppt_w"/>
                                          </p:val>
                                        </p:tav>
                                      </p:tavLst>
                                    </p:anim>
                                    <p:anim calcmode="lin" valueType="num">
                                      <p:cBhvr>
                                        <p:cTn id="176" dur="500" fill="hold"/>
                                        <p:tgtEl>
                                          <p:spTgt spid="177"/>
                                        </p:tgtEl>
                                        <p:attrNameLst>
                                          <p:attrName>ppt_h</p:attrName>
                                        </p:attrNameLst>
                                      </p:cBhvr>
                                      <p:tavLst>
                                        <p:tav tm="0">
                                          <p:val>
                                            <p:fltVal val="0"/>
                                          </p:val>
                                        </p:tav>
                                        <p:tav tm="100000">
                                          <p:val>
                                            <p:strVal val="#ppt_h"/>
                                          </p:val>
                                        </p:tav>
                                      </p:tavLst>
                                    </p:anim>
                                    <p:animEffect transition="in" filter="fade">
                                      <p:cBhvr>
                                        <p:cTn id="177" dur="500"/>
                                        <p:tgtEl>
                                          <p:spTgt spid="177"/>
                                        </p:tgtEl>
                                      </p:cBhvr>
                                    </p:animEffect>
                                  </p:childTnLst>
                                </p:cTn>
                              </p:par>
                            </p:childTnLst>
                          </p:cTn>
                        </p:par>
                        <p:par>
                          <p:cTn id="178" fill="hold">
                            <p:stCondLst>
                              <p:cond delay="14500"/>
                            </p:stCondLst>
                            <p:childTnLst>
                              <p:par>
                                <p:cTn id="179" presetID="53" presetClass="entr" presetSubtype="16" fill="hold" grpId="0" nodeType="afterEffect">
                                  <p:stCondLst>
                                    <p:cond delay="0"/>
                                  </p:stCondLst>
                                  <p:childTnLst>
                                    <p:set>
                                      <p:cBhvr>
                                        <p:cTn id="180" dur="1" fill="hold">
                                          <p:stCondLst>
                                            <p:cond delay="0"/>
                                          </p:stCondLst>
                                        </p:cTn>
                                        <p:tgtEl>
                                          <p:spTgt spid="157"/>
                                        </p:tgtEl>
                                        <p:attrNameLst>
                                          <p:attrName>style.visibility</p:attrName>
                                        </p:attrNameLst>
                                      </p:cBhvr>
                                      <p:to>
                                        <p:strVal val="visible"/>
                                      </p:to>
                                    </p:set>
                                    <p:anim calcmode="lin" valueType="num">
                                      <p:cBhvr>
                                        <p:cTn id="181" dur="500" fill="hold"/>
                                        <p:tgtEl>
                                          <p:spTgt spid="157"/>
                                        </p:tgtEl>
                                        <p:attrNameLst>
                                          <p:attrName>ppt_w</p:attrName>
                                        </p:attrNameLst>
                                      </p:cBhvr>
                                      <p:tavLst>
                                        <p:tav tm="0">
                                          <p:val>
                                            <p:fltVal val="0"/>
                                          </p:val>
                                        </p:tav>
                                        <p:tav tm="100000">
                                          <p:val>
                                            <p:strVal val="#ppt_w"/>
                                          </p:val>
                                        </p:tav>
                                      </p:tavLst>
                                    </p:anim>
                                    <p:anim calcmode="lin" valueType="num">
                                      <p:cBhvr>
                                        <p:cTn id="182" dur="500" fill="hold"/>
                                        <p:tgtEl>
                                          <p:spTgt spid="157"/>
                                        </p:tgtEl>
                                        <p:attrNameLst>
                                          <p:attrName>ppt_h</p:attrName>
                                        </p:attrNameLst>
                                      </p:cBhvr>
                                      <p:tavLst>
                                        <p:tav tm="0">
                                          <p:val>
                                            <p:fltVal val="0"/>
                                          </p:val>
                                        </p:tav>
                                        <p:tav tm="100000">
                                          <p:val>
                                            <p:strVal val="#ppt_h"/>
                                          </p:val>
                                        </p:tav>
                                      </p:tavLst>
                                    </p:anim>
                                    <p:animEffect transition="in" filter="fade">
                                      <p:cBhvr>
                                        <p:cTn id="183" dur="500"/>
                                        <p:tgtEl>
                                          <p:spTgt spid="157"/>
                                        </p:tgtEl>
                                      </p:cBhvr>
                                    </p:animEffect>
                                  </p:childTnLst>
                                </p:cTn>
                              </p:par>
                            </p:childTnLst>
                          </p:cTn>
                        </p:par>
                        <p:par>
                          <p:cTn id="184" fill="hold">
                            <p:stCondLst>
                              <p:cond delay="15000"/>
                            </p:stCondLst>
                            <p:childTnLst>
                              <p:par>
                                <p:cTn id="185" presetID="53" presetClass="entr" presetSubtype="16" fill="hold" grpId="0" nodeType="afterEffect">
                                  <p:stCondLst>
                                    <p:cond delay="0"/>
                                  </p:stCondLst>
                                  <p:childTnLst>
                                    <p:set>
                                      <p:cBhvr>
                                        <p:cTn id="186" dur="1" fill="hold">
                                          <p:stCondLst>
                                            <p:cond delay="0"/>
                                          </p:stCondLst>
                                        </p:cTn>
                                        <p:tgtEl>
                                          <p:spTgt spid="158"/>
                                        </p:tgtEl>
                                        <p:attrNameLst>
                                          <p:attrName>style.visibility</p:attrName>
                                        </p:attrNameLst>
                                      </p:cBhvr>
                                      <p:to>
                                        <p:strVal val="visible"/>
                                      </p:to>
                                    </p:set>
                                    <p:anim calcmode="lin" valueType="num">
                                      <p:cBhvr>
                                        <p:cTn id="187" dur="500" fill="hold"/>
                                        <p:tgtEl>
                                          <p:spTgt spid="158"/>
                                        </p:tgtEl>
                                        <p:attrNameLst>
                                          <p:attrName>ppt_w</p:attrName>
                                        </p:attrNameLst>
                                      </p:cBhvr>
                                      <p:tavLst>
                                        <p:tav tm="0">
                                          <p:val>
                                            <p:fltVal val="0"/>
                                          </p:val>
                                        </p:tav>
                                        <p:tav tm="100000">
                                          <p:val>
                                            <p:strVal val="#ppt_w"/>
                                          </p:val>
                                        </p:tav>
                                      </p:tavLst>
                                    </p:anim>
                                    <p:anim calcmode="lin" valueType="num">
                                      <p:cBhvr>
                                        <p:cTn id="188" dur="500" fill="hold"/>
                                        <p:tgtEl>
                                          <p:spTgt spid="158"/>
                                        </p:tgtEl>
                                        <p:attrNameLst>
                                          <p:attrName>ppt_h</p:attrName>
                                        </p:attrNameLst>
                                      </p:cBhvr>
                                      <p:tavLst>
                                        <p:tav tm="0">
                                          <p:val>
                                            <p:fltVal val="0"/>
                                          </p:val>
                                        </p:tav>
                                        <p:tav tm="100000">
                                          <p:val>
                                            <p:strVal val="#ppt_h"/>
                                          </p:val>
                                        </p:tav>
                                      </p:tavLst>
                                    </p:anim>
                                    <p:animEffect transition="in" filter="fade">
                                      <p:cBhvr>
                                        <p:cTn id="189" dur="500"/>
                                        <p:tgtEl>
                                          <p:spTgt spid="158"/>
                                        </p:tgtEl>
                                      </p:cBhvr>
                                    </p:animEffect>
                                  </p:childTnLst>
                                </p:cTn>
                              </p:par>
                            </p:childTnLst>
                          </p:cTn>
                        </p:par>
                        <p:par>
                          <p:cTn id="190" fill="hold">
                            <p:stCondLst>
                              <p:cond delay="15500"/>
                            </p:stCondLst>
                            <p:childTnLst>
                              <p:par>
                                <p:cTn id="191" presetID="53" presetClass="entr" presetSubtype="16" fill="hold" grpId="0" nodeType="afterEffect">
                                  <p:stCondLst>
                                    <p:cond delay="0"/>
                                  </p:stCondLst>
                                  <p:childTnLst>
                                    <p:set>
                                      <p:cBhvr>
                                        <p:cTn id="192" dur="1" fill="hold">
                                          <p:stCondLst>
                                            <p:cond delay="0"/>
                                          </p:stCondLst>
                                        </p:cTn>
                                        <p:tgtEl>
                                          <p:spTgt spid="159"/>
                                        </p:tgtEl>
                                        <p:attrNameLst>
                                          <p:attrName>style.visibility</p:attrName>
                                        </p:attrNameLst>
                                      </p:cBhvr>
                                      <p:to>
                                        <p:strVal val="visible"/>
                                      </p:to>
                                    </p:set>
                                    <p:anim calcmode="lin" valueType="num">
                                      <p:cBhvr>
                                        <p:cTn id="193" dur="500" fill="hold"/>
                                        <p:tgtEl>
                                          <p:spTgt spid="159"/>
                                        </p:tgtEl>
                                        <p:attrNameLst>
                                          <p:attrName>ppt_w</p:attrName>
                                        </p:attrNameLst>
                                      </p:cBhvr>
                                      <p:tavLst>
                                        <p:tav tm="0">
                                          <p:val>
                                            <p:fltVal val="0"/>
                                          </p:val>
                                        </p:tav>
                                        <p:tav tm="100000">
                                          <p:val>
                                            <p:strVal val="#ppt_w"/>
                                          </p:val>
                                        </p:tav>
                                      </p:tavLst>
                                    </p:anim>
                                    <p:anim calcmode="lin" valueType="num">
                                      <p:cBhvr>
                                        <p:cTn id="194" dur="500" fill="hold"/>
                                        <p:tgtEl>
                                          <p:spTgt spid="159"/>
                                        </p:tgtEl>
                                        <p:attrNameLst>
                                          <p:attrName>ppt_h</p:attrName>
                                        </p:attrNameLst>
                                      </p:cBhvr>
                                      <p:tavLst>
                                        <p:tav tm="0">
                                          <p:val>
                                            <p:fltVal val="0"/>
                                          </p:val>
                                        </p:tav>
                                        <p:tav tm="100000">
                                          <p:val>
                                            <p:strVal val="#ppt_h"/>
                                          </p:val>
                                        </p:tav>
                                      </p:tavLst>
                                    </p:anim>
                                    <p:animEffect transition="in" filter="fade">
                                      <p:cBhvr>
                                        <p:cTn id="195" dur="500"/>
                                        <p:tgtEl>
                                          <p:spTgt spid="159"/>
                                        </p:tgtEl>
                                      </p:cBhvr>
                                    </p:animEffect>
                                  </p:childTnLst>
                                </p:cTn>
                              </p:par>
                            </p:childTnLst>
                          </p:cTn>
                        </p:par>
                        <p:par>
                          <p:cTn id="196" fill="hold">
                            <p:stCondLst>
                              <p:cond delay="16000"/>
                            </p:stCondLst>
                            <p:childTnLst>
                              <p:par>
                                <p:cTn id="197" presetID="53" presetClass="entr" presetSubtype="16" fill="hold" grpId="0" nodeType="afterEffect">
                                  <p:stCondLst>
                                    <p:cond delay="0"/>
                                  </p:stCondLst>
                                  <p:childTnLst>
                                    <p:set>
                                      <p:cBhvr>
                                        <p:cTn id="198" dur="1" fill="hold">
                                          <p:stCondLst>
                                            <p:cond delay="0"/>
                                          </p:stCondLst>
                                        </p:cTn>
                                        <p:tgtEl>
                                          <p:spTgt spid="160"/>
                                        </p:tgtEl>
                                        <p:attrNameLst>
                                          <p:attrName>style.visibility</p:attrName>
                                        </p:attrNameLst>
                                      </p:cBhvr>
                                      <p:to>
                                        <p:strVal val="visible"/>
                                      </p:to>
                                    </p:set>
                                    <p:anim calcmode="lin" valueType="num">
                                      <p:cBhvr>
                                        <p:cTn id="199" dur="500" fill="hold"/>
                                        <p:tgtEl>
                                          <p:spTgt spid="160"/>
                                        </p:tgtEl>
                                        <p:attrNameLst>
                                          <p:attrName>ppt_w</p:attrName>
                                        </p:attrNameLst>
                                      </p:cBhvr>
                                      <p:tavLst>
                                        <p:tav tm="0">
                                          <p:val>
                                            <p:fltVal val="0"/>
                                          </p:val>
                                        </p:tav>
                                        <p:tav tm="100000">
                                          <p:val>
                                            <p:strVal val="#ppt_w"/>
                                          </p:val>
                                        </p:tav>
                                      </p:tavLst>
                                    </p:anim>
                                    <p:anim calcmode="lin" valueType="num">
                                      <p:cBhvr>
                                        <p:cTn id="200" dur="500" fill="hold"/>
                                        <p:tgtEl>
                                          <p:spTgt spid="160"/>
                                        </p:tgtEl>
                                        <p:attrNameLst>
                                          <p:attrName>ppt_h</p:attrName>
                                        </p:attrNameLst>
                                      </p:cBhvr>
                                      <p:tavLst>
                                        <p:tav tm="0">
                                          <p:val>
                                            <p:fltVal val="0"/>
                                          </p:val>
                                        </p:tav>
                                        <p:tav tm="100000">
                                          <p:val>
                                            <p:strVal val="#ppt_h"/>
                                          </p:val>
                                        </p:tav>
                                      </p:tavLst>
                                    </p:anim>
                                    <p:animEffect transition="in" filter="fade">
                                      <p:cBhvr>
                                        <p:cTn id="201" dur="500"/>
                                        <p:tgtEl>
                                          <p:spTgt spid="160"/>
                                        </p:tgtEl>
                                      </p:cBhvr>
                                    </p:animEffect>
                                  </p:childTnLst>
                                </p:cTn>
                              </p:par>
                            </p:childTnLst>
                          </p:cTn>
                        </p:par>
                        <p:par>
                          <p:cTn id="202" fill="hold">
                            <p:stCondLst>
                              <p:cond delay="16500"/>
                            </p:stCondLst>
                            <p:childTnLst>
                              <p:par>
                                <p:cTn id="203" presetID="53" presetClass="entr" presetSubtype="16" fill="hold" grpId="0" nodeType="afterEffect">
                                  <p:stCondLst>
                                    <p:cond delay="0"/>
                                  </p:stCondLst>
                                  <p:childTnLst>
                                    <p:set>
                                      <p:cBhvr>
                                        <p:cTn id="204" dur="1" fill="hold">
                                          <p:stCondLst>
                                            <p:cond delay="0"/>
                                          </p:stCondLst>
                                        </p:cTn>
                                        <p:tgtEl>
                                          <p:spTgt spid="161"/>
                                        </p:tgtEl>
                                        <p:attrNameLst>
                                          <p:attrName>style.visibility</p:attrName>
                                        </p:attrNameLst>
                                      </p:cBhvr>
                                      <p:to>
                                        <p:strVal val="visible"/>
                                      </p:to>
                                    </p:set>
                                    <p:anim calcmode="lin" valueType="num">
                                      <p:cBhvr>
                                        <p:cTn id="205" dur="500" fill="hold"/>
                                        <p:tgtEl>
                                          <p:spTgt spid="161"/>
                                        </p:tgtEl>
                                        <p:attrNameLst>
                                          <p:attrName>ppt_w</p:attrName>
                                        </p:attrNameLst>
                                      </p:cBhvr>
                                      <p:tavLst>
                                        <p:tav tm="0">
                                          <p:val>
                                            <p:fltVal val="0"/>
                                          </p:val>
                                        </p:tav>
                                        <p:tav tm="100000">
                                          <p:val>
                                            <p:strVal val="#ppt_w"/>
                                          </p:val>
                                        </p:tav>
                                      </p:tavLst>
                                    </p:anim>
                                    <p:anim calcmode="lin" valueType="num">
                                      <p:cBhvr>
                                        <p:cTn id="206" dur="500" fill="hold"/>
                                        <p:tgtEl>
                                          <p:spTgt spid="161"/>
                                        </p:tgtEl>
                                        <p:attrNameLst>
                                          <p:attrName>ppt_h</p:attrName>
                                        </p:attrNameLst>
                                      </p:cBhvr>
                                      <p:tavLst>
                                        <p:tav tm="0">
                                          <p:val>
                                            <p:fltVal val="0"/>
                                          </p:val>
                                        </p:tav>
                                        <p:tav tm="100000">
                                          <p:val>
                                            <p:strVal val="#ppt_h"/>
                                          </p:val>
                                        </p:tav>
                                      </p:tavLst>
                                    </p:anim>
                                    <p:animEffect transition="in" filter="fade">
                                      <p:cBhvr>
                                        <p:cTn id="207" dur="500"/>
                                        <p:tgtEl>
                                          <p:spTgt spid="161"/>
                                        </p:tgtEl>
                                      </p:cBhvr>
                                    </p:animEffect>
                                  </p:childTnLst>
                                </p:cTn>
                              </p:par>
                            </p:childTnLst>
                          </p:cTn>
                        </p:par>
                        <p:par>
                          <p:cTn id="208" fill="hold">
                            <p:stCondLst>
                              <p:cond delay="17000"/>
                            </p:stCondLst>
                            <p:childTnLst>
                              <p:par>
                                <p:cTn id="209" presetID="53" presetClass="entr" presetSubtype="16" fill="hold" grpId="0" nodeType="afterEffect">
                                  <p:stCondLst>
                                    <p:cond delay="0"/>
                                  </p:stCondLst>
                                  <p:childTnLst>
                                    <p:set>
                                      <p:cBhvr>
                                        <p:cTn id="210" dur="1" fill="hold">
                                          <p:stCondLst>
                                            <p:cond delay="0"/>
                                          </p:stCondLst>
                                        </p:cTn>
                                        <p:tgtEl>
                                          <p:spTgt spid="162"/>
                                        </p:tgtEl>
                                        <p:attrNameLst>
                                          <p:attrName>style.visibility</p:attrName>
                                        </p:attrNameLst>
                                      </p:cBhvr>
                                      <p:to>
                                        <p:strVal val="visible"/>
                                      </p:to>
                                    </p:set>
                                    <p:anim calcmode="lin" valueType="num">
                                      <p:cBhvr>
                                        <p:cTn id="211" dur="500" fill="hold"/>
                                        <p:tgtEl>
                                          <p:spTgt spid="162"/>
                                        </p:tgtEl>
                                        <p:attrNameLst>
                                          <p:attrName>ppt_w</p:attrName>
                                        </p:attrNameLst>
                                      </p:cBhvr>
                                      <p:tavLst>
                                        <p:tav tm="0">
                                          <p:val>
                                            <p:fltVal val="0"/>
                                          </p:val>
                                        </p:tav>
                                        <p:tav tm="100000">
                                          <p:val>
                                            <p:strVal val="#ppt_w"/>
                                          </p:val>
                                        </p:tav>
                                      </p:tavLst>
                                    </p:anim>
                                    <p:anim calcmode="lin" valueType="num">
                                      <p:cBhvr>
                                        <p:cTn id="212" dur="500" fill="hold"/>
                                        <p:tgtEl>
                                          <p:spTgt spid="162"/>
                                        </p:tgtEl>
                                        <p:attrNameLst>
                                          <p:attrName>ppt_h</p:attrName>
                                        </p:attrNameLst>
                                      </p:cBhvr>
                                      <p:tavLst>
                                        <p:tav tm="0">
                                          <p:val>
                                            <p:fltVal val="0"/>
                                          </p:val>
                                        </p:tav>
                                        <p:tav tm="100000">
                                          <p:val>
                                            <p:strVal val="#ppt_h"/>
                                          </p:val>
                                        </p:tav>
                                      </p:tavLst>
                                    </p:anim>
                                    <p:animEffect transition="in" filter="fade">
                                      <p:cBhvr>
                                        <p:cTn id="213" dur="500"/>
                                        <p:tgtEl>
                                          <p:spTgt spid="162"/>
                                        </p:tgtEl>
                                      </p:cBhvr>
                                    </p:animEffect>
                                  </p:childTnLst>
                                </p:cTn>
                              </p:par>
                            </p:childTnLst>
                          </p:cTn>
                        </p:par>
                        <p:par>
                          <p:cTn id="214" fill="hold">
                            <p:stCondLst>
                              <p:cond delay="17500"/>
                            </p:stCondLst>
                            <p:childTnLst>
                              <p:par>
                                <p:cTn id="215" presetID="53" presetClass="entr" presetSubtype="16" fill="hold" grpId="0" nodeType="afterEffect">
                                  <p:stCondLst>
                                    <p:cond delay="0"/>
                                  </p:stCondLst>
                                  <p:childTnLst>
                                    <p:set>
                                      <p:cBhvr>
                                        <p:cTn id="216" dur="1" fill="hold">
                                          <p:stCondLst>
                                            <p:cond delay="0"/>
                                          </p:stCondLst>
                                        </p:cTn>
                                        <p:tgtEl>
                                          <p:spTgt spid="163"/>
                                        </p:tgtEl>
                                        <p:attrNameLst>
                                          <p:attrName>style.visibility</p:attrName>
                                        </p:attrNameLst>
                                      </p:cBhvr>
                                      <p:to>
                                        <p:strVal val="visible"/>
                                      </p:to>
                                    </p:set>
                                    <p:anim calcmode="lin" valueType="num">
                                      <p:cBhvr>
                                        <p:cTn id="217" dur="500" fill="hold"/>
                                        <p:tgtEl>
                                          <p:spTgt spid="163"/>
                                        </p:tgtEl>
                                        <p:attrNameLst>
                                          <p:attrName>ppt_w</p:attrName>
                                        </p:attrNameLst>
                                      </p:cBhvr>
                                      <p:tavLst>
                                        <p:tav tm="0">
                                          <p:val>
                                            <p:fltVal val="0"/>
                                          </p:val>
                                        </p:tav>
                                        <p:tav tm="100000">
                                          <p:val>
                                            <p:strVal val="#ppt_w"/>
                                          </p:val>
                                        </p:tav>
                                      </p:tavLst>
                                    </p:anim>
                                    <p:anim calcmode="lin" valueType="num">
                                      <p:cBhvr>
                                        <p:cTn id="218" dur="500" fill="hold"/>
                                        <p:tgtEl>
                                          <p:spTgt spid="163"/>
                                        </p:tgtEl>
                                        <p:attrNameLst>
                                          <p:attrName>ppt_h</p:attrName>
                                        </p:attrNameLst>
                                      </p:cBhvr>
                                      <p:tavLst>
                                        <p:tav tm="0">
                                          <p:val>
                                            <p:fltVal val="0"/>
                                          </p:val>
                                        </p:tav>
                                        <p:tav tm="100000">
                                          <p:val>
                                            <p:strVal val="#ppt_h"/>
                                          </p:val>
                                        </p:tav>
                                      </p:tavLst>
                                    </p:anim>
                                    <p:animEffect transition="in" filter="fade">
                                      <p:cBhvr>
                                        <p:cTn id="219" dur="500"/>
                                        <p:tgtEl>
                                          <p:spTgt spid="163"/>
                                        </p:tgtEl>
                                      </p:cBhvr>
                                    </p:animEffect>
                                  </p:childTnLst>
                                </p:cTn>
                              </p:par>
                            </p:childTnLst>
                          </p:cTn>
                        </p:par>
                        <p:par>
                          <p:cTn id="220" fill="hold">
                            <p:stCondLst>
                              <p:cond delay="18000"/>
                            </p:stCondLst>
                            <p:childTnLst>
                              <p:par>
                                <p:cTn id="221" presetID="53" presetClass="entr" presetSubtype="16" fill="hold" grpId="0" nodeType="afterEffect">
                                  <p:stCondLst>
                                    <p:cond delay="0"/>
                                  </p:stCondLst>
                                  <p:childTnLst>
                                    <p:set>
                                      <p:cBhvr>
                                        <p:cTn id="222" dur="1" fill="hold">
                                          <p:stCondLst>
                                            <p:cond delay="0"/>
                                          </p:stCondLst>
                                        </p:cTn>
                                        <p:tgtEl>
                                          <p:spTgt spid="143"/>
                                        </p:tgtEl>
                                        <p:attrNameLst>
                                          <p:attrName>style.visibility</p:attrName>
                                        </p:attrNameLst>
                                      </p:cBhvr>
                                      <p:to>
                                        <p:strVal val="visible"/>
                                      </p:to>
                                    </p:set>
                                    <p:anim calcmode="lin" valueType="num">
                                      <p:cBhvr>
                                        <p:cTn id="223" dur="500" fill="hold"/>
                                        <p:tgtEl>
                                          <p:spTgt spid="143"/>
                                        </p:tgtEl>
                                        <p:attrNameLst>
                                          <p:attrName>ppt_w</p:attrName>
                                        </p:attrNameLst>
                                      </p:cBhvr>
                                      <p:tavLst>
                                        <p:tav tm="0">
                                          <p:val>
                                            <p:fltVal val="0"/>
                                          </p:val>
                                        </p:tav>
                                        <p:tav tm="100000">
                                          <p:val>
                                            <p:strVal val="#ppt_w"/>
                                          </p:val>
                                        </p:tav>
                                      </p:tavLst>
                                    </p:anim>
                                    <p:anim calcmode="lin" valueType="num">
                                      <p:cBhvr>
                                        <p:cTn id="224" dur="500" fill="hold"/>
                                        <p:tgtEl>
                                          <p:spTgt spid="143"/>
                                        </p:tgtEl>
                                        <p:attrNameLst>
                                          <p:attrName>ppt_h</p:attrName>
                                        </p:attrNameLst>
                                      </p:cBhvr>
                                      <p:tavLst>
                                        <p:tav tm="0">
                                          <p:val>
                                            <p:fltVal val="0"/>
                                          </p:val>
                                        </p:tav>
                                        <p:tav tm="100000">
                                          <p:val>
                                            <p:strVal val="#ppt_h"/>
                                          </p:val>
                                        </p:tav>
                                      </p:tavLst>
                                    </p:anim>
                                    <p:animEffect transition="in" filter="fade">
                                      <p:cBhvr>
                                        <p:cTn id="225" dur="500"/>
                                        <p:tgtEl>
                                          <p:spTgt spid="143"/>
                                        </p:tgtEl>
                                      </p:cBhvr>
                                    </p:animEffect>
                                  </p:childTnLst>
                                </p:cTn>
                              </p:par>
                            </p:childTnLst>
                          </p:cTn>
                        </p:par>
                        <p:par>
                          <p:cTn id="226" fill="hold">
                            <p:stCondLst>
                              <p:cond delay="18500"/>
                            </p:stCondLst>
                            <p:childTnLst>
                              <p:par>
                                <p:cTn id="227" presetID="53" presetClass="entr" presetSubtype="16" fill="hold" grpId="0" nodeType="afterEffect">
                                  <p:stCondLst>
                                    <p:cond delay="0"/>
                                  </p:stCondLst>
                                  <p:childTnLst>
                                    <p:set>
                                      <p:cBhvr>
                                        <p:cTn id="228" dur="1" fill="hold">
                                          <p:stCondLst>
                                            <p:cond delay="0"/>
                                          </p:stCondLst>
                                        </p:cTn>
                                        <p:tgtEl>
                                          <p:spTgt spid="144"/>
                                        </p:tgtEl>
                                        <p:attrNameLst>
                                          <p:attrName>style.visibility</p:attrName>
                                        </p:attrNameLst>
                                      </p:cBhvr>
                                      <p:to>
                                        <p:strVal val="visible"/>
                                      </p:to>
                                    </p:set>
                                    <p:anim calcmode="lin" valueType="num">
                                      <p:cBhvr>
                                        <p:cTn id="229" dur="500" fill="hold"/>
                                        <p:tgtEl>
                                          <p:spTgt spid="144"/>
                                        </p:tgtEl>
                                        <p:attrNameLst>
                                          <p:attrName>ppt_w</p:attrName>
                                        </p:attrNameLst>
                                      </p:cBhvr>
                                      <p:tavLst>
                                        <p:tav tm="0">
                                          <p:val>
                                            <p:fltVal val="0"/>
                                          </p:val>
                                        </p:tav>
                                        <p:tav tm="100000">
                                          <p:val>
                                            <p:strVal val="#ppt_w"/>
                                          </p:val>
                                        </p:tav>
                                      </p:tavLst>
                                    </p:anim>
                                    <p:anim calcmode="lin" valueType="num">
                                      <p:cBhvr>
                                        <p:cTn id="230" dur="500" fill="hold"/>
                                        <p:tgtEl>
                                          <p:spTgt spid="144"/>
                                        </p:tgtEl>
                                        <p:attrNameLst>
                                          <p:attrName>ppt_h</p:attrName>
                                        </p:attrNameLst>
                                      </p:cBhvr>
                                      <p:tavLst>
                                        <p:tav tm="0">
                                          <p:val>
                                            <p:fltVal val="0"/>
                                          </p:val>
                                        </p:tav>
                                        <p:tav tm="100000">
                                          <p:val>
                                            <p:strVal val="#ppt_h"/>
                                          </p:val>
                                        </p:tav>
                                      </p:tavLst>
                                    </p:anim>
                                    <p:animEffect transition="in" filter="fade">
                                      <p:cBhvr>
                                        <p:cTn id="231" dur="500"/>
                                        <p:tgtEl>
                                          <p:spTgt spid="144"/>
                                        </p:tgtEl>
                                      </p:cBhvr>
                                    </p:animEffect>
                                  </p:childTnLst>
                                </p:cTn>
                              </p:par>
                            </p:childTnLst>
                          </p:cTn>
                        </p:par>
                        <p:par>
                          <p:cTn id="232" fill="hold">
                            <p:stCondLst>
                              <p:cond delay="19000"/>
                            </p:stCondLst>
                            <p:childTnLst>
                              <p:par>
                                <p:cTn id="233" presetID="53" presetClass="entr" presetSubtype="16" fill="hold" grpId="0" nodeType="afterEffect">
                                  <p:stCondLst>
                                    <p:cond delay="0"/>
                                  </p:stCondLst>
                                  <p:childTnLst>
                                    <p:set>
                                      <p:cBhvr>
                                        <p:cTn id="234" dur="1" fill="hold">
                                          <p:stCondLst>
                                            <p:cond delay="0"/>
                                          </p:stCondLst>
                                        </p:cTn>
                                        <p:tgtEl>
                                          <p:spTgt spid="145"/>
                                        </p:tgtEl>
                                        <p:attrNameLst>
                                          <p:attrName>style.visibility</p:attrName>
                                        </p:attrNameLst>
                                      </p:cBhvr>
                                      <p:to>
                                        <p:strVal val="visible"/>
                                      </p:to>
                                    </p:set>
                                    <p:anim calcmode="lin" valueType="num">
                                      <p:cBhvr>
                                        <p:cTn id="235" dur="500" fill="hold"/>
                                        <p:tgtEl>
                                          <p:spTgt spid="145"/>
                                        </p:tgtEl>
                                        <p:attrNameLst>
                                          <p:attrName>ppt_w</p:attrName>
                                        </p:attrNameLst>
                                      </p:cBhvr>
                                      <p:tavLst>
                                        <p:tav tm="0">
                                          <p:val>
                                            <p:fltVal val="0"/>
                                          </p:val>
                                        </p:tav>
                                        <p:tav tm="100000">
                                          <p:val>
                                            <p:strVal val="#ppt_w"/>
                                          </p:val>
                                        </p:tav>
                                      </p:tavLst>
                                    </p:anim>
                                    <p:anim calcmode="lin" valueType="num">
                                      <p:cBhvr>
                                        <p:cTn id="236" dur="500" fill="hold"/>
                                        <p:tgtEl>
                                          <p:spTgt spid="145"/>
                                        </p:tgtEl>
                                        <p:attrNameLst>
                                          <p:attrName>ppt_h</p:attrName>
                                        </p:attrNameLst>
                                      </p:cBhvr>
                                      <p:tavLst>
                                        <p:tav tm="0">
                                          <p:val>
                                            <p:fltVal val="0"/>
                                          </p:val>
                                        </p:tav>
                                        <p:tav tm="100000">
                                          <p:val>
                                            <p:strVal val="#ppt_h"/>
                                          </p:val>
                                        </p:tav>
                                      </p:tavLst>
                                    </p:anim>
                                    <p:animEffect transition="in" filter="fade">
                                      <p:cBhvr>
                                        <p:cTn id="237" dur="500"/>
                                        <p:tgtEl>
                                          <p:spTgt spid="145"/>
                                        </p:tgtEl>
                                      </p:cBhvr>
                                    </p:animEffect>
                                  </p:childTnLst>
                                </p:cTn>
                              </p:par>
                            </p:childTnLst>
                          </p:cTn>
                        </p:par>
                        <p:par>
                          <p:cTn id="238" fill="hold">
                            <p:stCondLst>
                              <p:cond delay="19500"/>
                            </p:stCondLst>
                            <p:childTnLst>
                              <p:par>
                                <p:cTn id="239" presetID="53" presetClass="entr" presetSubtype="16" fill="hold" grpId="0" nodeType="afterEffect">
                                  <p:stCondLst>
                                    <p:cond delay="0"/>
                                  </p:stCondLst>
                                  <p:childTnLst>
                                    <p:set>
                                      <p:cBhvr>
                                        <p:cTn id="240" dur="1" fill="hold">
                                          <p:stCondLst>
                                            <p:cond delay="0"/>
                                          </p:stCondLst>
                                        </p:cTn>
                                        <p:tgtEl>
                                          <p:spTgt spid="146"/>
                                        </p:tgtEl>
                                        <p:attrNameLst>
                                          <p:attrName>style.visibility</p:attrName>
                                        </p:attrNameLst>
                                      </p:cBhvr>
                                      <p:to>
                                        <p:strVal val="visible"/>
                                      </p:to>
                                    </p:set>
                                    <p:anim calcmode="lin" valueType="num">
                                      <p:cBhvr>
                                        <p:cTn id="241" dur="500" fill="hold"/>
                                        <p:tgtEl>
                                          <p:spTgt spid="146"/>
                                        </p:tgtEl>
                                        <p:attrNameLst>
                                          <p:attrName>ppt_w</p:attrName>
                                        </p:attrNameLst>
                                      </p:cBhvr>
                                      <p:tavLst>
                                        <p:tav tm="0">
                                          <p:val>
                                            <p:fltVal val="0"/>
                                          </p:val>
                                        </p:tav>
                                        <p:tav tm="100000">
                                          <p:val>
                                            <p:strVal val="#ppt_w"/>
                                          </p:val>
                                        </p:tav>
                                      </p:tavLst>
                                    </p:anim>
                                    <p:anim calcmode="lin" valueType="num">
                                      <p:cBhvr>
                                        <p:cTn id="242" dur="500" fill="hold"/>
                                        <p:tgtEl>
                                          <p:spTgt spid="146"/>
                                        </p:tgtEl>
                                        <p:attrNameLst>
                                          <p:attrName>ppt_h</p:attrName>
                                        </p:attrNameLst>
                                      </p:cBhvr>
                                      <p:tavLst>
                                        <p:tav tm="0">
                                          <p:val>
                                            <p:fltVal val="0"/>
                                          </p:val>
                                        </p:tav>
                                        <p:tav tm="100000">
                                          <p:val>
                                            <p:strVal val="#ppt_h"/>
                                          </p:val>
                                        </p:tav>
                                      </p:tavLst>
                                    </p:anim>
                                    <p:animEffect transition="in" filter="fade">
                                      <p:cBhvr>
                                        <p:cTn id="243" dur="500"/>
                                        <p:tgtEl>
                                          <p:spTgt spid="146"/>
                                        </p:tgtEl>
                                      </p:cBhvr>
                                    </p:animEffect>
                                  </p:childTnLst>
                                </p:cTn>
                              </p:par>
                            </p:childTnLst>
                          </p:cTn>
                        </p:par>
                        <p:par>
                          <p:cTn id="244" fill="hold">
                            <p:stCondLst>
                              <p:cond delay="20000"/>
                            </p:stCondLst>
                            <p:childTnLst>
                              <p:par>
                                <p:cTn id="245" presetID="53" presetClass="entr" presetSubtype="16" fill="hold" grpId="0" nodeType="afterEffect">
                                  <p:stCondLst>
                                    <p:cond delay="0"/>
                                  </p:stCondLst>
                                  <p:childTnLst>
                                    <p:set>
                                      <p:cBhvr>
                                        <p:cTn id="246" dur="1" fill="hold">
                                          <p:stCondLst>
                                            <p:cond delay="0"/>
                                          </p:stCondLst>
                                        </p:cTn>
                                        <p:tgtEl>
                                          <p:spTgt spid="147"/>
                                        </p:tgtEl>
                                        <p:attrNameLst>
                                          <p:attrName>style.visibility</p:attrName>
                                        </p:attrNameLst>
                                      </p:cBhvr>
                                      <p:to>
                                        <p:strVal val="visible"/>
                                      </p:to>
                                    </p:set>
                                    <p:anim calcmode="lin" valueType="num">
                                      <p:cBhvr>
                                        <p:cTn id="247" dur="500" fill="hold"/>
                                        <p:tgtEl>
                                          <p:spTgt spid="147"/>
                                        </p:tgtEl>
                                        <p:attrNameLst>
                                          <p:attrName>ppt_w</p:attrName>
                                        </p:attrNameLst>
                                      </p:cBhvr>
                                      <p:tavLst>
                                        <p:tav tm="0">
                                          <p:val>
                                            <p:fltVal val="0"/>
                                          </p:val>
                                        </p:tav>
                                        <p:tav tm="100000">
                                          <p:val>
                                            <p:strVal val="#ppt_w"/>
                                          </p:val>
                                        </p:tav>
                                      </p:tavLst>
                                    </p:anim>
                                    <p:anim calcmode="lin" valueType="num">
                                      <p:cBhvr>
                                        <p:cTn id="248" dur="500" fill="hold"/>
                                        <p:tgtEl>
                                          <p:spTgt spid="147"/>
                                        </p:tgtEl>
                                        <p:attrNameLst>
                                          <p:attrName>ppt_h</p:attrName>
                                        </p:attrNameLst>
                                      </p:cBhvr>
                                      <p:tavLst>
                                        <p:tav tm="0">
                                          <p:val>
                                            <p:fltVal val="0"/>
                                          </p:val>
                                        </p:tav>
                                        <p:tav tm="100000">
                                          <p:val>
                                            <p:strVal val="#ppt_h"/>
                                          </p:val>
                                        </p:tav>
                                      </p:tavLst>
                                    </p:anim>
                                    <p:animEffect transition="in" filter="fade">
                                      <p:cBhvr>
                                        <p:cTn id="249" dur="500"/>
                                        <p:tgtEl>
                                          <p:spTgt spid="147"/>
                                        </p:tgtEl>
                                      </p:cBhvr>
                                    </p:animEffect>
                                  </p:childTnLst>
                                </p:cTn>
                              </p:par>
                            </p:childTnLst>
                          </p:cTn>
                        </p:par>
                        <p:par>
                          <p:cTn id="250" fill="hold">
                            <p:stCondLst>
                              <p:cond delay="20500"/>
                            </p:stCondLst>
                            <p:childTnLst>
                              <p:par>
                                <p:cTn id="251" presetID="53" presetClass="entr" presetSubtype="16" fill="hold" grpId="0" nodeType="afterEffect">
                                  <p:stCondLst>
                                    <p:cond delay="0"/>
                                  </p:stCondLst>
                                  <p:childTnLst>
                                    <p:set>
                                      <p:cBhvr>
                                        <p:cTn id="252" dur="1" fill="hold">
                                          <p:stCondLst>
                                            <p:cond delay="0"/>
                                          </p:stCondLst>
                                        </p:cTn>
                                        <p:tgtEl>
                                          <p:spTgt spid="148"/>
                                        </p:tgtEl>
                                        <p:attrNameLst>
                                          <p:attrName>style.visibility</p:attrName>
                                        </p:attrNameLst>
                                      </p:cBhvr>
                                      <p:to>
                                        <p:strVal val="visible"/>
                                      </p:to>
                                    </p:set>
                                    <p:anim calcmode="lin" valueType="num">
                                      <p:cBhvr>
                                        <p:cTn id="253" dur="500" fill="hold"/>
                                        <p:tgtEl>
                                          <p:spTgt spid="148"/>
                                        </p:tgtEl>
                                        <p:attrNameLst>
                                          <p:attrName>ppt_w</p:attrName>
                                        </p:attrNameLst>
                                      </p:cBhvr>
                                      <p:tavLst>
                                        <p:tav tm="0">
                                          <p:val>
                                            <p:fltVal val="0"/>
                                          </p:val>
                                        </p:tav>
                                        <p:tav tm="100000">
                                          <p:val>
                                            <p:strVal val="#ppt_w"/>
                                          </p:val>
                                        </p:tav>
                                      </p:tavLst>
                                    </p:anim>
                                    <p:anim calcmode="lin" valueType="num">
                                      <p:cBhvr>
                                        <p:cTn id="254" dur="500" fill="hold"/>
                                        <p:tgtEl>
                                          <p:spTgt spid="148"/>
                                        </p:tgtEl>
                                        <p:attrNameLst>
                                          <p:attrName>ppt_h</p:attrName>
                                        </p:attrNameLst>
                                      </p:cBhvr>
                                      <p:tavLst>
                                        <p:tav tm="0">
                                          <p:val>
                                            <p:fltVal val="0"/>
                                          </p:val>
                                        </p:tav>
                                        <p:tav tm="100000">
                                          <p:val>
                                            <p:strVal val="#ppt_h"/>
                                          </p:val>
                                        </p:tav>
                                      </p:tavLst>
                                    </p:anim>
                                    <p:animEffect transition="in" filter="fade">
                                      <p:cBhvr>
                                        <p:cTn id="255" dur="500"/>
                                        <p:tgtEl>
                                          <p:spTgt spid="148"/>
                                        </p:tgtEl>
                                      </p:cBhvr>
                                    </p:animEffect>
                                  </p:childTnLst>
                                </p:cTn>
                              </p:par>
                            </p:childTnLst>
                          </p:cTn>
                        </p:par>
                        <p:par>
                          <p:cTn id="256" fill="hold">
                            <p:stCondLst>
                              <p:cond delay="21000"/>
                            </p:stCondLst>
                            <p:childTnLst>
                              <p:par>
                                <p:cTn id="257" presetID="53" presetClass="entr" presetSubtype="16" fill="hold" grpId="0" nodeType="afterEffect">
                                  <p:stCondLst>
                                    <p:cond delay="0"/>
                                  </p:stCondLst>
                                  <p:childTnLst>
                                    <p:set>
                                      <p:cBhvr>
                                        <p:cTn id="258" dur="1" fill="hold">
                                          <p:stCondLst>
                                            <p:cond delay="0"/>
                                          </p:stCondLst>
                                        </p:cTn>
                                        <p:tgtEl>
                                          <p:spTgt spid="149"/>
                                        </p:tgtEl>
                                        <p:attrNameLst>
                                          <p:attrName>style.visibility</p:attrName>
                                        </p:attrNameLst>
                                      </p:cBhvr>
                                      <p:to>
                                        <p:strVal val="visible"/>
                                      </p:to>
                                    </p:set>
                                    <p:anim calcmode="lin" valueType="num">
                                      <p:cBhvr>
                                        <p:cTn id="259" dur="500" fill="hold"/>
                                        <p:tgtEl>
                                          <p:spTgt spid="149"/>
                                        </p:tgtEl>
                                        <p:attrNameLst>
                                          <p:attrName>ppt_w</p:attrName>
                                        </p:attrNameLst>
                                      </p:cBhvr>
                                      <p:tavLst>
                                        <p:tav tm="0">
                                          <p:val>
                                            <p:fltVal val="0"/>
                                          </p:val>
                                        </p:tav>
                                        <p:tav tm="100000">
                                          <p:val>
                                            <p:strVal val="#ppt_w"/>
                                          </p:val>
                                        </p:tav>
                                      </p:tavLst>
                                    </p:anim>
                                    <p:anim calcmode="lin" valueType="num">
                                      <p:cBhvr>
                                        <p:cTn id="260" dur="500" fill="hold"/>
                                        <p:tgtEl>
                                          <p:spTgt spid="149"/>
                                        </p:tgtEl>
                                        <p:attrNameLst>
                                          <p:attrName>ppt_h</p:attrName>
                                        </p:attrNameLst>
                                      </p:cBhvr>
                                      <p:tavLst>
                                        <p:tav tm="0">
                                          <p:val>
                                            <p:fltVal val="0"/>
                                          </p:val>
                                        </p:tav>
                                        <p:tav tm="100000">
                                          <p:val>
                                            <p:strVal val="#ppt_h"/>
                                          </p:val>
                                        </p:tav>
                                      </p:tavLst>
                                    </p:anim>
                                    <p:animEffect transition="in" filter="fade">
                                      <p:cBhvr>
                                        <p:cTn id="261" dur="500"/>
                                        <p:tgtEl>
                                          <p:spTgt spid="149"/>
                                        </p:tgtEl>
                                      </p:cBhvr>
                                    </p:animEffect>
                                  </p:childTnLst>
                                </p:cTn>
                              </p:par>
                            </p:childTnLst>
                          </p:cTn>
                        </p:par>
                        <p:par>
                          <p:cTn id="262" fill="hold">
                            <p:stCondLst>
                              <p:cond delay="21500"/>
                            </p:stCondLst>
                            <p:childTnLst>
                              <p:par>
                                <p:cTn id="263" presetID="53" presetClass="entr" presetSubtype="16" fill="hold" grpId="0" nodeType="afterEffect">
                                  <p:stCondLst>
                                    <p:cond delay="0"/>
                                  </p:stCondLst>
                                  <p:childTnLst>
                                    <p:set>
                                      <p:cBhvr>
                                        <p:cTn id="264" dur="1" fill="hold">
                                          <p:stCondLst>
                                            <p:cond delay="0"/>
                                          </p:stCondLst>
                                        </p:cTn>
                                        <p:tgtEl>
                                          <p:spTgt spid="164"/>
                                        </p:tgtEl>
                                        <p:attrNameLst>
                                          <p:attrName>style.visibility</p:attrName>
                                        </p:attrNameLst>
                                      </p:cBhvr>
                                      <p:to>
                                        <p:strVal val="visible"/>
                                      </p:to>
                                    </p:set>
                                    <p:anim calcmode="lin" valueType="num">
                                      <p:cBhvr>
                                        <p:cTn id="265" dur="500" fill="hold"/>
                                        <p:tgtEl>
                                          <p:spTgt spid="164"/>
                                        </p:tgtEl>
                                        <p:attrNameLst>
                                          <p:attrName>ppt_w</p:attrName>
                                        </p:attrNameLst>
                                      </p:cBhvr>
                                      <p:tavLst>
                                        <p:tav tm="0">
                                          <p:val>
                                            <p:fltVal val="0"/>
                                          </p:val>
                                        </p:tav>
                                        <p:tav tm="100000">
                                          <p:val>
                                            <p:strVal val="#ppt_w"/>
                                          </p:val>
                                        </p:tav>
                                      </p:tavLst>
                                    </p:anim>
                                    <p:anim calcmode="lin" valueType="num">
                                      <p:cBhvr>
                                        <p:cTn id="266" dur="500" fill="hold"/>
                                        <p:tgtEl>
                                          <p:spTgt spid="164"/>
                                        </p:tgtEl>
                                        <p:attrNameLst>
                                          <p:attrName>ppt_h</p:attrName>
                                        </p:attrNameLst>
                                      </p:cBhvr>
                                      <p:tavLst>
                                        <p:tav tm="0">
                                          <p:val>
                                            <p:fltVal val="0"/>
                                          </p:val>
                                        </p:tav>
                                        <p:tav tm="100000">
                                          <p:val>
                                            <p:strVal val="#ppt_h"/>
                                          </p:val>
                                        </p:tav>
                                      </p:tavLst>
                                    </p:anim>
                                    <p:animEffect transition="in" filter="fade">
                                      <p:cBhvr>
                                        <p:cTn id="267" dur="500"/>
                                        <p:tgtEl>
                                          <p:spTgt spid="164"/>
                                        </p:tgtEl>
                                      </p:cBhvr>
                                    </p:animEffect>
                                  </p:childTnLst>
                                </p:cTn>
                              </p:par>
                            </p:childTnLst>
                          </p:cTn>
                        </p:par>
                        <p:par>
                          <p:cTn id="268" fill="hold">
                            <p:stCondLst>
                              <p:cond delay="22000"/>
                            </p:stCondLst>
                            <p:childTnLst>
                              <p:par>
                                <p:cTn id="269" presetID="53" presetClass="entr" presetSubtype="16" fill="hold" grpId="0" nodeType="afterEffect">
                                  <p:stCondLst>
                                    <p:cond delay="0"/>
                                  </p:stCondLst>
                                  <p:childTnLst>
                                    <p:set>
                                      <p:cBhvr>
                                        <p:cTn id="270" dur="1" fill="hold">
                                          <p:stCondLst>
                                            <p:cond delay="0"/>
                                          </p:stCondLst>
                                        </p:cTn>
                                        <p:tgtEl>
                                          <p:spTgt spid="165"/>
                                        </p:tgtEl>
                                        <p:attrNameLst>
                                          <p:attrName>style.visibility</p:attrName>
                                        </p:attrNameLst>
                                      </p:cBhvr>
                                      <p:to>
                                        <p:strVal val="visible"/>
                                      </p:to>
                                    </p:set>
                                    <p:anim calcmode="lin" valueType="num">
                                      <p:cBhvr>
                                        <p:cTn id="271" dur="500" fill="hold"/>
                                        <p:tgtEl>
                                          <p:spTgt spid="165"/>
                                        </p:tgtEl>
                                        <p:attrNameLst>
                                          <p:attrName>ppt_w</p:attrName>
                                        </p:attrNameLst>
                                      </p:cBhvr>
                                      <p:tavLst>
                                        <p:tav tm="0">
                                          <p:val>
                                            <p:fltVal val="0"/>
                                          </p:val>
                                        </p:tav>
                                        <p:tav tm="100000">
                                          <p:val>
                                            <p:strVal val="#ppt_w"/>
                                          </p:val>
                                        </p:tav>
                                      </p:tavLst>
                                    </p:anim>
                                    <p:anim calcmode="lin" valueType="num">
                                      <p:cBhvr>
                                        <p:cTn id="272" dur="500" fill="hold"/>
                                        <p:tgtEl>
                                          <p:spTgt spid="165"/>
                                        </p:tgtEl>
                                        <p:attrNameLst>
                                          <p:attrName>ppt_h</p:attrName>
                                        </p:attrNameLst>
                                      </p:cBhvr>
                                      <p:tavLst>
                                        <p:tav tm="0">
                                          <p:val>
                                            <p:fltVal val="0"/>
                                          </p:val>
                                        </p:tav>
                                        <p:tav tm="100000">
                                          <p:val>
                                            <p:strVal val="#ppt_h"/>
                                          </p:val>
                                        </p:tav>
                                      </p:tavLst>
                                    </p:anim>
                                    <p:animEffect transition="in" filter="fade">
                                      <p:cBhvr>
                                        <p:cTn id="273" dur="500"/>
                                        <p:tgtEl>
                                          <p:spTgt spid="165"/>
                                        </p:tgtEl>
                                      </p:cBhvr>
                                    </p:animEffect>
                                  </p:childTnLst>
                                </p:cTn>
                              </p:par>
                            </p:childTnLst>
                          </p:cTn>
                        </p:par>
                        <p:par>
                          <p:cTn id="274" fill="hold">
                            <p:stCondLst>
                              <p:cond delay="22500"/>
                            </p:stCondLst>
                            <p:childTnLst>
                              <p:par>
                                <p:cTn id="275" presetID="53" presetClass="entr" presetSubtype="16" fill="hold" grpId="0" nodeType="afterEffect">
                                  <p:stCondLst>
                                    <p:cond delay="0"/>
                                  </p:stCondLst>
                                  <p:childTnLst>
                                    <p:set>
                                      <p:cBhvr>
                                        <p:cTn id="276" dur="1" fill="hold">
                                          <p:stCondLst>
                                            <p:cond delay="0"/>
                                          </p:stCondLst>
                                        </p:cTn>
                                        <p:tgtEl>
                                          <p:spTgt spid="166"/>
                                        </p:tgtEl>
                                        <p:attrNameLst>
                                          <p:attrName>style.visibility</p:attrName>
                                        </p:attrNameLst>
                                      </p:cBhvr>
                                      <p:to>
                                        <p:strVal val="visible"/>
                                      </p:to>
                                    </p:set>
                                    <p:anim calcmode="lin" valueType="num">
                                      <p:cBhvr>
                                        <p:cTn id="277" dur="500" fill="hold"/>
                                        <p:tgtEl>
                                          <p:spTgt spid="166"/>
                                        </p:tgtEl>
                                        <p:attrNameLst>
                                          <p:attrName>ppt_w</p:attrName>
                                        </p:attrNameLst>
                                      </p:cBhvr>
                                      <p:tavLst>
                                        <p:tav tm="0">
                                          <p:val>
                                            <p:fltVal val="0"/>
                                          </p:val>
                                        </p:tav>
                                        <p:tav tm="100000">
                                          <p:val>
                                            <p:strVal val="#ppt_w"/>
                                          </p:val>
                                        </p:tav>
                                      </p:tavLst>
                                    </p:anim>
                                    <p:anim calcmode="lin" valueType="num">
                                      <p:cBhvr>
                                        <p:cTn id="278" dur="500" fill="hold"/>
                                        <p:tgtEl>
                                          <p:spTgt spid="166"/>
                                        </p:tgtEl>
                                        <p:attrNameLst>
                                          <p:attrName>ppt_h</p:attrName>
                                        </p:attrNameLst>
                                      </p:cBhvr>
                                      <p:tavLst>
                                        <p:tav tm="0">
                                          <p:val>
                                            <p:fltVal val="0"/>
                                          </p:val>
                                        </p:tav>
                                        <p:tav tm="100000">
                                          <p:val>
                                            <p:strVal val="#ppt_h"/>
                                          </p:val>
                                        </p:tav>
                                      </p:tavLst>
                                    </p:anim>
                                    <p:animEffect transition="in" filter="fade">
                                      <p:cBhvr>
                                        <p:cTn id="279" dur="500"/>
                                        <p:tgtEl>
                                          <p:spTgt spid="166"/>
                                        </p:tgtEl>
                                      </p:cBhvr>
                                    </p:animEffect>
                                  </p:childTnLst>
                                </p:cTn>
                              </p:par>
                            </p:childTnLst>
                          </p:cTn>
                        </p:par>
                        <p:par>
                          <p:cTn id="280" fill="hold">
                            <p:stCondLst>
                              <p:cond delay="23000"/>
                            </p:stCondLst>
                            <p:childTnLst>
                              <p:par>
                                <p:cTn id="281" presetID="53" presetClass="entr" presetSubtype="16" fill="hold" grpId="0" nodeType="afterEffect">
                                  <p:stCondLst>
                                    <p:cond delay="0"/>
                                  </p:stCondLst>
                                  <p:childTnLst>
                                    <p:set>
                                      <p:cBhvr>
                                        <p:cTn id="282" dur="1" fill="hold">
                                          <p:stCondLst>
                                            <p:cond delay="0"/>
                                          </p:stCondLst>
                                        </p:cTn>
                                        <p:tgtEl>
                                          <p:spTgt spid="167"/>
                                        </p:tgtEl>
                                        <p:attrNameLst>
                                          <p:attrName>style.visibility</p:attrName>
                                        </p:attrNameLst>
                                      </p:cBhvr>
                                      <p:to>
                                        <p:strVal val="visible"/>
                                      </p:to>
                                    </p:set>
                                    <p:anim calcmode="lin" valueType="num">
                                      <p:cBhvr>
                                        <p:cTn id="283" dur="500" fill="hold"/>
                                        <p:tgtEl>
                                          <p:spTgt spid="167"/>
                                        </p:tgtEl>
                                        <p:attrNameLst>
                                          <p:attrName>ppt_w</p:attrName>
                                        </p:attrNameLst>
                                      </p:cBhvr>
                                      <p:tavLst>
                                        <p:tav tm="0">
                                          <p:val>
                                            <p:fltVal val="0"/>
                                          </p:val>
                                        </p:tav>
                                        <p:tav tm="100000">
                                          <p:val>
                                            <p:strVal val="#ppt_w"/>
                                          </p:val>
                                        </p:tav>
                                      </p:tavLst>
                                    </p:anim>
                                    <p:anim calcmode="lin" valueType="num">
                                      <p:cBhvr>
                                        <p:cTn id="284" dur="500" fill="hold"/>
                                        <p:tgtEl>
                                          <p:spTgt spid="167"/>
                                        </p:tgtEl>
                                        <p:attrNameLst>
                                          <p:attrName>ppt_h</p:attrName>
                                        </p:attrNameLst>
                                      </p:cBhvr>
                                      <p:tavLst>
                                        <p:tav tm="0">
                                          <p:val>
                                            <p:fltVal val="0"/>
                                          </p:val>
                                        </p:tav>
                                        <p:tav tm="100000">
                                          <p:val>
                                            <p:strVal val="#ppt_h"/>
                                          </p:val>
                                        </p:tav>
                                      </p:tavLst>
                                    </p:anim>
                                    <p:animEffect transition="in" filter="fade">
                                      <p:cBhvr>
                                        <p:cTn id="285" dur="500"/>
                                        <p:tgtEl>
                                          <p:spTgt spid="167"/>
                                        </p:tgtEl>
                                      </p:cBhvr>
                                    </p:animEffect>
                                  </p:childTnLst>
                                </p:cTn>
                              </p:par>
                            </p:childTnLst>
                          </p:cTn>
                        </p:par>
                        <p:par>
                          <p:cTn id="286" fill="hold">
                            <p:stCondLst>
                              <p:cond delay="23500"/>
                            </p:stCondLst>
                            <p:childTnLst>
                              <p:par>
                                <p:cTn id="287" presetID="53" presetClass="entr" presetSubtype="16" fill="hold" grpId="0" nodeType="afterEffect">
                                  <p:stCondLst>
                                    <p:cond delay="0"/>
                                  </p:stCondLst>
                                  <p:childTnLst>
                                    <p:set>
                                      <p:cBhvr>
                                        <p:cTn id="288" dur="1" fill="hold">
                                          <p:stCondLst>
                                            <p:cond delay="0"/>
                                          </p:stCondLst>
                                        </p:cTn>
                                        <p:tgtEl>
                                          <p:spTgt spid="168"/>
                                        </p:tgtEl>
                                        <p:attrNameLst>
                                          <p:attrName>style.visibility</p:attrName>
                                        </p:attrNameLst>
                                      </p:cBhvr>
                                      <p:to>
                                        <p:strVal val="visible"/>
                                      </p:to>
                                    </p:set>
                                    <p:anim calcmode="lin" valueType="num">
                                      <p:cBhvr>
                                        <p:cTn id="289" dur="500" fill="hold"/>
                                        <p:tgtEl>
                                          <p:spTgt spid="168"/>
                                        </p:tgtEl>
                                        <p:attrNameLst>
                                          <p:attrName>ppt_w</p:attrName>
                                        </p:attrNameLst>
                                      </p:cBhvr>
                                      <p:tavLst>
                                        <p:tav tm="0">
                                          <p:val>
                                            <p:fltVal val="0"/>
                                          </p:val>
                                        </p:tav>
                                        <p:tav tm="100000">
                                          <p:val>
                                            <p:strVal val="#ppt_w"/>
                                          </p:val>
                                        </p:tav>
                                      </p:tavLst>
                                    </p:anim>
                                    <p:anim calcmode="lin" valueType="num">
                                      <p:cBhvr>
                                        <p:cTn id="290" dur="500" fill="hold"/>
                                        <p:tgtEl>
                                          <p:spTgt spid="168"/>
                                        </p:tgtEl>
                                        <p:attrNameLst>
                                          <p:attrName>ppt_h</p:attrName>
                                        </p:attrNameLst>
                                      </p:cBhvr>
                                      <p:tavLst>
                                        <p:tav tm="0">
                                          <p:val>
                                            <p:fltVal val="0"/>
                                          </p:val>
                                        </p:tav>
                                        <p:tav tm="100000">
                                          <p:val>
                                            <p:strVal val="#ppt_h"/>
                                          </p:val>
                                        </p:tav>
                                      </p:tavLst>
                                    </p:anim>
                                    <p:animEffect transition="in" filter="fade">
                                      <p:cBhvr>
                                        <p:cTn id="291" dur="500"/>
                                        <p:tgtEl>
                                          <p:spTgt spid="168"/>
                                        </p:tgtEl>
                                      </p:cBhvr>
                                    </p:animEffect>
                                  </p:childTnLst>
                                </p:cTn>
                              </p:par>
                            </p:childTnLst>
                          </p:cTn>
                        </p:par>
                        <p:par>
                          <p:cTn id="292" fill="hold">
                            <p:stCondLst>
                              <p:cond delay="24000"/>
                            </p:stCondLst>
                            <p:childTnLst>
                              <p:par>
                                <p:cTn id="293" presetID="53" presetClass="entr" presetSubtype="16" fill="hold" grpId="0" nodeType="afterEffect">
                                  <p:stCondLst>
                                    <p:cond delay="0"/>
                                  </p:stCondLst>
                                  <p:childTnLst>
                                    <p:set>
                                      <p:cBhvr>
                                        <p:cTn id="294" dur="1" fill="hold">
                                          <p:stCondLst>
                                            <p:cond delay="0"/>
                                          </p:stCondLst>
                                        </p:cTn>
                                        <p:tgtEl>
                                          <p:spTgt spid="169"/>
                                        </p:tgtEl>
                                        <p:attrNameLst>
                                          <p:attrName>style.visibility</p:attrName>
                                        </p:attrNameLst>
                                      </p:cBhvr>
                                      <p:to>
                                        <p:strVal val="visible"/>
                                      </p:to>
                                    </p:set>
                                    <p:anim calcmode="lin" valueType="num">
                                      <p:cBhvr>
                                        <p:cTn id="295" dur="500" fill="hold"/>
                                        <p:tgtEl>
                                          <p:spTgt spid="169"/>
                                        </p:tgtEl>
                                        <p:attrNameLst>
                                          <p:attrName>ppt_w</p:attrName>
                                        </p:attrNameLst>
                                      </p:cBhvr>
                                      <p:tavLst>
                                        <p:tav tm="0">
                                          <p:val>
                                            <p:fltVal val="0"/>
                                          </p:val>
                                        </p:tav>
                                        <p:tav tm="100000">
                                          <p:val>
                                            <p:strVal val="#ppt_w"/>
                                          </p:val>
                                        </p:tav>
                                      </p:tavLst>
                                    </p:anim>
                                    <p:anim calcmode="lin" valueType="num">
                                      <p:cBhvr>
                                        <p:cTn id="296" dur="500" fill="hold"/>
                                        <p:tgtEl>
                                          <p:spTgt spid="169"/>
                                        </p:tgtEl>
                                        <p:attrNameLst>
                                          <p:attrName>ppt_h</p:attrName>
                                        </p:attrNameLst>
                                      </p:cBhvr>
                                      <p:tavLst>
                                        <p:tav tm="0">
                                          <p:val>
                                            <p:fltVal val="0"/>
                                          </p:val>
                                        </p:tav>
                                        <p:tav tm="100000">
                                          <p:val>
                                            <p:strVal val="#ppt_h"/>
                                          </p:val>
                                        </p:tav>
                                      </p:tavLst>
                                    </p:anim>
                                    <p:animEffect transition="in" filter="fade">
                                      <p:cBhvr>
                                        <p:cTn id="297" dur="500"/>
                                        <p:tgtEl>
                                          <p:spTgt spid="169"/>
                                        </p:tgtEl>
                                      </p:cBhvr>
                                    </p:animEffect>
                                  </p:childTnLst>
                                </p:cTn>
                              </p:par>
                            </p:childTnLst>
                          </p:cTn>
                        </p:par>
                        <p:par>
                          <p:cTn id="298" fill="hold">
                            <p:stCondLst>
                              <p:cond delay="24500"/>
                            </p:stCondLst>
                            <p:childTnLst>
                              <p:par>
                                <p:cTn id="299" presetID="53" presetClass="entr" presetSubtype="16" fill="hold" grpId="0" nodeType="afterEffect">
                                  <p:stCondLst>
                                    <p:cond delay="0"/>
                                  </p:stCondLst>
                                  <p:childTnLst>
                                    <p:set>
                                      <p:cBhvr>
                                        <p:cTn id="300" dur="1" fill="hold">
                                          <p:stCondLst>
                                            <p:cond delay="0"/>
                                          </p:stCondLst>
                                        </p:cTn>
                                        <p:tgtEl>
                                          <p:spTgt spid="170"/>
                                        </p:tgtEl>
                                        <p:attrNameLst>
                                          <p:attrName>style.visibility</p:attrName>
                                        </p:attrNameLst>
                                      </p:cBhvr>
                                      <p:to>
                                        <p:strVal val="visible"/>
                                      </p:to>
                                    </p:set>
                                    <p:anim calcmode="lin" valueType="num">
                                      <p:cBhvr>
                                        <p:cTn id="301" dur="500" fill="hold"/>
                                        <p:tgtEl>
                                          <p:spTgt spid="170"/>
                                        </p:tgtEl>
                                        <p:attrNameLst>
                                          <p:attrName>ppt_w</p:attrName>
                                        </p:attrNameLst>
                                      </p:cBhvr>
                                      <p:tavLst>
                                        <p:tav tm="0">
                                          <p:val>
                                            <p:fltVal val="0"/>
                                          </p:val>
                                        </p:tav>
                                        <p:tav tm="100000">
                                          <p:val>
                                            <p:strVal val="#ppt_w"/>
                                          </p:val>
                                        </p:tav>
                                      </p:tavLst>
                                    </p:anim>
                                    <p:anim calcmode="lin" valueType="num">
                                      <p:cBhvr>
                                        <p:cTn id="302" dur="500" fill="hold"/>
                                        <p:tgtEl>
                                          <p:spTgt spid="170"/>
                                        </p:tgtEl>
                                        <p:attrNameLst>
                                          <p:attrName>ppt_h</p:attrName>
                                        </p:attrNameLst>
                                      </p:cBhvr>
                                      <p:tavLst>
                                        <p:tav tm="0">
                                          <p:val>
                                            <p:fltVal val="0"/>
                                          </p:val>
                                        </p:tav>
                                        <p:tav tm="100000">
                                          <p:val>
                                            <p:strVal val="#ppt_h"/>
                                          </p:val>
                                        </p:tav>
                                      </p:tavLst>
                                    </p:anim>
                                    <p:animEffect transition="in" filter="fade">
                                      <p:cBhvr>
                                        <p:cTn id="303" dur="500"/>
                                        <p:tgtEl>
                                          <p:spTgt spid="170"/>
                                        </p:tgtEl>
                                      </p:cBhvr>
                                    </p:animEffect>
                                  </p:childTnLst>
                                </p:cTn>
                              </p:par>
                            </p:childTnLst>
                          </p:cTn>
                        </p:par>
                        <p:par>
                          <p:cTn id="304" fill="hold">
                            <p:stCondLst>
                              <p:cond delay="25000"/>
                            </p:stCondLst>
                            <p:childTnLst>
                              <p:par>
                                <p:cTn id="305" presetID="53" presetClass="entr" presetSubtype="16" fill="hold" grpId="0" nodeType="afterEffect">
                                  <p:stCondLst>
                                    <p:cond delay="0"/>
                                  </p:stCondLst>
                                  <p:childTnLst>
                                    <p:set>
                                      <p:cBhvr>
                                        <p:cTn id="306" dur="1" fill="hold">
                                          <p:stCondLst>
                                            <p:cond delay="0"/>
                                          </p:stCondLst>
                                        </p:cTn>
                                        <p:tgtEl>
                                          <p:spTgt spid="150"/>
                                        </p:tgtEl>
                                        <p:attrNameLst>
                                          <p:attrName>style.visibility</p:attrName>
                                        </p:attrNameLst>
                                      </p:cBhvr>
                                      <p:to>
                                        <p:strVal val="visible"/>
                                      </p:to>
                                    </p:set>
                                    <p:anim calcmode="lin" valueType="num">
                                      <p:cBhvr>
                                        <p:cTn id="307" dur="500" fill="hold"/>
                                        <p:tgtEl>
                                          <p:spTgt spid="150"/>
                                        </p:tgtEl>
                                        <p:attrNameLst>
                                          <p:attrName>ppt_w</p:attrName>
                                        </p:attrNameLst>
                                      </p:cBhvr>
                                      <p:tavLst>
                                        <p:tav tm="0">
                                          <p:val>
                                            <p:fltVal val="0"/>
                                          </p:val>
                                        </p:tav>
                                        <p:tav tm="100000">
                                          <p:val>
                                            <p:strVal val="#ppt_w"/>
                                          </p:val>
                                        </p:tav>
                                      </p:tavLst>
                                    </p:anim>
                                    <p:anim calcmode="lin" valueType="num">
                                      <p:cBhvr>
                                        <p:cTn id="308" dur="500" fill="hold"/>
                                        <p:tgtEl>
                                          <p:spTgt spid="150"/>
                                        </p:tgtEl>
                                        <p:attrNameLst>
                                          <p:attrName>ppt_h</p:attrName>
                                        </p:attrNameLst>
                                      </p:cBhvr>
                                      <p:tavLst>
                                        <p:tav tm="0">
                                          <p:val>
                                            <p:fltVal val="0"/>
                                          </p:val>
                                        </p:tav>
                                        <p:tav tm="100000">
                                          <p:val>
                                            <p:strVal val="#ppt_h"/>
                                          </p:val>
                                        </p:tav>
                                      </p:tavLst>
                                    </p:anim>
                                    <p:animEffect transition="in" filter="fade">
                                      <p:cBhvr>
                                        <p:cTn id="309" dur="500"/>
                                        <p:tgtEl>
                                          <p:spTgt spid="150"/>
                                        </p:tgtEl>
                                      </p:cBhvr>
                                    </p:animEffect>
                                  </p:childTnLst>
                                </p:cTn>
                              </p:par>
                            </p:childTnLst>
                          </p:cTn>
                        </p:par>
                        <p:par>
                          <p:cTn id="310" fill="hold">
                            <p:stCondLst>
                              <p:cond delay="25500"/>
                            </p:stCondLst>
                            <p:childTnLst>
                              <p:par>
                                <p:cTn id="311" presetID="53" presetClass="entr" presetSubtype="16" fill="hold" grpId="0" nodeType="afterEffect">
                                  <p:stCondLst>
                                    <p:cond delay="0"/>
                                  </p:stCondLst>
                                  <p:childTnLst>
                                    <p:set>
                                      <p:cBhvr>
                                        <p:cTn id="312" dur="1" fill="hold">
                                          <p:stCondLst>
                                            <p:cond delay="0"/>
                                          </p:stCondLst>
                                        </p:cTn>
                                        <p:tgtEl>
                                          <p:spTgt spid="151"/>
                                        </p:tgtEl>
                                        <p:attrNameLst>
                                          <p:attrName>style.visibility</p:attrName>
                                        </p:attrNameLst>
                                      </p:cBhvr>
                                      <p:to>
                                        <p:strVal val="visible"/>
                                      </p:to>
                                    </p:set>
                                    <p:anim calcmode="lin" valueType="num">
                                      <p:cBhvr>
                                        <p:cTn id="313" dur="500" fill="hold"/>
                                        <p:tgtEl>
                                          <p:spTgt spid="151"/>
                                        </p:tgtEl>
                                        <p:attrNameLst>
                                          <p:attrName>ppt_w</p:attrName>
                                        </p:attrNameLst>
                                      </p:cBhvr>
                                      <p:tavLst>
                                        <p:tav tm="0">
                                          <p:val>
                                            <p:fltVal val="0"/>
                                          </p:val>
                                        </p:tav>
                                        <p:tav tm="100000">
                                          <p:val>
                                            <p:strVal val="#ppt_w"/>
                                          </p:val>
                                        </p:tav>
                                      </p:tavLst>
                                    </p:anim>
                                    <p:anim calcmode="lin" valueType="num">
                                      <p:cBhvr>
                                        <p:cTn id="314" dur="500" fill="hold"/>
                                        <p:tgtEl>
                                          <p:spTgt spid="151"/>
                                        </p:tgtEl>
                                        <p:attrNameLst>
                                          <p:attrName>ppt_h</p:attrName>
                                        </p:attrNameLst>
                                      </p:cBhvr>
                                      <p:tavLst>
                                        <p:tav tm="0">
                                          <p:val>
                                            <p:fltVal val="0"/>
                                          </p:val>
                                        </p:tav>
                                        <p:tav tm="100000">
                                          <p:val>
                                            <p:strVal val="#ppt_h"/>
                                          </p:val>
                                        </p:tav>
                                      </p:tavLst>
                                    </p:anim>
                                    <p:animEffect transition="in" filter="fade">
                                      <p:cBhvr>
                                        <p:cTn id="315" dur="500"/>
                                        <p:tgtEl>
                                          <p:spTgt spid="151"/>
                                        </p:tgtEl>
                                      </p:cBhvr>
                                    </p:animEffect>
                                  </p:childTnLst>
                                </p:cTn>
                              </p:par>
                            </p:childTnLst>
                          </p:cTn>
                        </p:par>
                        <p:par>
                          <p:cTn id="316" fill="hold">
                            <p:stCondLst>
                              <p:cond delay="26000"/>
                            </p:stCondLst>
                            <p:childTnLst>
                              <p:par>
                                <p:cTn id="317" presetID="53" presetClass="entr" presetSubtype="16" fill="hold" grpId="0" nodeType="afterEffect">
                                  <p:stCondLst>
                                    <p:cond delay="0"/>
                                  </p:stCondLst>
                                  <p:childTnLst>
                                    <p:set>
                                      <p:cBhvr>
                                        <p:cTn id="318" dur="1" fill="hold">
                                          <p:stCondLst>
                                            <p:cond delay="0"/>
                                          </p:stCondLst>
                                        </p:cTn>
                                        <p:tgtEl>
                                          <p:spTgt spid="152"/>
                                        </p:tgtEl>
                                        <p:attrNameLst>
                                          <p:attrName>style.visibility</p:attrName>
                                        </p:attrNameLst>
                                      </p:cBhvr>
                                      <p:to>
                                        <p:strVal val="visible"/>
                                      </p:to>
                                    </p:set>
                                    <p:anim calcmode="lin" valueType="num">
                                      <p:cBhvr>
                                        <p:cTn id="319" dur="500" fill="hold"/>
                                        <p:tgtEl>
                                          <p:spTgt spid="152"/>
                                        </p:tgtEl>
                                        <p:attrNameLst>
                                          <p:attrName>ppt_w</p:attrName>
                                        </p:attrNameLst>
                                      </p:cBhvr>
                                      <p:tavLst>
                                        <p:tav tm="0">
                                          <p:val>
                                            <p:fltVal val="0"/>
                                          </p:val>
                                        </p:tav>
                                        <p:tav tm="100000">
                                          <p:val>
                                            <p:strVal val="#ppt_w"/>
                                          </p:val>
                                        </p:tav>
                                      </p:tavLst>
                                    </p:anim>
                                    <p:anim calcmode="lin" valueType="num">
                                      <p:cBhvr>
                                        <p:cTn id="320" dur="500" fill="hold"/>
                                        <p:tgtEl>
                                          <p:spTgt spid="152"/>
                                        </p:tgtEl>
                                        <p:attrNameLst>
                                          <p:attrName>ppt_h</p:attrName>
                                        </p:attrNameLst>
                                      </p:cBhvr>
                                      <p:tavLst>
                                        <p:tav tm="0">
                                          <p:val>
                                            <p:fltVal val="0"/>
                                          </p:val>
                                        </p:tav>
                                        <p:tav tm="100000">
                                          <p:val>
                                            <p:strVal val="#ppt_h"/>
                                          </p:val>
                                        </p:tav>
                                      </p:tavLst>
                                    </p:anim>
                                    <p:animEffect transition="in" filter="fade">
                                      <p:cBhvr>
                                        <p:cTn id="321" dur="500"/>
                                        <p:tgtEl>
                                          <p:spTgt spid="152"/>
                                        </p:tgtEl>
                                      </p:cBhvr>
                                    </p:animEffect>
                                  </p:childTnLst>
                                </p:cTn>
                              </p:par>
                            </p:childTnLst>
                          </p:cTn>
                        </p:par>
                        <p:par>
                          <p:cTn id="322" fill="hold">
                            <p:stCondLst>
                              <p:cond delay="26500"/>
                            </p:stCondLst>
                            <p:childTnLst>
                              <p:par>
                                <p:cTn id="323" presetID="53" presetClass="entr" presetSubtype="16" fill="hold" grpId="0" nodeType="afterEffect">
                                  <p:stCondLst>
                                    <p:cond delay="0"/>
                                  </p:stCondLst>
                                  <p:childTnLst>
                                    <p:set>
                                      <p:cBhvr>
                                        <p:cTn id="324" dur="1" fill="hold">
                                          <p:stCondLst>
                                            <p:cond delay="0"/>
                                          </p:stCondLst>
                                        </p:cTn>
                                        <p:tgtEl>
                                          <p:spTgt spid="153"/>
                                        </p:tgtEl>
                                        <p:attrNameLst>
                                          <p:attrName>style.visibility</p:attrName>
                                        </p:attrNameLst>
                                      </p:cBhvr>
                                      <p:to>
                                        <p:strVal val="visible"/>
                                      </p:to>
                                    </p:set>
                                    <p:anim calcmode="lin" valueType="num">
                                      <p:cBhvr>
                                        <p:cTn id="325" dur="500" fill="hold"/>
                                        <p:tgtEl>
                                          <p:spTgt spid="153"/>
                                        </p:tgtEl>
                                        <p:attrNameLst>
                                          <p:attrName>ppt_w</p:attrName>
                                        </p:attrNameLst>
                                      </p:cBhvr>
                                      <p:tavLst>
                                        <p:tav tm="0">
                                          <p:val>
                                            <p:fltVal val="0"/>
                                          </p:val>
                                        </p:tav>
                                        <p:tav tm="100000">
                                          <p:val>
                                            <p:strVal val="#ppt_w"/>
                                          </p:val>
                                        </p:tav>
                                      </p:tavLst>
                                    </p:anim>
                                    <p:anim calcmode="lin" valueType="num">
                                      <p:cBhvr>
                                        <p:cTn id="326" dur="500" fill="hold"/>
                                        <p:tgtEl>
                                          <p:spTgt spid="153"/>
                                        </p:tgtEl>
                                        <p:attrNameLst>
                                          <p:attrName>ppt_h</p:attrName>
                                        </p:attrNameLst>
                                      </p:cBhvr>
                                      <p:tavLst>
                                        <p:tav tm="0">
                                          <p:val>
                                            <p:fltVal val="0"/>
                                          </p:val>
                                        </p:tav>
                                        <p:tav tm="100000">
                                          <p:val>
                                            <p:strVal val="#ppt_h"/>
                                          </p:val>
                                        </p:tav>
                                      </p:tavLst>
                                    </p:anim>
                                    <p:animEffect transition="in" filter="fade">
                                      <p:cBhvr>
                                        <p:cTn id="327" dur="500"/>
                                        <p:tgtEl>
                                          <p:spTgt spid="153"/>
                                        </p:tgtEl>
                                      </p:cBhvr>
                                    </p:animEffect>
                                  </p:childTnLst>
                                </p:cTn>
                              </p:par>
                            </p:childTnLst>
                          </p:cTn>
                        </p:par>
                        <p:par>
                          <p:cTn id="328" fill="hold">
                            <p:stCondLst>
                              <p:cond delay="27000"/>
                            </p:stCondLst>
                            <p:childTnLst>
                              <p:par>
                                <p:cTn id="329" presetID="53" presetClass="entr" presetSubtype="16" fill="hold" grpId="0" nodeType="afterEffect">
                                  <p:stCondLst>
                                    <p:cond delay="0"/>
                                  </p:stCondLst>
                                  <p:childTnLst>
                                    <p:set>
                                      <p:cBhvr>
                                        <p:cTn id="330" dur="1" fill="hold">
                                          <p:stCondLst>
                                            <p:cond delay="0"/>
                                          </p:stCondLst>
                                        </p:cTn>
                                        <p:tgtEl>
                                          <p:spTgt spid="154"/>
                                        </p:tgtEl>
                                        <p:attrNameLst>
                                          <p:attrName>style.visibility</p:attrName>
                                        </p:attrNameLst>
                                      </p:cBhvr>
                                      <p:to>
                                        <p:strVal val="visible"/>
                                      </p:to>
                                    </p:set>
                                    <p:anim calcmode="lin" valueType="num">
                                      <p:cBhvr>
                                        <p:cTn id="331" dur="500" fill="hold"/>
                                        <p:tgtEl>
                                          <p:spTgt spid="154"/>
                                        </p:tgtEl>
                                        <p:attrNameLst>
                                          <p:attrName>ppt_w</p:attrName>
                                        </p:attrNameLst>
                                      </p:cBhvr>
                                      <p:tavLst>
                                        <p:tav tm="0">
                                          <p:val>
                                            <p:fltVal val="0"/>
                                          </p:val>
                                        </p:tav>
                                        <p:tav tm="100000">
                                          <p:val>
                                            <p:strVal val="#ppt_w"/>
                                          </p:val>
                                        </p:tav>
                                      </p:tavLst>
                                    </p:anim>
                                    <p:anim calcmode="lin" valueType="num">
                                      <p:cBhvr>
                                        <p:cTn id="332" dur="500" fill="hold"/>
                                        <p:tgtEl>
                                          <p:spTgt spid="154"/>
                                        </p:tgtEl>
                                        <p:attrNameLst>
                                          <p:attrName>ppt_h</p:attrName>
                                        </p:attrNameLst>
                                      </p:cBhvr>
                                      <p:tavLst>
                                        <p:tav tm="0">
                                          <p:val>
                                            <p:fltVal val="0"/>
                                          </p:val>
                                        </p:tav>
                                        <p:tav tm="100000">
                                          <p:val>
                                            <p:strVal val="#ppt_h"/>
                                          </p:val>
                                        </p:tav>
                                      </p:tavLst>
                                    </p:anim>
                                    <p:animEffect transition="in" filter="fade">
                                      <p:cBhvr>
                                        <p:cTn id="333" dur="500"/>
                                        <p:tgtEl>
                                          <p:spTgt spid="154"/>
                                        </p:tgtEl>
                                      </p:cBhvr>
                                    </p:animEffect>
                                  </p:childTnLst>
                                </p:cTn>
                              </p:par>
                            </p:childTnLst>
                          </p:cTn>
                        </p:par>
                        <p:par>
                          <p:cTn id="334" fill="hold">
                            <p:stCondLst>
                              <p:cond delay="27500"/>
                            </p:stCondLst>
                            <p:childTnLst>
                              <p:par>
                                <p:cTn id="335" presetID="53" presetClass="entr" presetSubtype="16" fill="hold" grpId="0" nodeType="afterEffect">
                                  <p:stCondLst>
                                    <p:cond delay="0"/>
                                  </p:stCondLst>
                                  <p:childTnLst>
                                    <p:set>
                                      <p:cBhvr>
                                        <p:cTn id="336" dur="1" fill="hold">
                                          <p:stCondLst>
                                            <p:cond delay="0"/>
                                          </p:stCondLst>
                                        </p:cTn>
                                        <p:tgtEl>
                                          <p:spTgt spid="155"/>
                                        </p:tgtEl>
                                        <p:attrNameLst>
                                          <p:attrName>style.visibility</p:attrName>
                                        </p:attrNameLst>
                                      </p:cBhvr>
                                      <p:to>
                                        <p:strVal val="visible"/>
                                      </p:to>
                                    </p:set>
                                    <p:anim calcmode="lin" valueType="num">
                                      <p:cBhvr>
                                        <p:cTn id="337" dur="500" fill="hold"/>
                                        <p:tgtEl>
                                          <p:spTgt spid="155"/>
                                        </p:tgtEl>
                                        <p:attrNameLst>
                                          <p:attrName>ppt_w</p:attrName>
                                        </p:attrNameLst>
                                      </p:cBhvr>
                                      <p:tavLst>
                                        <p:tav tm="0">
                                          <p:val>
                                            <p:fltVal val="0"/>
                                          </p:val>
                                        </p:tav>
                                        <p:tav tm="100000">
                                          <p:val>
                                            <p:strVal val="#ppt_w"/>
                                          </p:val>
                                        </p:tav>
                                      </p:tavLst>
                                    </p:anim>
                                    <p:anim calcmode="lin" valueType="num">
                                      <p:cBhvr>
                                        <p:cTn id="338" dur="500" fill="hold"/>
                                        <p:tgtEl>
                                          <p:spTgt spid="155"/>
                                        </p:tgtEl>
                                        <p:attrNameLst>
                                          <p:attrName>ppt_h</p:attrName>
                                        </p:attrNameLst>
                                      </p:cBhvr>
                                      <p:tavLst>
                                        <p:tav tm="0">
                                          <p:val>
                                            <p:fltVal val="0"/>
                                          </p:val>
                                        </p:tav>
                                        <p:tav tm="100000">
                                          <p:val>
                                            <p:strVal val="#ppt_h"/>
                                          </p:val>
                                        </p:tav>
                                      </p:tavLst>
                                    </p:anim>
                                    <p:animEffect transition="in" filter="fade">
                                      <p:cBhvr>
                                        <p:cTn id="339" dur="500"/>
                                        <p:tgtEl>
                                          <p:spTgt spid="155"/>
                                        </p:tgtEl>
                                      </p:cBhvr>
                                    </p:animEffect>
                                  </p:childTnLst>
                                </p:cTn>
                              </p:par>
                            </p:childTnLst>
                          </p:cTn>
                        </p:par>
                        <p:par>
                          <p:cTn id="340" fill="hold">
                            <p:stCondLst>
                              <p:cond delay="28000"/>
                            </p:stCondLst>
                            <p:childTnLst>
                              <p:par>
                                <p:cTn id="341" presetID="53" presetClass="entr" presetSubtype="16" fill="hold" grpId="0" nodeType="afterEffect">
                                  <p:stCondLst>
                                    <p:cond delay="0"/>
                                  </p:stCondLst>
                                  <p:childTnLst>
                                    <p:set>
                                      <p:cBhvr>
                                        <p:cTn id="342" dur="1" fill="hold">
                                          <p:stCondLst>
                                            <p:cond delay="0"/>
                                          </p:stCondLst>
                                        </p:cTn>
                                        <p:tgtEl>
                                          <p:spTgt spid="156"/>
                                        </p:tgtEl>
                                        <p:attrNameLst>
                                          <p:attrName>style.visibility</p:attrName>
                                        </p:attrNameLst>
                                      </p:cBhvr>
                                      <p:to>
                                        <p:strVal val="visible"/>
                                      </p:to>
                                    </p:set>
                                    <p:anim calcmode="lin" valueType="num">
                                      <p:cBhvr>
                                        <p:cTn id="343" dur="500" fill="hold"/>
                                        <p:tgtEl>
                                          <p:spTgt spid="156"/>
                                        </p:tgtEl>
                                        <p:attrNameLst>
                                          <p:attrName>ppt_w</p:attrName>
                                        </p:attrNameLst>
                                      </p:cBhvr>
                                      <p:tavLst>
                                        <p:tav tm="0">
                                          <p:val>
                                            <p:fltVal val="0"/>
                                          </p:val>
                                        </p:tav>
                                        <p:tav tm="100000">
                                          <p:val>
                                            <p:strVal val="#ppt_w"/>
                                          </p:val>
                                        </p:tav>
                                      </p:tavLst>
                                    </p:anim>
                                    <p:anim calcmode="lin" valueType="num">
                                      <p:cBhvr>
                                        <p:cTn id="344" dur="500" fill="hold"/>
                                        <p:tgtEl>
                                          <p:spTgt spid="156"/>
                                        </p:tgtEl>
                                        <p:attrNameLst>
                                          <p:attrName>ppt_h</p:attrName>
                                        </p:attrNameLst>
                                      </p:cBhvr>
                                      <p:tavLst>
                                        <p:tav tm="0">
                                          <p:val>
                                            <p:fltVal val="0"/>
                                          </p:val>
                                        </p:tav>
                                        <p:tav tm="100000">
                                          <p:val>
                                            <p:strVal val="#ppt_h"/>
                                          </p:val>
                                        </p:tav>
                                      </p:tavLst>
                                    </p:anim>
                                    <p:animEffect transition="in" filter="fade">
                                      <p:cBhvr>
                                        <p:cTn id="345" dur="500"/>
                                        <p:tgtEl>
                                          <p:spTgt spid="156"/>
                                        </p:tgtEl>
                                      </p:cBhvr>
                                    </p:animEffect>
                                  </p:childTnLst>
                                </p:cTn>
                              </p:par>
                            </p:childTnLst>
                          </p:cTn>
                        </p:par>
                        <p:par>
                          <p:cTn id="346" fill="hold">
                            <p:stCondLst>
                              <p:cond delay="28500"/>
                            </p:stCondLst>
                            <p:childTnLst>
                              <p:par>
                                <p:cTn id="347" presetID="53" presetClass="entr" presetSubtype="16" fill="hold" nodeType="afterEffect">
                                  <p:stCondLst>
                                    <p:cond delay="0"/>
                                  </p:stCondLst>
                                  <p:childTnLst>
                                    <p:set>
                                      <p:cBhvr>
                                        <p:cTn id="348" dur="1" fill="hold">
                                          <p:stCondLst>
                                            <p:cond delay="0"/>
                                          </p:stCondLst>
                                        </p:cTn>
                                        <p:tgtEl>
                                          <p:spTgt spid="81"/>
                                        </p:tgtEl>
                                        <p:attrNameLst>
                                          <p:attrName>style.visibility</p:attrName>
                                        </p:attrNameLst>
                                      </p:cBhvr>
                                      <p:to>
                                        <p:strVal val="visible"/>
                                      </p:to>
                                    </p:set>
                                    <p:anim calcmode="lin" valueType="num">
                                      <p:cBhvr>
                                        <p:cTn id="349" dur="500" fill="hold"/>
                                        <p:tgtEl>
                                          <p:spTgt spid="81"/>
                                        </p:tgtEl>
                                        <p:attrNameLst>
                                          <p:attrName>ppt_w</p:attrName>
                                        </p:attrNameLst>
                                      </p:cBhvr>
                                      <p:tavLst>
                                        <p:tav tm="0">
                                          <p:val>
                                            <p:fltVal val="0"/>
                                          </p:val>
                                        </p:tav>
                                        <p:tav tm="100000">
                                          <p:val>
                                            <p:strVal val="#ppt_w"/>
                                          </p:val>
                                        </p:tav>
                                      </p:tavLst>
                                    </p:anim>
                                    <p:anim calcmode="lin" valueType="num">
                                      <p:cBhvr>
                                        <p:cTn id="350" dur="500" fill="hold"/>
                                        <p:tgtEl>
                                          <p:spTgt spid="81"/>
                                        </p:tgtEl>
                                        <p:attrNameLst>
                                          <p:attrName>ppt_h</p:attrName>
                                        </p:attrNameLst>
                                      </p:cBhvr>
                                      <p:tavLst>
                                        <p:tav tm="0">
                                          <p:val>
                                            <p:fltVal val="0"/>
                                          </p:val>
                                        </p:tav>
                                        <p:tav tm="100000">
                                          <p:val>
                                            <p:strVal val="#ppt_h"/>
                                          </p:val>
                                        </p:tav>
                                      </p:tavLst>
                                    </p:anim>
                                    <p:animEffect transition="in" filter="fade">
                                      <p:cBhvr>
                                        <p:cTn id="35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p:bldP spid="125" grpId="0"/>
      <p:bldP spid="126" grpId="0"/>
      <p:bldP spid="127" grpId="0"/>
      <p:bldP spid="128" grpId="0"/>
      <p:bldP spid="129" grpId="0"/>
      <p:bldP spid="130" grpId="0"/>
      <p:bldP spid="131" grpId="0"/>
      <p:bldP spid="132" grpId="0"/>
      <p:bldP spid="133" grpId="0"/>
      <p:bldP spid="134" grpId="0"/>
      <p:bldP spid="135" grpId="0"/>
      <p:bldP spid="136" grpId="0"/>
      <p:bldP spid="137" grpId="0"/>
      <p:bldP spid="138" grpId="0"/>
      <p:bldP spid="139" grpId="0"/>
      <p:bldP spid="140" grpId="0"/>
      <p:bldP spid="141" grpId="0"/>
      <p:bldP spid="142" grpId="0"/>
      <p:bldP spid="143" grpId="0" animBg="1"/>
      <p:bldP spid="144" grpId="0" animBg="1"/>
      <p:bldP spid="145" grpId="0" animBg="1"/>
      <p:bldP spid="146" grpId="0" animBg="1"/>
      <p:bldP spid="147" grpId="0" animBg="1"/>
      <p:bldP spid="148" grpId="0" animBg="1"/>
      <p:bldP spid="149" grpId="0" animBg="1"/>
      <p:bldP spid="150" grpId="0"/>
      <p:bldP spid="151" grpId="0"/>
      <p:bldP spid="152" grpId="0"/>
      <p:bldP spid="153" grpId="0"/>
      <p:bldP spid="154" grpId="0"/>
      <p:bldP spid="155" grpId="0"/>
      <p:bldP spid="156" grpId="0"/>
      <p:bldP spid="157" grpId="0" animBg="1"/>
      <p:bldP spid="158" grpId="0" animBg="1"/>
      <p:bldP spid="159" grpId="0" animBg="1"/>
      <p:bldP spid="160" grpId="0" animBg="1"/>
      <p:bldP spid="161" grpId="0" animBg="1"/>
      <p:bldP spid="162" grpId="0" animBg="1"/>
      <p:bldP spid="163" grpId="0" animBg="1"/>
      <p:bldP spid="164" grpId="0"/>
      <p:bldP spid="165" grpId="0"/>
      <p:bldP spid="166" grpId="0"/>
      <p:bldP spid="167" grpId="0"/>
      <p:bldP spid="168" grpId="0"/>
      <p:bldP spid="169" grpId="0"/>
      <p:bldP spid="170" grpId="0"/>
      <p:bldP spid="171" grpId="0"/>
      <p:bldP spid="172" grpId="0"/>
      <p:bldP spid="173" grpId="0"/>
      <p:bldP spid="174" grpId="0"/>
      <p:bldP spid="175" grpId="0"/>
      <p:bldP spid="176" grpId="0"/>
      <p:bldP spid="17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组合 95"/>
          <p:cNvGrpSpPr/>
          <p:nvPr/>
        </p:nvGrpSpPr>
        <p:grpSpPr>
          <a:xfrm>
            <a:off x="1907024" y="4117611"/>
            <a:ext cx="2230653" cy="1630572"/>
            <a:chOff x="1458841" y="2943034"/>
            <a:chExt cx="1887144" cy="1379472"/>
          </a:xfrm>
          <a:solidFill>
            <a:schemeClr val="bg2"/>
          </a:solidFill>
          <a:effectLst/>
        </p:grpSpPr>
        <p:sp>
          <p:nvSpPr>
            <p:cNvPr id="97" name="矩形 7"/>
            <p:cNvSpPr/>
            <p:nvPr/>
          </p:nvSpPr>
          <p:spPr>
            <a:xfrm flipH="1" flipV="1">
              <a:off x="1458841" y="2943034"/>
              <a:ext cx="1862287" cy="1379472"/>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2"/>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8" name="直接连接符 97"/>
            <p:cNvCxnSpPr/>
            <p:nvPr/>
          </p:nvCxnSpPr>
          <p:spPr>
            <a:xfrm flipH="1">
              <a:off x="1639942" y="4060156"/>
              <a:ext cx="1706043" cy="0"/>
            </a:xfrm>
            <a:prstGeom prst="line">
              <a:avLst/>
            </a:prstGeom>
            <a:grpFill/>
            <a:ln w="19050" cap="flat" cmpd="sng" algn="ctr">
              <a:noFill/>
              <a:prstDash val="sysDash"/>
            </a:ln>
            <a:effectLst/>
          </p:spPr>
        </p:cxnSp>
        <p:sp>
          <p:nvSpPr>
            <p:cNvPr id="103" name="TextBox 102"/>
            <p:cNvSpPr txBox="1"/>
            <p:nvPr/>
          </p:nvSpPr>
          <p:spPr>
            <a:xfrm>
              <a:off x="1780574" y="3240784"/>
              <a:ext cx="1198749" cy="304917"/>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04" name="TextBox 103"/>
            <p:cNvSpPr txBox="1"/>
            <p:nvPr/>
          </p:nvSpPr>
          <p:spPr>
            <a:xfrm>
              <a:off x="1671500" y="3486992"/>
              <a:ext cx="1462734" cy="425722"/>
            </a:xfrm>
            <a:prstGeom prst="rect">
              <a:avLst/>
            </a:prstGeom>
            <a:noFill/>
            <a:ln>
              <a:noFill/>
            </a:ln>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a:t>
              </a:r>
            </a:p>
          </p:txBody>
        </p:sp>
      </p:grpSp>
      <p:grpSp>
        <p:nvGrpSpPr>
          <p:cNvPr id="105" name="组合 104"/>
          <p:cNvGrpSpPr/>
          <p:nvPr/>
        </p:nvGrpSpPr>
        <p:grpSpPr>
          <a:xfrm>
            <a:off x="1045148" y="1813359"/>
            <a:ext cx="3007592" cy="2170207"/>
            <a:chOff x="685067" y="915566"/>
            <a:chExt cx="2728160" cy="1968576"/>
          </a:xfrm>
          <a:solidFill>
            <a:schemeClr val="bg1"/>
          </a:solidFill>
          <a:effectLst/>
        </p:grpSpPr>
        <p:sp>
          <p:nvSpPr>
            <p:cNvPr id="106" name="矩形 7"/>
            <p:cNvSpPr/>
            <p:nvPr/>
          </p:nvSpPr>
          <p:spPr>
            <a:xfrm flipH="1">
              <a:off x="685067" y="915566"/>
              <a:ext cx="2728160" cy="1968576"/>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1"/>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7" name="TextBox 106"/>
            <p:cNvSpPr txBox="1"/>
            <p:nvPr/>
          </p:nvSpPr>
          <p:spPr>
            <a:xfrm>
              <a:off x="755576" y="1351018"/>
              <a:ext cx="1825587" cy="326934"/>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08" name="TextBox 107"/>
            <p:cNvSpPr txBox="1"/>
            <p:nvPr/>
          </p:nvSpPr>
          <p:spPr>
            <a:xfrm>
              <a:off x="915027" y="1635645"/>
              <a:ext cx="2062774" cy="829169"/>
            </a:xfrm>
            <a:prstGeom prst="rect">
              <a:avLst/>
            </a:prstGeom>
            <a:noFill/>
            <a:ln>
              <a:noFill/>
            </a:ln>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单击此处添加段落文本单击字单击此处添加段落文本单击字单击此处此处添加单击此处添加</a:t>
              </a:r>
            </a:p>
          </p:txBody>
        </p:sp>
      </p:grpSp>
      <p:grpSp>
        <p:nvGrpSpPr>
          <p:cNvPr id="109" name="组合 108"/>
          <p:cNvGrpSpPr/>
          <p:nvPr/>
        </p:nvGrpSpPr>
        <p:grpSpPr>
          <a:xfrm>
            <a:off x="4178028" y="4095384"/>
            <a:ext cx="2636281" cy="1972661"/>
            <a:chOff x="3390310" y="2983512"/>
            <a:chExt cx="2333818" cy="1746336"/>
          </a:xfrm>
          <a:effectLst/>
        </p:grpSpPr>
        <p:sp>
          <p:nvSpPr>
            <p:cNvPr id="110" name="矩形 7"/>
            <p:cNvSpPr/>
            <p:nvPr/>
          </p:nvSpPr>
          <p:spPr>
            <a:xfrm flipH="1">
              <a:off x="3390310" y="2983512"/>
              <a:ext cx="2333818" cy="1746336"/>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1"/>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1" name="TextBox 110"/>
            <p:cNvSpPr txBox="1"/>
            <p:nvPr/>
          </p:nvSpPr>
          <p:spPr>
            <a:xfrm>
              <a:off x="3640702" y="3281209"/>
              <a:ext cx="1352006" cy="31906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12" name="TextBox 111"/>
            <p:cNvSpPr txBox="1"/>
            <p:nvPr/>
          </p:nvSpPr>
          <p:spPr>
            <a:xfrm>
              <a:off x="3540613" y="3598912"/>
              <a:ext cx="2062773" cy="627351"/>
            </a:xfrm>
            <a:prstGeom prst="rect">
              <a:avLst/>
            </a:prstGeom>
            <a:noFill/>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单击此处添加段落文本单击字单击此处添加段落文本单击字单击此处</a:t>
              </a:r>
            </a:p>
          </p:txBody>
        </p:sp>
      </p:grpSp>
      <p:grpSp>
        <p:nvGrpSpPr>
          <p:cNvPr id="113" name="组合 112"/>
          <p:cNvGrpSpPr/>
          <p:nvPr/>
        </p:nvGrpSpPr>
        <p:grpSpPr>
          <a:xfrm>
            <a:off x="4175794" y="2353612"/>
            <a:ext cx="2201273" cy="1630572"/>
            <a:chOff x="3467029" y="1542643"/>
            <a:chExt cx="1862287" cy="1379472"/>
          </a:xfrm>
          <a:effectLst/>
        </p:grpSpPr>
        <p:sp>
          <p:nvSpPr>
            <p:cNvPr id="114" name="矩形 7"/>
            <p:cNvSpPr/>
            <p:nvPr/>
          </p:nvSpPr>
          <p:spPr>
            <a:xfrm flipH="1" flipV="1">
              <a:off x="3467029" y="1542643"/>
              <a:ext cx="1862287" cy="1379472"/>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2"/>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5" name="TextBox 114"/>
            <p:cNvSpPr txBox="1"/>
            <p:nvPr/>
          </p:nvSpPr>
          <p:spPr>
            <a:xfrm>
              <a:off x="3681730" y="1885058"/>
              <a:ext cx="1395882" cy="30491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16" name="TextBox 115"/>
            <p:cNvSpPr txBox="1"/>
            <p:nvPr/>
          </p:nvSpPr>
          <p:spPr>
            <a:xfrm>
              <a:off x="3735565" y="2148963"/>
              <a:ext cx="1496959" cy="425722"/>
            </a:xfrm>
            <a:prstGeom prst="rect">
              <a:avLst/>
            </a:prstGeom>
            <a:noFill/>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a:t>
              </a:r>
            </a:p>
          </p:txBody>
        </p:sp>
      </p:grpSp>
      <p:grpSp>
        <p:nvGrpSpPr>
          <p:cNvPr id="117" name="组合 116"/>
          <p:cNvGrpSpPr/>
          <p:nvPr/>
        </p:nvGrpSpPr>
        <p:grpSpPr>
          <a:xfrm>
            <a:off x="7338221" y="2110086"/>
            <a:ext cx="3829811" cy="1723060"/>
            <a:chOff x="755576" y="1770370"/>
            <a:chExt cx="2872358" cy="1292295"/>
          </a:xfrm>
        </p:grpSpPr>
        <p:sp>
          <p:nvSpPr>
            <p:cNvPr id="118" name="TextBox 117"/>
            <p:cNvSpPr txBox="1"/>
            <p:nvPr/>
          </p:nvSpPr>
          <p:spPr>
            <a:xfrm>
              <a:off x="755576" y="1770370"/>
              <a:ext cx="2800350" cy="399148"/>
            </a:xfrm>
            <a:prstGeom prst="rect">
              <a:avLst/>
            </a:prstGeom>
            <a:noFill/>
          </p:spPr>
          <p:txBody>
            <a:bodyPr wrap="square" rtlCol="0">
              <a:spAutoFit/>
            </a:bodyPr>
            <a:lstStyle/>
            <a:p>
              <a:pPr algn="ct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标题文字</a:t>
              </a:r>
            </a:p>
          </p:txBody>
        </p:sp>
        <p:sp>
          <p:nvSpPr>
            <p:cNvPr id="119" name="TextBox 118"/>
            <p:cNvSpPr txBox="1"/>
            <p:nvPr/>
          </p:nvSpPr>
          <p:spPr>
            <a:xfrm>
              <a:off x="830317" y="2211710"/>
              <a:ext cx="2797617" cy="850955"/>
            </a:xfrm>
            <a:prstGeom prst="rect">
              <a:avLst/>
            </a:prstGeom>
            <a:noFill/>
          </p:spPr>
          <p:txBody>
            <a:bodyPr wrap="square" rtlCol="0">
              <a:spAutoFit/>
            </a:bodyPr>
            <a:lstStyle/>
            <a:p>
              <a:pPr>
                <a:lnSpc>
                  <a:spcPct val="130000"/>
                </a:lnSpc>
              </a:pP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请输入内容请输入文字内容请输入内容请输入文字内容请输入内容请输入文字内容请输入内容请输入文字内容请输入内容请输入文字内容请输入内容</a:t>
              </a:r>
            </a:p>
          </p:txBody>
        </p:sp>
      </p:grpSp>
      <p:sp>
        <p:nvSpPr>
          <p:cNvPr id="120" name="TextBox 119"/>
          <p:cNvSpPr txBox="1"/>
          <p:nvPr/>
        </p:nvSpPr>
        <p:spPr>
          <a:xfrm>
            <a:off x="7437879" y="3914193"/>
            <a:ext cx="3730156" cy="1165378"/>
          </a:xfrm>
          <a:prstGeom prst="rect">
            <a:avLst/>
          </a:prstGeom>
          <a:noFill/>
        </p:spPr>
        <p:txBody>
          <a:bodyPr wrap="square" lIns="121915" tIns="60957" rIns="121915" bIns="60957" rtlCol="0">
            <a:spAutoFit/>
          </a:bodyPr>
          <a:lstStyle/>
          <a:p>
            <a:pPr>
              <a:lnSpc>
                <a:spcPct val="130000"/>
              </a:lnSpc>
            </a:pP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请输入内容请输入文字内容请输入内容请输入文字内容请输入内容请输入文字内容请输入内容请输入文字内容请输入内容请输入文字内容请输入内容</a:t>
            </a:r>
          </a:p>
        </p:txBody>
      </p:sp>
      <p:grpSp>
        <p:nvGrpSpPr>
          <p:cNvPr id="23" name="组合 22">
            <a:extLst>
              <a:ext uri="{FF2B5EF4-FFF2-40B4-BE49-F238E27FC236}">
                <a16:creationId xmlns:a16="http://schemas.microsoft.com/office/drawing/2014/main" id="{C0DBE649-A92D-4E59-8039-0FF5D902A202}"/>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a16="http://schemas.microsoft.com/office/drawing/2014/main" id="{11C79060-6E20-4341-9900-FECBA2C127D6}"/>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5" name="0 _4">
              <a:extLst>
                <a:ext uri="{FF2B5EF4-FFF2-40B4-BE49-F238E27FC236}">
                  <a16:creationId xmlns:a16="http://schemas.microsoft.com/office/drawing/2014/main" id="{7AFCA42A-B058-4D93-AC1A-883FD823ED80}"/>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p:cTn id="7" dur="500" fill="hold"/>
                                        <p:tgtEl>
                                          <p:spTgt spid="105"/>
                                        </p:tgtEl>
                                        <p:attrNameLst>
                                          <p:attrName>ppt_w</p:attrName>
                                        </p:attrNameLst>
                                      </p:cBhvr>
                                      <p:tavLst>
                                        <p:tav tm="0">
                                          <p:val>
                                            <p:fltVal val="0"/>
                                          </p:val>
                                        </p:tav>
                                        <p:tav tm="100000">
                                          <p:val>
                                            <p:strVal val="#ppt_w"/>
                                          </p:val>
                                        </p:tav>
                                      </p:tavLst>
                                    </p:anim>
                                    <p:anim calcmode="lin" valueType="num">
                                      <p:cBhvr>
                                        <p:cTn id="8" dur="500" fill="hold"/>
                                        <p:tgtEl>
                                          <p:spTgt spid="105"/>
                                        </p:tgtEl>
                                        <p:attrNameLst>
                                          <p:attrName>ppt_h</p:attrName>
                                        </p:attrNameLst>
                                      </p:cBhvr>
                                      <p:tavLst>
                                        <p:tav tm="0">
                                          <p:val>
                                            <p:fltVal val="0"/>
                                          </p:val>
                                        </p:tav>
                                        <p:tav tm="100000">
                                          <p:val>
                                            <p:strVal val="#ppt_h"/>
                                          </p:val>
                                        </p:tav>
                                      </p:tavLst>
                                    </p:anim>
                                    <p:animEffect transition="in" filter="fade">
                                      <p:cBhvr>
                                        <p:cTn id="9" dur="500"/>
                                        <p:tgtEl>
                                          <p:spTgt spid="10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9"/>
                                        </p:tgtEl>
                                        <p:attrNameLst>
                                          <p:attrName>style.visibility</p:attrName>
                                        </p:attrNameLst>
                                      </p:cBhvr>
                                      <p:to>
                                        <p:strVal val="visible"/>
                                      </p:to>
                                    </p:set>
                                    <p:anim calcmode="lin" valueType="num">
                                      <p:cBhvr>
                                        <p:cTn id="13" dur="500" fill="hold"/>
                                        <p:tgtEl>
                                          <p:spTgt spid="109"/>
                                        </p:tgtEl>
                                        <p:attrNameLst>
                                          <p:attrName>ppt_w</p:attrName>
                                        </p:attrNameLst>
                                      </p:cBhvr>
                                      <p:tavLst>
                                        <p:tav tm="0">
                                          <p:val>
                                            <p:fltVal val="0"/>
                                          </p:val>
                                        </p:tav>
                                        <p:tav tm="100000">
                                          <p:val>
                                            <p:strVal val="#ppt_w"/>
                                          </p:val>
                                        </p:tav>
                                      </p:tavLst>
                                    </p:anim>
                                    <p:anim calcmode="lin" valueType="num">
                                      <p:cBhvr>
                                        <p:cTn id="14" dur="500" fill="hold"/>
                                        <p:tgtEl>
                                          <p:spTgt spid="109"/>
                                        </p:tgtEl>
                                        <p:attrNameLst>
                                          <p:attrName>ppt_h</p:attrName>
                                        </p:attrNameLst>
                                      </p:cBhvr>
                                      <p:tavLst>
                                        <p:tav tm="0">
                                          <p:val>
                                            <p:fltVal val="0"/>
                                          </p:val>
                                        </p:tav>
                                        <p:tav tm="100000">
                                          <p:val>
                                            <p:strVal val="#ppt_h"/>
                                          </p:val>
                                        </p:tav>
                                      </p:tavLst>
                                    </p:anim>
                                    <p:animEffect transition="in" filter="fade">
                                      <p:cBhvr>
                                        <p:cTn id="15" dur="500"/>
                                        <p:tgtEl>
                                          <p:spTgt spid="10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p:cTn id="19" dur="500" fill="hold"/>
                                        <p:tgtEl>
                                          <p:spTgt spid="113"/>
                                        </p:tgtEl>
                                        <p:attrNameLst>
                                          <p:attrName>ppt_w</p:attrName>
                                        </p:attrNameLst>
                                      </p:cBhvr>
                                      <p:tavLst>
                                        <p:tav tm="0">
                                          <p:val>
                                            <p:fltVal val="0"/>
                                          </p:val>
                                        </p:tav>
                                        <p:tav tm="100000">
                                          <p:val>
                                            <p:strVal val="#ppt_w"/>
                                          </p:val>
                                        </p:tav>
                                      </p:tavLst>
                                    </p:anim>
                                    <p:anim calcmode="lin" valueType="num">
                                      <p:cBhvr>
                                        <p:cTn id="20" dur="500" fill="hold"/>
                                        <p:tgtEl>
                                          <p:spTgt spid="113"/>
                                        </p:tgtEl>
                                        <p:attrNameLst>
                                          <p:attrName>ppt_h</p:attrName>
                                        </p:attrNameLst>
                                      </p:cBhvr>
                                      <p:tavLst>
                                        <p:tav tm="0">
                                          <p:val>
                                            <p:fltVal val="0"/>
                                          </p:val>
                                        </p:tav>
                                        <p:tav tm="100000">
                                          <p:val>
                                            <p:strVal val="#ppt_h"/>
                                          </p:val>
                                        </p:tav>
                                      </p:tavLst>
                                    </p:anim>
                                    <p:animEffect transition="in" filter="fade">
                                      <p:cBhvr>
                                        <p:cTn id="21" dur="500"/>
                                        <p:tgtEl>
                                          <p:spTgt spid="113"/>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p:cTn id="25" dur="500" fill="hold"/>
                                        <p:tgtEl>
                                          <p:spTgt spid="96"/>
                                        </p:tgtEl>
                                        <p:attrNameLst>
                                          <p:attrName>ppt_w</p:attrName>
                                        </p:attrNameLst>
                                      </p:cBhvr>
                                      <p:tavLst>
                                        <p:tav tm="0">
                                          <p:val>
                                            <p:fltVal val="0"/>
                                          </p:val>
                                        </p:tav>
                                        <p:tav tm="100000">
                                          <p:val>
                                            <p:strVal val="#ppt_w"/>
                                          </p:val>
                                        </p:tav>
                                      </p:tavLst>
                                    </p:anim>
                                    <p:anim calcmode="lin" valueType="num">
                                      <p:cBhvr>
                                        <p:cTn id="26" dur="500" fill="hold"/>
                                        <p:tgtEl>
                                          <p:spTgt spid="96"/>
                                        </p:tgtEl>
                                        <p:attrNameLst>
                                          <p:attrName>ppt_h</p:attrName>
                                        </p:attrNameLst>
                                      </p:cBhvr>
                                      <p:tavLst>
                                        <p:tav tm="0">
                                          <p:val>
                                            <p:fltVal val="0"/>
                                          </p:val>
                                        </p:tav>
                                        <p:tav tm="100000">
                                          <p:val>
                                            <p:strVal val="#ppt_h"/>
                                          </p:val>
                                        </p:tav>
                                      </p:tavLst>
                                    </p:anim>
                                    <p:animEffect transition="in" filter="fade">
                                      <p:cBhvr>
                                        <p:cTn id="27" dur="500"/>
                                        <p:tgtEl>
                                          <p:spTgt spid="96"/>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17"/>
                                        </p:tgtEl>
                                        <p:attrNameLst>
                                          <p:attrName>style.visibility</p:attrName>
                                        </p:attrNameLst>
                                      </p:cBhvr>
                                      <p:to>
                                        <p:strVal val="visible"/>
                                      </p:to>
                                    </p:set>
                                    <p:anim calcmode="lin" valueType="num">
                                      <p:cBhvr>
                                        <p:cTn id="31" dur="500" fill="hold"/>
                                        <p:tgtEl>
                                          <p:spTgt spid="117"/>
                                        </p:tgtEl>
                                        <p:attrNameLst>
                                          <p:attrName>ppt_w</p:attrName>
                                        </p:attrNameLst>
                                      </p:cBhvr>
                                      <p:tavLst>
                                        <p:tav tm="0">
                                          <p:val>
                                            <p:fltVal val="0"/>
                                          </p:val>
                                        </p:tav>
                                        <p:tav tm="100000">
                                          <p:val>
                                            <p:strVal val="#ppt_w"/>
                                          </p:val>
                                        </p:tav>
                                      </p:tavLst>
                                    </p:anim>
                                    <p:anim calcmode="lin" valueType="num">
                                      <p:cBhvr>
                                        <p:cTn id="32" dur="500" fill="hold"/>
                                        <p:tgtEl>
                                          <p:spTgt spid="117"/>
                                        </p:tgtEl>
                                        <p:attrNameLst>
                                          <p:attrName>ppt_h</p:attrName>
                                        </p:attrNameLst>
                                      </p:cBhvr>
                                      <p:tavLst>
                                        <p:tav tm="0">
                                          <p:val>
                                            <p:fltVal val="0"/>
                                          </p:val>
                                        </p:tav>
                                        <p:tav tm="100000">
                                          <p:val>
                                            <p:strVal val="#ppt_h"/>
                                          </p:val>
                                        </p:tav>
                                      </p:tavLst>
                                    </p:anim>
                                    <p:animEffect transition="in" filter="fade">
                                      <p:cBhvr>
                                        <p:cTn id="33" dur="500"/>
                                        <p:tgtEl>
                                          <p:spTgt spid="117"/>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fill="hold"/>
                                        <p:tgtEl>
                                          <p:spTgt spid="120"/>
                                        </p:tgtEl>
                                        <p:attrNameLst>
                                          <p:attrName>ppt_w</p:attrName>
                                        </p:attrNameLst>
                                      </p:cBhvr>
                                      <p:tavLst>
                                        <p:tav tm="0">
                                          <p:val>
                                            <p:fltVal val="0"/>
                                          </p:val>
                                        </p:tav>
                                        <p:tav tm="100000">
                                          <p:val>
                                            <p:strVal val="#ppt_w"/>
                                          </p:val>
                                        </p:tav>
                                      </p:tavLst>
                                    </p:anim>
                                    <p:anim calcmode="lin" valueType="num">
                                      <p:cBhvr>
                                        <p:cTn id="38" dur="500" fill="hold"/>
                                        <p:tgtEl>
                                          <p:spTgt spid="120"/>
                                        </p:tgtEl>
                                        <p:attrNameLst>
                                          <p:attrName>ppt_h</p:attrName>
                                        </p:attrNameLst>
                                      </p:cBhvr>
                                      <p:tavLst>
                                        <p:tav tm="0">
                                          <p:val>
                                            <p:fltVal val="0"/>
                                          </p:val>
                                        </p:tav>
                                        <p:tav tm="100000">
                                          <p:val>
                                            <p:strVal val="#ppt_h"/>
                                          </p:val>
                                        </p:tav>
                                      </p:tavLst>
                                    </p:anim>
                                    <p:animEffect transition="in" filter="fade">
                                      <p:cBhvr>
                                        <p:cTn id="39" dur="500"/>
                                        <p:tgtEl>
                                          <p:spTgt spid="120"/>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Effect transition="in" filter="fade">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2"/>
          <p:cNvSpPr/>
          <p:nvPr/>
        </p:nvSpPr>
        <p:spPr>
          <a:xfrm>
            <a:off x="1270301"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Rounded Rectangle 9"/>
          <p:cNvSpPr/>
          <p:nvPr/>
        </p:nvSpPr>
        <p:spPr>
          <a:xfrm>
            <a:off x="1270301" y="2124282"/>
            <a:ext cx="2121921" cy="1679855"/>
          </a:xfrm>
          <a:prstGeom prst="roundRect">
            <a:avLst>
              <a:gd name="adj" fmla="val 7770"/>
            </a:avLst>
          </a:prstGeom>
          <a:solidFill>
            <a:schemeClr val="accent3"/>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 name="Group 18"/>
          <p:cNvGrpSpPr/>
          <p:nvPr/>
        </p:nvGrpSpPr>
        <p:grpSpPr>
          <a:xfrm>
            <a:off x="1963618" y="2435054"/>
            <a:ext cx="735284" cy="643533"/>
            <a:chOff x="2556020" y="3523156"/>
            <a:chExt cx="366050" cy="320373"/>
          </a:xfrm>
          <a:solidFill>
            <a:sysClr val="window" lastClr="FFFFFF"/>
          </a:solidFill>
        </p:grpSpPr>
        <p:sp>
          <p:nvSpPr>
            <p:cNvPr id="5" name="AutoShape 101"/>
            <p:cNvSpPr/>
            <p:nvPr/>
          </p:nvSpPr>
          <p:spPr bwMode="auto">
            <a:xfrm>
              <a:off x="2556020" y="3523156"/>
              <a:ext cx="366050" cy="3203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AutoShape 102"/>
            <p:cNvSpPr/>
            <p:nvPr/>
          </p:nvSpPr>
          <p:spPr bwMode="auto">
            <a:xfrm>
              <a:off x="2601700" y="3568835"/>
              <a:ext cx="279075" cy="205865"/>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7" name="Rounded Rectangle 3"/>
          <p:cNvSpPr/>
          <p:nvPr/>
        </p:nvSpPr>
        <p:spPr>
          <a:xfrm>
            <a:off x="3745873"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Rounded Rectangle 10"/>
          <p:cNvSpPr/>
          <p:nvPr/>
        </p:nvSpPr>
        <p:spPr>
          <a:xfrm>
            <a:off x="3745873" y="2124282"/>
            <a:ext cx="2121921" cy="1679855"/>
          </a:xfrm>
          <a:prstGeom prst="roundRect">
            <a:avLst>
              <a:gd name="adj" fmla="val 7770"/>
            </a:avLst>
          </a:prstGeom>
          <a:solidFill>
            <a:schemeClr val="accent2"/>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AutoShape 100"/>
          <p:cNvSpPr/>
          <p:nvPr/>
        </p:nvSpPr>
        <p:spPr bwMode="auto">
          <a:xfrm>
            <a:off x="4494100" y="2415413"/>
            <a:ext cx="643536" cy="7365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ysClr val="window" lastClr="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Rounded Rectangle 4"/>
          <p:cNvSpPr/>
          <p:nvPr/>
        </p:nvSpPr>
        <p:spPr>
          <a:xfrm>
            <a:off x="6221449"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Rounded Rectangle 11"/>
          <p:cNvSpPr/>
          <p:nvPr/>
        </p:nvSpPr>
        <p:spPr>
          <a:xfrm>
            <a:off x="6221449" y="2124282"/>
            <a:ext cx="2121921" cy="1679855"/>
          </a:xfrm>
          <a:prstGeom prst="roundRect">
            <a:avLst>
              <a:gd name="adj" fmla="val 7770"/>
            </a:avLst>
          </a:prstGeom>
          <a:solidFill>
            <a:schemeClr val="accent3"/>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Freeform 15"/>
          <p:cNvSpPr>
            <a:spLocks noEditPoints="1"/>
          </p:cNvSpPr>
          <p:nvPr/>
        </p:nvSpPr>
        <p:spPr bwMode="auto">
          <a:xfrm>
            <a:off x="6903778" y="2389521"/>
            <a:ext cx="757263" cy="756392"/>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ysClr val="window" lastClr="FFFFFF"/>
          </a:solidFill>
          <a:ln>
            <a:noFill/>
          </a:ln>
        </p:spPr>
        <p:txBody>
          <a:bodyPr vert="horz" wrap="square" lIns="121645" tIns="60823" rIns="121645" bIns="60823" numCol="1" anchor="t" anchorCtr="0" compatLnSpc="1"/>
          <a:lstStyle/>
          <a:p>
            <a:pPr defTabSz="1216630">
              <a:defRPr/>
            </a:pPr>
            <a:endParaRPr lang="en-US" sz="3191" kern="0"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Rounded Rectangle 5"/>
          <p:cNvSpPr/>
          <p:nvPr/>
        </p:nvSpPr>
        <p:spPr>
          <a:xfrm>
            <a:off x="8697022"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Rounded Rectangle 12"/>
          <p:cNvSpPr/>
          <p:nvPr/>
        </p:nvSpPr>
        <p:spPr>
          <a:xfrm>
            <a:off x="8697022" y="2124282"/>
            <a:ext cx="2121921" cy="1679855"/>
          </a:xfrm>
          <a:prstGeom prst="roundRect">
            <a:avLst>
              <a:gd name="adj" fmla="val 7770"/>
            </a:avLst>
          </a:prstGeom>
          <a:solidFill>
            <a:schemeClr val="accent4"/>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 name="Freeform 21"/>
          <p:cNvSpPr>
            <a:spLocks noEditPoints="1"/>
          </p:cNvSpPr>
          <p:nvPr/>
        </p:nvSpPr>
        <p:spPr bwMode="auto">
          <a:xfrm>
            <a:off x="9326035" y="2363081"/>
            <a:ext cx="863896" cy="866625"/>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ysClr val="window" lastClr="FFFFFF"/>
          </a:solidFill>
          <a:ln>
            <a:noFill/>
          </a:ln>
        </p:spPr>
        <p:txBody>
          <a:bodyPr vert="horz" wrap="square" lIns="121645" tIns="60823" rIns="121645" bIns="60823" numCol="1" anchor="t" anchorCtr="0" compatLnSpc="1"/>
          <a:lstStyle/>
          <a:p>
            <a:pPr defTabSz="1216630">
              <a:defRPr/>
            </a:pPr>
            <a:endParaRPr lang="en-US" sz="3191" kern="0"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Box 13"/>
          <p:cNvSpPr txBox="1"/>
          <p:nvPr/>
        </p:nvSpPr>
        <p:spPr>
          <a:xfrm>
            <a:off x="1679987"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TextBox 13"/>
          <p:cNvSpPr txBox="1"/>
          <p:nvPr/>
        </p:nvSpPr>
        <p:spPr>
          <a:xfrm>
            <a:off x="4208345"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TextBox 13"/>
          <p:cNvSpPr txBox="1"/>
          <p:nvPr/>
        </p:nvSpPr>
        <p:spPr>
          <a:xfrm>
            <a:off x="6674044"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TextBox 13"/>
          <p:cNvSpPr txBox="1"/>
          <p:nvPr/>
        </p:nvSpPr>
        <p:spPr>
          <a:xfrm>
            <a:off x="9202401"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2" name="组合 31"/>
          <p:cNvGrpSpPr/>
          <p:nvPr/>
        </p:nvGrpSpPr>
        <p:grpSpPr>
          <a:xfrm>
            <a:off x="1391502" y="4232557"/>
            <a:ext cx="1934629" cy="890796"/>
            <a:chOff x="468937" y="2419540"/>
            <a:chExt cx="1934629" cy="890796"/>
          </a:xfrm>
        </p:grpSpPr>
        <p:sp>
          <p:nvSpPr>
            <p:cNvPr id="33"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4" name="矩形 3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5" name="组合 34"/>
          <p:cNvGrpSpPr/>
          <p:nvPr/>
        </p:nvGrpSpPr>
        <p:grpSpPr>
          <a:xfrm>
            <a:off x="3906102" y="4232557"/>
            <a:ext cx="1934629" cy="890796"/>
            <a:chOff x="468937" y="2419540"/>
            <a:chExt cx="1934629" cy="890796"/>
          </a:xfrm>
        </p:grpSpPr>
        <p:sp>
          <p:nvSpPr>
            <p:cNvPr id="36"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7" name="矩形 36"/>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8" name="组合 37"/>
          <p:cNvGrpSpPr/>
          <p:nvPr/>
        </p:nvGrpSpPr>
        <p:grpSpPr>
          <a:xfrm>
            <a:off x="6420702" y="4232557"/>
            <a:ext cx="1934629" cy="890796"/>
            <a:chOff x="468937" y="2419540"/>
            <a:chExt cx="1934629" cy="890796"/>
          </a:xfrm>
        </p:grpSpPr>
        <p:sp>
          <p:nvSpPr>
            <p:cNvPr id="3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40" name="矩形 3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41" name="组合 40"/>
          <p:cNvGrpSpPr/>
          <p:nvPr/>
        </p:nvGrpSpPr>
        <p:grpSpPr>
          <a:xfrm>
            <a:off x="8935302" y="4232557"/>
            <a:ext cx="1934629" cy="890796"/>
            <a:chOff x="468937" y="2419540"/>
            <a:chExt cx="1934629" cy="890796"/>
          </a:xfrm>
        </p:grpSpPr>
        <p:sp>
          <p:nvSpPr>
            <p:cNvPr id="42"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43" name="矩形 42"/>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44" name="组合 43">
            <a:extLst>
              <a:ext uri="{FF2B5EF4-FFF2-40B4-BE49-F238E27FC236}">
                <a16:creationId xmlns:a16="http://schemas.microsoft.com/office/drawing/2014/main" id="{C425C2C4-5085-49DC-90C0-0982B4D820A3}"/>
              </a:ext>
            </a:extLst>
          </p:cNvPr>
          <p:cNvGrpSpPr/>
          <p:nvPr/>
        </p:nvGrpSpPr>
        <p:grpSpPr>
          <a:xfrm>
            <a:off x="3424460" y="220234"/>
            <a:ext cx="5544407" cy="617980"/>
            <a:chOff x="551593" y="497013"/>
            <a:chExt cx="5544407" cy="617980"/>
          </a:xfrm>
        </p:grpSpPr>
        <p:sp>
          <p:nvSpPr>
            <p:cNvPr id="45" name="矩形 44">
              <a:extLst>
                <a:ext uri="{FF2B5EF4-FFF2-40B4-BE49-F238E27FC236}">
                  <a16:creationId xmlns:a16="http://schemas.microsoft.com/office/drawing/2014/main" id="{D4918EC2-B7A3-4EE4-939F-B70DD106D0C5}"/>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46" name="0 _4">
              <a:extLst>
                <a:ext uri="{FF2B5EF4-FFF2-40B4-BE49-F238E27FC236}">
                  <a16:creationId xmlns:a16="http://schemas.microsoft.com/office/drawing/2014/main" id="{35C2AF96-0E1A-41D2-B0BC-197700E3DB4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Effect transition="in" filter="fade">
                                      <p:cBhvr>
                                        <p:cTn id="57" dur="500"/>
                                        <p:tgtEl>
                                          <p:spTgt spid="12"/>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Effect transition="in" filter="fade">
                                      <p:cBhvr>
                                        <p:cTn id="69" dur="500"/>
                                        <p:tgtEl>
                                          <p:spTgt spid="14"/>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p:cTn id="73" dur="500" fill="hold"/>
                                        <p:tgtEl>
                                          <p:spTgt spid="15"/>
                                        </p:tgtEl>
                                        <p:attrNameLst>
                                          <p:attrName>ppt_w</p:attrName>
                                        </p:attrNameLst>
                                      </p:cBhvr>
                                      <p:tavLst>
                                        <p:tav tm="0">
                                          <p:val>
                                            <p:fltVal val="0"/>
                                          </p:val>
                                        </p:tav>
                                        <p:tav tm="100000">
                                          <p:val>
                                            <p:strVal val="#ppt_w"/>
                                          </p:val>
                                        </p:tav>
                                      </p:tavLst>
                                    </p:anim>
                                    <p:anim calcmode="lin" valueType="num">
                                      <p:cBhvr>
                                        <p:cTn id="74" dur="500" fill="hold"/>
                                        <p:tgtEl>
                                          <p:spTgt spid="15"/>
                                        </p:tgtEl>
                                        <p:attrNameLst>
                                          <p:attrName>ppt_h</p:attrName>
                                        </p:attrNameLst>
                                      </p:cBhvr>
                                      <p:tavLst>
                                        <p:tav tm="0">
                                          <p:val>
                                            <p:fltVal val="0"/>
                                          </p:val>
                                        </p:tav>
                                        <p:tav tm="100000">
                                          <p:val>
                                            <p:strVal val="#ppt_h"/>
                                          </p:val>
                                        </p:tav>
                                      </p:tavLst>
                                    </p:anim>
                                    <p:animEffect transition="in" filter="fade">
                                      <p:cBhvr>
                                        <p:cTn id="75" dur="500"/>
                                        <p:tgtEl>
                                          <p:spTgt spid="15"/>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p:cTn id="79" dur="500" fill="hold"/>
                                        <p:tgtEl>
                                          <p:spTgt spid="20"/>
                                        </p:tgtEl>
                                        <p:attrNameLst>
                                          <p:attrName>ppt_w</p:attrName>
                                        </p:attrNameLst>
                                      </p:cBhvr>
                                      <p:tavLst>
                                        <p:tav tm="0">
                                          <p:val>
                                            <p:fltVal val="0"/>
                                          </p:val>
                                        </p:tav>
                                        <p:tav tm="100000">
                                          <p:val>
                                            <p:strVal val="#ppt_w"/>
                                          </p:val>
                                        </p:tav>
                                      </p:tavLst>
                                    </p:anim>
                                    <p:anim calcmode="lin" valueType="num">
                                      <p:cBhvr>
                                        <p:cTn id="80" dur="500" fill="hold"/>
                                        <p:tgtEl>
                                          <p:spTgt spid="20"/>
                                        </p:tgtEl>
                                        <p:attrNameLst>
                                          <p:attrName>ppt_h</p:attrName>
                                        </p:attrNameLst>
                                      </p:cBhvr>
                                      <p:tavLst>
                                        <p:tav tm="0">
                                          <p:val>
                                            <p:fltVal val="0"/>
                                          </p:val>
                                        </p:tav>
                                        <p:tav tm="100000">
                                          <p:val>
                                            <p:strVal val="#ppt_h"/>
                                          </p:val>
                                        </p:tav>
                                      </p:tavLst>
                                    </p:anim>
                                    <p:animEffect transition="in" filter="fade">
                                      <p:cBhvr>
                                        <p:cTn id="81" dur="500"/>
                                        <p:tgtEl>
                                          <p:spTgt spid="20"/>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p:cTn id="91" dur="500" fill="hold"/>
                                        <p:tgtEl>
                                          <p:spTgt spid="22"/>
                                        </p:tgtEl>
                                        <p:attrNameLst>
                                          <p:attrName>ppt_w</p:attrName>
                                        </p:attrNameLst>
                                      </p:cBhvr>
                                      <p:tavLst>
                                        <p:tav tm="0">
                                          <p:val>
                                            <p:fltVal val="0"/>
                                          </p:val>
                                        </p:tav>
                                        <p:tav tm="100000">
                                          <p:val>
                                            <p:strVal val="#ppt_w"/>
                                          </p:val>
                                        </p:tav>
                                      </p:tavLst>
                                    </p:anim>
                                    <p:anim calcmode="lin" valueType="num">
                                      <p:cBhvr>
                                        <p:cTn id="92" dur="500" fill="hold"/>
                                        <p:tgtEl>
                                          <p:spTgt spid="22"/>
                                        </p:tgtEl>
                                        <p:attrNameLst>
                                          <p:attrName>ppt_h</p:attrName>
                                        </p:attrNameLst>
                                      </p:cBhvr>
                                      <p:tavLst>
                                        <p:tav tm="0">
                                          <p:val>
                                            <p:fltVal val="0"/>
                                          </p:val>
                                        </p:tav>
                                        <p:tav tm="100000">
                                          <p:val>
                                            <p:strVal val="#ppt_h"/>
                                          </p:val>
                                        </p:tav>
                                      </p:tavLst>
                                    </p:anim>
                                    <p:animEffect transition="in" filter="fade">
                                      <p:cBhvr>
                                        <p:cTn id="93" dur="500"/>
                                        <p:tgtEl>
                                          <p:spTgt spid="22"/>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p:cTn id="97" dur="500" fill="hold"/>
                                        <p:tgtEl>
                                          <p:spTgt spid="23"/>
                                        </p:tgtEl>
                                        <p:attrNameLst>
                                          <p:attrName>ppt_w</p:attrName>
                                        </p:attrNameLst>
                                      </p:cBhvr>
                                      <p:tavLst>
                                        <p:tav tm="0">
                                          <p:val>
                                            <p:fltVal val="0"/>
                                          </p:val>
                                        </p:tav>
                                        <p:tav tm="100000">
                                          <p:val>
                                            <p:strVal val="#ppt_w"/>
                                          </p:val>
                                        </p:tav>
                                      </p:tavLst>
                                    </p:anim>
                                    <p:anim calcmode="lin" valueType="num">
                                      <p:cBhvr>
                                        <p:cTn id="98" dur="500" fill="hold"/>
                                        <p:tgtEl>
                                          <p:spTgt spid="23"/>
                                        </p:tgtEl>
                                        <p:attrNameLst>
                                          <p:attrName>ppt_h</p:attrName>
                                        </p:attrNameLst>
                                      </p:cBhvr>
                                      <p:tavLst>
                                        <p:tav tm="0">
                                          <p:val>
                                            <p:fltVal val="0"/>
                                          </p:val>
                                        </p:tav>
                                        <p:tav tm="100000">
                                          <p:val>
                                            <p:strVal val="#ppt_h"/>
                                          </p:val>
                                        </p:tav>
                                      </p:tavLst>
                                    </p:anim>
                                    <p:animEffect transition="in" filter="fade">
                                      <p:cBhvr>
                                        <p:cTn id="99" dur="500"/>
                                        <p:tgtEl>
                                          <p:spTgt spid="23"/>
                                        </p:tgtEl>
                                      </p:cBhvr>
                                    </p:animEffect>
                                  </p:childTnLst>
                                </p:cTn>
                              </p:par>
                            </p:childTnLst>
                          </p:cTn>
                        </p:par>
                        <p:par>
                          <p:cTn id="100" fill="hold">
                            <p:stCondLst>
                              <p:cond delay="8000"/>
                            </p:stCondLst>
                            <p:childTnLst>
                              <p:par>
                                <p:cTn id="101" presetID="53" presetClass="entr" presetSubtype="16" fill="hold" nodeType="after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p:cTn id="103" dur="500" fill="hold"/>
                                        <p:tgtEl>
                                          <p:spTgt spid="32"/>
                                        </p:tgtEl>
                                        <p:attrNameLst>
                                          <p:attrName>ppt_w</p:attrName>
                                        </p:attrNameLst>
                                      </p:cBhvr>
                                      <p:tavLst>
                                        <p:tav tm="0">
                                          <p:val>
                                            <p:fltVal val="0"/>
                                          </p:val>
                                        </p:tav>
                                        <p:tav tm="100000">
                                          <p:val>
                                            <p:strVal val="#ppt_w"/>
                                          </p:val>
                                        </p:tav>
                                      </p:tavLst>
                                    </p:anim>
                                    <p:anim calcmode="lin" valueType="num">
                                      <p:cBhvr>
                                        <p:cTn id="104" dur="500" fill="hold"/>
                                        <p:tgtEl>
                                          <p:spTgt spid="32"/>
                                        </p:tgtEl>
                                        <p:attrNameLst>
                                          <p:attrName>ppt_h</p:attrName>
                                        </p:attrNameLst>
                                      </p:cBhvr>
                                      <p:tavLst>
                                        <p:tav tm="0">
                                          <p:val>
                                            <p:fltVal val="0"/>
                                          </p:val>
                                        </p:tav>
                                        <p:tav tm="100000">
                                          <p:val>
                                            <p:strVal val="#ppt_h"/>
                                          </p:val>
                                        </p:tav>
                                      </p:tavLst>
                                    </p:anim>
                                    <p:animEffect transition="in" filter="fade">
                                      <p:cBhvr>
                                        <p:cTn id="105" dur="500"/>
                                        <p:tgtEl>
                                          <p:spTgt spid="32"/>
                                        </p:tgtEl>
                                      </p:cBhvr>
                                    </p:animEffect>
                                  </p:childTnLst>
                                </p:cTn>
                              </p:par>
                            </p:childTnLst>
                          </p:cTn>
                        </p:par>
                        <p:par>
                          <p:cTn id="106" fill="hold">
                            <p:stCondLst>
                              <p:cond delay="8500"/>
                            </p:stCondLst>
                            <p:childTnLst>
                              <p:par>
                                <p:cTn id="107" presetID="53" presetClass="entr" presetSubtype="16" fill="hold" nodeType="afterEffect">
                                  <p:stCondLst>
                                    <p:cond delay="0"/>
                                  </p:stCondLst>
                                  <p:childTnLst>
                                    <p:set>
                                      <p:cBhvr>
                                        <p:cTn id="108" dur="1" fill="hold">
                                          <p:stCondLst>
                                            <p:cond delay="0"/>
                                          </p:stCondLst>
                                        </p:cTn>
                                        <p:tgtEl>
                                          <p:spTgt spid="35"/>
                                        </p:tgtEl>
                                        <p:attrNameLst>
                                          <p:attrName>style.visibility</p:attrName>
                                        </p:attrNameLst>
                                      </p:cBhvr>
                                      <p:to>
                                        <p:strVal val="visible"/>
                                      </p:to>
                                    </p:set>
                                    <p:anim calcmode="lin" valueType="num">
                                      <p:cBhvr>
                                        <p:cTn id="109" dur="500" fill="hold"/>
                                        <p:tgtEl>
                                          <p:spTgt spid="35"/>
                                        </p:tgtEl>
                                        <p:attrNameLst>
                                          <p:attrName>ppt_w</p:attrName>
                                        </p:attrNameLst>
                                      </p:cBhvr>
                                      <p:tavLst>
                                        <p:tav tm="0">
                                          <p:val>
                                            <p:fltVal val="0"/>
                                          </p:val>
                                        </p:tav>
                                        <p:tav tm="100000">
                                          <p:val>
                                            <p:strVal val="#ppt_w"/>
                                          </p:val>
                                        </p:tav>
                                      </p:tavLst>
                                    </p:anim>
                                    <p:anim calcmode="lin" valueType="num">
                                      <p:cBhvr>
                                        <p:cTn id="110" dur="500" fill="hold"/>
                                        <p:tgtEl>
                                          <p:spTgt spid="35"/>
                                        </p:tgtEl>
                                        <p:attrNameLst>
                                          <p:attrName>ppt_h</p:attrName>
                                        </p:attrNameLst>
                                      </p:cBhvr>
                                      <p:tavLst>
                                        <p:tav tm="0">
                                          <p:val>
                                            <p:fltVal val="0"/>
                                          </p:val>
                                        </p:tav>
                                        <p:tav tm="100000">
                                          <p:val>
                                            <p:strVal val="#ppt_h"/>
                                          </p:val>
                                        </p:tav>
                                      </p:tavLst>
                                    </p:anim>
                                    <p:animEffect transition="in" filter="fade">
                                      <p:cBhvr>
                                        <p:cTn id="111" dur="500"/>
                                        <p:tgtEl>
                                          <p:spTgt spid="35"/>
                                        </p:tgtEl>
                                      </p:cBhvr>
                                    </p:animEffect>
                                  </p:childTnLst>
                                </p:cTn>
                              </p:par>
                            </p:childTnLst>
                          </p:cTn>
                        </p:par>
                        <p:par>
                          <p:cTn id="112" fill="hold">
                            <p:stCondLst>
                              <p:cond delay="9000"/>
                            </p:stCondLst>
                            <p:childTnLst>
                              <p:par>
                                <p:cTn id="113" presetID="53" presetClass="entr" presetSubtype="16" fill="hold" nodeType="afterEffect">
                                  <p:stCondLst>
                                    <p:cond delay="0"/>
                                  </p:stCondLst>
                                  <p:childTnLst>
                                    <p:set>
                                      <p:cBhvr>
                                        <p:cTn id="114" dur="1" fill="hold">
                                          <p:stCondLst>
                                            <p:cond delay="0"/>
                                          </p:stCondLst>
                                        </p:cTn>
                                        <p:tgtEl>
                                          <p:spTgt spid="38"/>
                                        </p:tgtEl>
                                        <p:attrNameLst>
                                          <p:attrName>style.visibility</p:attrName>
                                        </p:attrNameLst>
                                      </p:cBhvr>
                                      <p:to>
                                        <p:strVal val="visible"/>
                                      </p:to>
                                    </p:set>
                                    <p:anim calcmode="lin" valueType="num">
                                      <p:cBhvr>
                                        <p:cTn id="115" dur="500" fill="hold"/>
                                        <p:tgtEl>
                                          <p:spTgt spid="38"/>
                                        </p:tgtEl>
                                        <p:attrNameLst>
                                          <p:attrName>ppt_w</p:attrName>
                                        </p:attrNameLst>
                                      </p:cBhvr>
                                      <p:tavLst>
                                        <p:tav tm="0">
                                          <p:val>
                                            <p:fltVal val="0"/>
                                          </p:val>
                                        </p:tav>
                                        <p:tav tm="100000">
                                          <p:val>
                                            <p:strVal val="#ppt_w"/>
                                          </p:val>
                                        </p:tav>
                                      </p:tavLst>
                                    </p:anim>
                                    <p:anim calcmode="lin" valueType="num">
                                      <p:cBhvr>
                                        <p:cTn id="116" dur="500" fill="hold"/>
                                        <p:tgtEl>
                                          <p:spTgt spid="38"/>
                                        </p:tgtEl>
                                        <p:attrNameLst>
                                          <p:attrName>ppt_h</p:attrName>
                                        </p:attrNameLst>
                                      </p:cBhvr>
                                      <p:tavLst>
                                        <p:tav tm="0">
                                          <p:val>
                                            <p:fltVal val="0"/>
                                          </p:val>
                                        </p:tav>
                                        <p:tav tm="100000">
                                          <p:val>
                                            <p:strVal val="#ppt_h"/>
                                          </p:val>
                                        </p:tav>
                                      </p:tavLst>
                                    </p:anim>
                                    <p:animEffect transition="in" filter="fade">
                                      <p:cBhvr>
                                        <p:cTn id="117" dur="500"/>
                                        <p:tgtEl>
                                          <p:spTgt spid="38"/>
                                        </p:tgtEl>
                                      </p:cBhvr>
                                    </p:animEffect>
                                  </p:childTnLst>
                                </p:cTn>
                              </p:par>
                            </p:childTnLst>
                          </p:cTn>
                        </p:par>
                        <p:par>
                          <p:cTn id="118" fill="hold">
                            <p:stCondLst>
                              <p:cond delay="9500"/>
                            </p:stCondLst>
                            <p:childTnLst>
                              <p:par>
                                <p:cTn id="119" presetID="53" presetClass="entr" presetSubtype="16" fill="hold" nodeType="afterEffect">
                                  <p:stCondLst>
                                    <p:cond delay="0"/>
                                  </p:stCondLst>
                                  <p:childTnLst>
                                    <p:set>
                                      <p:cBhvr>
                                        <p:cTn id="120" dur="1" fill="hold">
                                          <p:stCondLst>
                                            <p:cond delay="0"/>
                                          </p:stCondLst>
                                        </p:cTn>
                                        <p:tgtEl>
                                          <p:spTgt spid="41"/>
                                        </p:tgtEl>
                                        <p:attrNameLst>
                                          <p:attrName>style.visibility</p:attrName>
                                        </p:attrNameLst>
                                      </p:cBhvr>
                                      <p:to>
                                        <p:strVal val="visible"/>
                                      </p:to>
                                    </p:set>
                                    <p:anim calcmode="lin" valueType="num">
                                      <p:cBhvr>
                                        <p:cTn id="121" dur="500" fill="hold"/>
                                        <p:tgtEl>
                                          <p:spTgt spid="41"/>
                                        </p:tgtEl>
                                        <p:attrNameLst>
                                          <p:attrName>ppt_w</p:attrName>
                                        </p:attrNameLst>
                                      </p:cBhvr>
                                      <p:tavLst>
                                        <p:tav tm="0">
                                          <p:val>
                                            <p:fltVal val="0"/>
                                          </p:val>
                                        </p:tav>
                                        <p:tav tm="100000">
                                          <p:val>
                                            <p:strVal val="#ppt_w"/>
                                          </p:val>
                                        </p:tav>
                                      </p:tavLst>
                                    </p:anim>
                                    <p:anim calcmode="lin" valueType="num">
                                      <p:cBhvr>
                                        <p:cTn id="122" dur="500" fill="hold"/>
                                        <p:tgtEl>
                                          <p:spTgt spid="41"/>
                                        </p:tgtEl>
                                        <p:attrNameLst>
                                          <p:attrName>ppt_h</p:attrName>
                                        </p:attrNameLst>
                                      </p:cBhvr>
                                      <p:tavLst>
                                        <p:tav tm="0">
                                          <p:val>
                                            <p:fltVal val="0"/>
                                          </p:val>
                                        </p:tav>
                                        <p:tav tm="100000">
                                          <p:val>
                                            <p:strVal val="#ppt_h"/>
                                          </p:val>
                                        </p:tav>
                                      </p:tavLst>
                                    </p:anim>
                                    <p:animEffect transition="in" filter="fade">
                                      <p:cBhvr>
                                        <p:cTn id="123" dur="500"/>
                                        <p:tgtEl>
                                          <p:spTgt spid="41"/>
                                        </p:tgtEl>
                                      </p:cBhvr>
                                    </p:animEffect>
                                  </p:childTnLst>
                                </p:cTn>
                              </p:par>
                            </p:childTnLst>
                          </p:cTn>
                        </p:par>
                        <p:par>
                          <p:cTn id="124" fill="hold">
                            <p:stCondLst>
                              <p:cond delay="10000"/>
                            </p:stCondLst>
                            <p:childTnLst>
                              <p:par>
                                <p:cTn id="125" presetID="53" presetClass="entr" presetSubtype="16" fill="hold" nodeType="afterEffect">
                                  <p:stCondLst>
                                    <p:cond delay="0"/>
                                  </p:stCondLst>
                                  <p:childTnLst>
                                    <p:set>
                                      <p:cBhvr>
                                        <p:cTn id="126" dur="1" fill="hold">
                                          <p:stCondLst>
                                            <p:cond delay="0"/>
                                          </p:stCondLst>
                                        </p:cTn>
                                        <p:tgtEl>
                                          <p:spTgt spid="44"/>
                                        </p:tgtEl>
                                        <p:attrNameLst>
                                          <p:attrName>style.visibility</p:attrName>
                                        </p:attrNameLst>
                                      </p:cBhvr>
                                      <p:to>
                                        <p:strVal val="visible"/>
                                      </p:to>
                                    </p:set>
                                    <p:anim calcmode="lin" valueType="num">
                                      <p:cBhvr>
                                        <p:cTn id="127" dur="500" fill="hold"/>
                                        <p:tgtEl>
                                          <p:spTgt spid="44"/>
                                        </p:tgtEl>
                                        <p:attrNameLst>
                                          <p:attrName>ppt_w</p:attrName>
                                        </p:attrNameLst>
                                      </p:cBhvr>
                                      <p:tavLst>
                                        <p:tav tm="0">
                                          <p:val>
                                            <p:fltVal val="0"/>
                                          </p:val>
                                        </p:tav>
                                        <p:tav tm="100000">
                                          <p:val>
                                            <p:strVal val="#ppt_w"/>
                                          </p:val>
                                        </p:tav>
                                      </p:tavLst>
                                    </p:anim>
                                    <p:anim calcmode="lin" valueType="num">
                                      <p:cBhvr>
                                        <p:cTn id="128" dur="500" fill="hold"/>
                                        <p:tgtEl>
                                          <p:spTgt spid="44"/>
                                        </p:tgtEl>
                                        <p:attrNameLst>
                                          <p:attrName>ppt_h</p:attrName>
                                        </p:attrNameLst>
                                      </p:cBhvr>
                                      <p:tavLst>
                                        <p:tav tm="0">
                                          <p:val>
                                            <p:fltVal val="0"/>
                                          </p:val>
                                        </p:tav>
                                        <p:tav tm="100000">
                                          <p:val>
                                            <p:strVal val="#ppt_h"/>
                                          </p:val>
                                        </p:tav>
                                      </p:tavLst>
                                    </p:anim>
                                    <p:animEffect transition="in" filter="fade">
                                      <p:cBhvr>
                                        <p:cTn id="12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animBg="1"/>
      <p:bldP spid="10" grpId="0" animBg="1"/>
      <p:bldP spid="11" grpId="0" animBg="1"/>
      <p:bldP spid="12" grpId="0" animBg="1"/>
      <p:bldP spid="13" grpId="0" animBg="1"/>
      <p:bldP spid="14" grpId="0" animBg="1"/>
      <p:bldP spid="15" grpId="0" animBg="1"/>
      <p:bldP spid="20" grpId="0"/>
      <p:bldP spid="21" grpId="0"/>
      <p:bldP spid="2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3</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3167389"/>
            <a:ext cx="3904343"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en-US" altLang="zh-CN" sz="3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How</a:t>
            </a:r>
            <a:endParaRPr lang="zh-CN" altLang="en-US" sz="3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03</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875412188"/>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976439" y="5843456"/>
            <a:ext cx="706079" cy="706079"/>
            <a:chOff x="6588983" y="2230703"/>
            <a:chExt cx="533400" cy="533400"/>
          </a:xfrm>
        </p:grpSpPr>
        <p:sp>
          <p:nvSpPr>
            <p:cNvPr id="10" name="椭圆 9"/>
            <p:cNvSpPr/>
            <p:nvPr/>
          </p:nvSpPr>
          <p:spPr>
            <a:xfrm>
              <a:off x="6588983" y="2230703"/>
              <a:ext cx="533400" cy="533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fontAlgn="ctr"/>
              <a:endParaRPr lang="zh-CN" altLang="en-US" sz="1867"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sp>
          <p:nvSpPr>
            <p:cNvPr id="11" name="矩形 10"/>
            <p:cNvSpPr/>
            <p:nvPr/>
          </p:nvSpPr>
          <p:spPr>
            <a:xfrm>
              <a:off x="6602998" y="2276591"/>
              <a:ext cx="517192" cy="404561"/>
            </a:xfrm>
            <a:prstGeom prst="rect">
              <a:avLst/>
            </a:prstGeom>
            <a:noFill/>
          </p:spPr>
          <p:txBody>
            <a:bodyPr wrap="square" rtlCol="0" anchor="ctr">
              <a:spAutoFit/>
            </a:bodyPr>
            <a:lstStyle/>
            <a:p>
              <a:pPr algn="ctr" defTabSz="914273" fontAlgn="ctr">
                <a:lnSpc>
                  <a:spcPct val="120000"/>
                </a:lnSpc>
              </a:pPr>
              <a:r>
                <a:rPr lang="en-US" altLang="zh-CN"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02</a:t>
              </a:r>
              <a:endParaRPr lang="zh-CN" altLang="en-US"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grpSp>
      <p:grpSp>
        <p:nvGrpSpPr>
          <p:cNvPr id="6" name="组合 5"/>
          <p:cNvGrpSpPr/>
          <p:nvPr/>
        </p:nvGrpSpPr>
        <p:grpSpPr>
          <a:xfrm>
            <a:off x="1050204" y="1751161"/>
            <a:ext cx="4482124" cy="657989"/>
            <a:chOff x="1050204" y="1751161"/>
            <a:chExt cx="4482124" cy="657989"/>
          </a:xfrm>
        </p:grpSpPr>
        <p:sp>
          <p:nvSpPr>
            <p:cNvPr id="24" name="矩形 23"/>
            <p:cNvSpPr/>
            <p:nvPr/>
          </p:nvSpPr>
          <p:spPr>
            <a:xfrm>
              <a:off x="1050204" y="1751161"/>
              <a:ext cx="4482124" cy="657989"/>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矩形 12"/>
            <p:cNvSpPr/>
            <p:nvPr/>
          </p:nvSpPr>
          <p:spPr>
            <a:xfrm>
              <a:off x="3301408" y="1875269"/>
              <a:ext cx="2031307" cy="461657"/>
            </a:xfrm>
            <a:prstGeom prst="rect">
              <a:avLst/>
            </a:prstGeom>
          </p:spPr>
          <p:txBody>
            <a:bodyPr wrap="none" lIns="91431" tIns="45716" rIns="91431" bIns="45716">
              <a:spAutoFit/>
            </a:bodyPr>
            <a:lstStyle/>
            <a:p>
              <a:pPr algn="r" defTabSz="914273"/>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添加项目名称</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4" name="矩形 47"/>
          <p:cNvSpPr>
            <a:spLocks noChangeArrowheads="1"/>
          </p:cNvSpPr>
          <p:nvPr/>
        </p:nvSpPr>
        <p:spPr bwMode="auto">
          <a:xfrm>
            <a:off x="1717196" y="5185539"/>
            <a:ext cx="3846795"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400" dirty="0">
                <a:solidFill>
                  <a:prstClr val="black">
                    <a:lumMod val="65000"/>
                    <a:lumOff val="35000"/>
                  </a:prstClr>
                </a:solidFill>
                <a:sym typeface="Source Han Serif SC" panose="02020400000000000000" pitchFamily="18" charset="-122"/>
              </a:rPr>
              <a:t>在此录入上述图表的描述说明，在此录入上述图表的描述说明，在此录入上述图表的描述说明，在此录入上述图表的描述说明。</a:t>
            </a:r>
          </a:p>
        </p:txBody>
      </p:sp>
      <p:sp>
        <p:nvSpPr>
          <p:cNvPr id="15" name="矩形 14"/>
          <p:cNvSpPr/>
          <p:nvPr/>
        </p:nvSpPr>
        <p:spPr>
          <a:xfrm>
            <a:off x="1794133" y="2582385"/>
            <a:ext cx="3692923" cy="2393313"/>
          </a:xfrm>
          <a:prstGeom prst="rect">
            <a:avLst/>
          </a:prstGeom>
          <a:blipFill>
            <a:blip r:embed="rId3" cstate="screen">
              <a:extLst>
                <a:ext uri="{28A0092B-C50C-407E-A947-70E740481C1C}">
                  <a14:useLocalDpi xmlns:a14="http://schemas.microsoft.com/office/drawing/2010/main"/>
                </a:ext>
              </a:extLst>
            </a:blip>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矩形 15"/>
          <p:cNvSpPr/>
          <p:nvPr/>
        </p:nvSpPr>
        <p:spPr>
          <a:xfrm>
            <a:off x="6892459" y="3245407"/>
            <a:ext cx="3692923" cy="2393313"/>
          </a:xfrm>
          <a:prstGeom prst="rect">
            <a:avLst/>
          </a:prstGeom>
          <a:blipFill>
            <a:blip r:embed="rId3" cstate="screen">
              <a:extLst>
                <a:ext uri="{28A0092B-C50C-407E-A947-70E740481C1C}">
                  <a14:useLocalDpi xmlns:a14="http://schemas.microsoft.com/office/drawing/2010/main"/>
                </a:ext>
              </a:extLst>
            </a:blip>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矩形 47"/>
          <p:cNvSpPr>
            <a:spLocks noChangeArrowheads="1"/>
          </p:cNvSpPr>
          <p:nvPr/>
        </p:nvSpPr>
        <p:spPr bwMode="auto">
          <a:xfrm>
            <a:off x="6822393" y="2285023"/>
            <a:ext cx="3762989"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400" dirty="0">
                <a:solidFill>
                  <a:prstClr val="black">
                    <a:lumMod val="65000"/>
                    <a:lumOff val="35000"/>
                  </a:prstClr>
                </a:solidFill>
                <a:sym typeface="Source Han Serif SC" panose="02020400000000000000" pitchFamily="18" charset="-122"/>
              </a:rPr>
              <a:t>在此录入上述图表的描述说明，在此录入上述图表的描述说明，在此录入上述图表的描述说明，在此录入上述图表的描述说明。</a:t>
            </a:r>
          </a:p>
        </p:txBody>
      </p:sp>
      <p:grpSp>
        <p:nvGrpSpPr>
          <p:cNvPr id="7" name="组合 6"/>
          <p:cNvGrpSpPr/>
          <p:nvPr/>
        </p:nvGrpSpPr>
        <p:grpSpPr>
          <a:xfrm>
            <a:off x="6892457" y="5867502"/>
            <a:ext cx="4482124" cy="657989"/>
            <a:chOff x="6892457" y="5867502"/>
            <a:chExt cx="4482124" cy="657989"/>
          </a:xfrm>
        </p:grpSpPr>
        <p:sp>
          <p:nvSpPr>
            <p:cNvPr id="20" name="矩形 19"/>
            <p:cNvSpPr/>
            <p:nvPr/>
          </p:nvSpPr>
          <p:spPr>
            <a:xfrm flipH="1">
              <a:off x="6892457" y="5867502"/>
              <a:ext cx="4482124" cy="657989"/>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矩形 18"/>
            <p:cNvSpPr/>
            <p:nvPr/>
          </p:nvSpPr>
          <p:spPr>
            <a:xfrm>
              <a:off x="7308543" y="5949483"/>
              <a:ext cx="2031307" cy="461657"/>
            </a:xfrm>
            <a:prstGeom prst="rect">
              <a:avLst/>
            </a:prstGeom>
          </p:spPr>
          <p:txBody>
            <a:bodyPr wrap="none" lIns="91431" tIns="45716" rIns="91431" bIns="45716">
              <a:spAutoFit/>
            </a:bodyPr>
            <a:lstStyle/>
            <a:p>
              <a:pPr defTabSz="914273"/>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添加项目标题</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1" name="组合 20"/>
          <p:cNvGrpSpPr/>
          <p:nvPr/>
        </p:nvGrpSpPr>
        <p:grpSpPr>
          <a:xfrm>
            <a:off x="5746390" y="1753059"/>
            <a:ext cx="706079" cy="706079"/>
            <a:chOff x="6588983" y="2230703"/>
            <a:chExt cx="533400" cy="533400"/>
          </a:xfrm>
        </p:grpSpPr>
        <p:sp>
          <p:nvSpPr>
            <p:cNvPr id="22" name="椭圆 21"/>
            <p:cNvSpPr/>
            <p:nvPr/>
          </p:nvSpPr>
          <p:spPr>
            <a:xfrm>
              <a:off x="6588983" y="2230703"/>
              <a:ext cx="533400" cy="533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fontAlgn="ctr"/>
              <a:endParaRPr lang="zh-CN" altLang="en-US" sz="1867"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sp>
          <p:nvSpPr>
            <p:cNvPr id="23" name="矩形 22"/>
            <p:cNvSpPr/>
            <p:nvPr/>
          </p:nvSpPr>
          <p:spPr>
            <a:xfrm>
              <a:off x="6602998" y="2276591"/>
              <a:ext cx="517192" cy="404561"/>
            </a:xfrm>
            <a:prstGeom prst="rect">
              <a:avLst/>
            </a:prstGeom>
            <a:noFill/>
          </p:spPr>
          <p:txBody>
            <a:bodyPr wrap="square" rtlCol="0" anchor="ctr">
              <a:spAutoFit/>
            </a:bodyPr>
            <a:lstStyle/>
            <a:p>
              <a:pPr algn="ctr" defTabSz="914273" fontAlgn="ctr">
                <a:lnSpc>
                  <a:spcPct val="120000"/>
                </a:lnSpc>
              </a:pPr>
              <a:r>
                <a:rPr lang="en-US" altLang="zh-CN"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01</a:t>
              </a:r>
              <a:endParaRPr lang="zh-CN" altLang="en-US"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grpSp>
      <p:grpSp>
        <p:nvGrpSpPr>
          <p:cNvPr id="25" name="组合 24">
            <a:extLst>
              <a:ext uri="{FF2B5EF4-FFF2-40B4-BE49-F238E27FC236}">
                <a16:creationId xmlns:a16="http://schemas.microsoft.com/office/drawing/2014/main" id="{03B59A46-2C74-4DE6-90DF-50EF6B6571E8}"/>
              </a:ext>
            </a:extLst>
          </p:cNvPr>
          <p:cNvGrpSpPr/>
          <p:nvPr/>
        </p:nvGrpSpPr>
        <p:grpSpPr>
          <a:xfrm>
            <a:off x="3424460" y="220234"/>
            <a:ext cx="5544407" cy="617980"/>
            <a:chOff x="551593" y="497013"/>
            <a:chExt cx="5544407" cy="617980"/>
          </a:xfrm>
        </p:grpSpPr>
        <p:sp>
          <p:nvSpPr>
            <p:cNvPr id="26" name="矩形 25">
              <a:extLst>
                <a:ext uri="{FF2B5EF4-FFF2-40B4-BE49-F238E27FC236}">
                  <a16:creationId xmlns:a16="http://schemas.microsoft.com/office/drawing/2014/main" id="{C09D792F-02B5-44C2-9AC5-326E1EA82C86}"/>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7" name="0 _4">
              <a:extLst>
                <a:ext uri="{FF2B5EF4-FFF2-40B4-BE49-F238E27FC236}">
                  <a16:creationId xmlns:a16="http://schemas.microsoft.com/office/drawing/2014/main" id="{60686C79-3936-4FB1-B3D8-254063F4AF9C}"/>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1486628"/>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Effect transition="in" filter="fad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55C2530D-E34C-4A32-8F81-8201D7D5B3E0}"/>
              </a:ext>
            </a:extLst>
          </p:cNvPr>
          <p:cNvSpPr/>
          <p:nvPr/>
        </p:nvSpPr>
        <p:spPr>
          <a:xfrm>
            <a:off x="3784052" y="3006604"/>
            <a:ext cx="5834675" cy="543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矩形 1">
            <a:extLst>
              <a:ext uri="{FF2B5EF4-FFF2-40B4-BE49-F238E27FC236}">
                <a16:creationId xmlns:a16="http://schemas.microsoft.com/office/drawing/2014/main" id="{529E2DEF-271C-475C-995D-C867CDCD8B4F}"/>
              </a:ext>
            </a:extLst>
          </p:cNvPr>
          <p:cNvSpPr/>
          <p:nvPr/>
        </p:nvSpPr>
        <p:spPr>
          <a:xfrm>
            <a:off x="667657" y="3535824"/>
            <a:ext cx="6762696" cy="543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5" name="组合 14"/>
          <p:cNvGrpSpPr/>
          <p:nvPr/>
        </p:nvGrpSpPr>
        <p:grpSpPr>
          <a:xfrm>
            <a:off x="2856031" y="1488239"/>
            <a:ext cx="2845655" cy="2874775"/>
            <a:chOff x="1922526" y="662512"/>
            <a:chExt cx="2847411" cy="2876550"/>
          </a:xfrm>
        </p:grpSpPr>
        <p:sp>
          <p:nvSpPr>
            <p:cNvPr id="20" name="平行四边形 19"/>
            <p:cNvSpPr/>
            <p:nvPr/>
          </p:nvSpPr>
          <p:spPr>
            <a:xfrm flipH="1">
              <a:off x="3164096" y="2568575"/>
              <a:ext cx="1605841" cy="481752"/>
            </a:xfrm>
            <a:prstGeom prst="parallelogram">
              <a:avLst>
                <a:gd name="adj" fmla="val 63945"/>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平行四边形 20"/>
            <p:cNvSpPr/>
            <p:nvPr/>
          </p:nvSpPr>
          <p:spPr>
            <a:xfrm>
              <a:off x="2851120" y="2568575"/>
              <a:ext cx="1605841" cy="970487"/>
            </a:xfrm>
            <a:prstGeom prst="parallelogram">
              <a:avLst>
                <a:gd name="adj" fmla="val 38669"/>
              </a:avLst>
            </a:pr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2" name="组合 21"/>
            <p:cNvGrpSpPr/>
            <p:nvPr/>
          </p:nvGrpSpPr>
          <p:grpSpPr>
            <a:xfrm>
              <a:off x="1922526" y="662512"/>
              <a:ext cx="2150430" cy="2876550"/>
              <a:chOff x="1922526" y="662512"/>
              <a:chExt cx="2150430" cy="2876550"/>
            </a:xfrm>
            <a:solidFill>
              <a:schemeClr val="accent2"/>
            </a:solidFill>
          </p:grpSpPr>
          <p:sp>
            <p:nvSpPr>
              <p:cNvPr id="23" name="等腰三角形 22"/>
              <p:cNvSpPr/>
              <p:nvPr/>
            </p:nvSpPr>
            <p:spPr>
              <a:xfrm flipH="1">
                <a:off x="1922526" y="662512"/>
                <a:ext cx="2150430" cy="1368456"/>
              </a:xfrm>
              <a:prstGeom prst="triangle">
                <a:avLst>
                  <a:gd name="adj" fmla="val 65232"/>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平行四边形 23"/>
              <p:cNvSpPr/>
              <p:nvPr/>
            </p:nvSpPr>
            <p:spPr>
              <a:xfrm flipH="1">
                <a:off x="2371923" y="2023986"/>
                <a:ext cx="1701033" cy="1515076"/>
              </a:xfrm>
              <a:prstGeom prst="parallelogram">
                <a:avLst>
                  <a:gd name="adj" fmla="val 30532"/>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sp>
        <p:nvSpPr>
          <p:cNvPr id="18" name="任意多边形: 形状 17"/>
          <p:cNvSpPr/>
          <p:nvPr/>
        </p:nvSpPr>
        <p:spPr bwMode="auto">
          <a:xfrm>
            <a:off x="3526686" y="2198703"/>
            <a:ext cx="514733" cy="513779"/>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矩形 18"/>
          <p:cNvSpPr/>
          <p:nvPr/>
        </p:nvSpPr>
        <p:spPr>
          <a:xfrm>
            <a:off x="3589097" y="3438402"/>
            <a:ext cx="1132091" cy="522897"/>
          </a:xfrm>
          <a:prstGeom prst="rect">
            <a:avLst/>
          </a:prstGeom>
        </p:spPr>
        <p:txBody>
          <a:bodyPr wrap="none">
            <a:normAutofit fontScale="85000" lnSpcReduction="20000"/>
          </a:bodyPr>
          <a:lstStyle/>
          <a:p>
            <a:r>
              <a:rPr lang="en-US" altLang="zh-CN" sz="3731"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+15%</a:t>
            </a:r>
          </a:p>
        </p:txBody>
      </p:sp>
      <p:grpSp>
        <p:nvGrpSpPr>
          <p:cNvPr id="6" name="组合 5"/>
          <p:cNvGrpSpPr/>
          <p:nvPr/>
        </p:nvGrpSpPr>
        <p:grpSpPr>
          <a:xfrm flipH="1" flipV="1">
            <a:off x="6779656" y="2569110"/>
            <a:ext cx="2845656" cy="2874775"/>
            <a:chOff x="2074926" y="1130300"/>
            <a:chExt cx="2847411" cy="2876550"/>
          </a:xfrm>
        </p:grpSpPr>
        <p:sp>
          <p:nvSpPr>
            <p:cNvPr id="11" name="平行四边形 10"/>
            <p:cNvSpPr/>
            <p:nvPr/>
          </p:nvSpPr>
          <p:spPr>
            <a:xfrm>
              <a:off x="2074926" y="3036363"/>
              <a:ext cx="1605841" cy="481752"/>
            </a:xfrm>
            <a:prstGeom prst="parallelogram">
              <a:avLst>
                <a:gd name="adj" fmla="val 63945"/>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平行四边形 11"/>
            <p:cNvSpPr/>
            <p:nvPr/>
          </p:nvSpPr>
          <p:spPr>
            <a:xfrm flipH="1">
              <a:off x="2387902" y="3036363"/>
              <a:ext cx="1605841" cy="970487"/>
            </a:xfrm>
            <a:prstGeom prst="parallelogram">
              <a:avLst>
                <a:gd name="adj" fmla="val 38669"/>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等腰三角形 12"/>
            <p:cNvSpPr/>
            <p:nvPr/>
          </p:nvSpPr>
          <p:spPr>
            <a:xfrm>
              <a:off x="2771907" y="1130300"/>
              <a:ext cx="2150430" cy="1368456"/>
            </a:xfrm>
            <a:prstGeom prst="triangle">
              <a:avLst>
                <a:gd name="adj" fmla="val 652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平行四边形 13"/>
            <p:cNvSpPr/>
            <p:nvPr/>
          </p:nvSpPr>
          <p:spPr>
            <a:xfrm>
              <a:off x="2771907" y="2491774"/>
              <a:ext cx="1701033" cy="1515076"/>
            </a:xfrm>
            <a:prstGeom prst="parallelogram">
              <a:avLst>
                <a:gd name="adj" fmla="val 305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9" name="任意多边形: 形状 8"/>
          <p:cNvSpPr/>
          <p:nvPr/>
        </p:nvSpPr>
        <p:spPr bwMode="auto">
          <a:xfrm>
            <a:off x="7416709" y="4310541"/>
            <a:ext cx="441464" cy="425407"/>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矩形 9"/>
          <p:cNvSpPr/>
          <p:nvPr/>
        </p:nvSpPr>
        <p:spPr>
          <a:xfrm>
            <a:off x="7596401" y="3012928"/>
            <a:ext cx="1132092" cy="522897"/>
          </a:xfrm>
          <a:prstGeom prst="rect">
            <a:avLst/>
          </a:prstGeom>
        </p:spPr>
        <p:txBody>
          <a:bodyPr wrap="none">
            <a:normAutofit fontScale="85000" lnSpcReduction="20000"/>
          </a:bodyPr>
          <a:lstStyle/>
          <a:p>
            <a:r>
              <a:rPr lang="en-US" altLang="zh-CN" sz="3731"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-15%</a:t>
            </a:r>
          </a:p>
        </p:txBody>
      </p:sp>
      <p:grpSp>
        <p:nvGrpSpPr>
          <p:cNvPr id="29" name="组合 28"/>
          <p:cNvGrpSpPr/>
          <p:nvPr/>
        </p:nvGrpSpPr>
        <p:grpSpPr>
          <a:xfrm>
            <a:off x="3448902" y="4785007"/>
            <a:ext cx="1934629" cy="890796"/>
            <a:chOff x="468937" y="2419540"/>
            <a:chExt cx="1934629" cy="890796"/>
          </a:xfrm>
        </p:grpSpPr>
        <p:sp>
          <p:nvSpPr>
            <p:cNvPr id="3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1" name="矩形 30"/>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2" name="组合 31"/>
          <p:cNvGrpSpPr/>
          <p:nvPr/>
        </p:nvGrpSpPr>
        <p:grpSpPr>
          <a:xfrm>
            <a:off x="7430352" y="1051207"/>
            <a:ext cx="1934629" cy="890796"/>
            <a:chOff x="468937" y="2419540"/>
            <a:chExt cx="1934629" cy="890796"/>
          </a:xfrm>
        </p:grpSpPr>
        <p:sp>
          <p:nvSpPr>
            <p:cNvPr id="33"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4" name="矩形 3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6" name="组合 25">
            <a:extLst>
              <a:ext uri="{FF2B5EF4-FFF2-40B4-BE49-F238E27FC236}">
                <a16:creationId xmlns:a16="http://schemas.microsoft.com/office/drawing/2014/main" id="{DFE0C5C9-9222-4A27-96E2-4AF9F36985B7}"/>
              </a:ext>
            </a:extLst>
          </p:cNvPr>
          <p:cNvGrpSpPr/>
          <p:nvPr/>
        </p:nvGrpSpPr>
        <p:grpSpPr>
          <a:xfrm>
            <a:off x="3424460" y="220234"/>
            <a:ext cx="5544407" cy="617980"/>
            <a:chOff x="551593" y="497013"/>
            <a:chExt cx="5544407" cy="617980"/>
          </a:xfrm>
        </p:grpSpPr>
        <p:sp>
          <p:nvSpPr>
            <p:cNvPr id="27" name="矩形 26">
              <a:extLst>
                <a:ext uri="{FF2B5EF4-FFF2-40B4-BE49-F238E27FC236}">
                  <a16:creationId xmlns:a16="http://schemas.microsoft.com/office/drawing/2014/main" id="{A42341E1-41C6-42BB-86FF-B96B0BAB7147}"/>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8" name="0 _4">
              <a:extLst>
                <a:ext uri="{FF2B5EF4-FFF2-40B4-BE49-F238E27FC236}">
                  <a16:creationId xmlns:a16="http://schemas.microsoft.com/office/drawing/2014/main" id="{1EB9A3BA-756C-44E2-BDF5-9B67A6DBFC52}"/>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fltVal val="0"/>
                                          </p:val>
                                        </p:tav>
                                        <p:tav tm="100000">
                                          <p:val>
                                            <p:strVal val="#ppt_w"/>
                                          </p:val>
                                        </p:tav>
                                      </p:tavLst>
                                    </p:anim>
                                    <p:anim calcmode="lin" valueType="num">
                                      <p:cBhvr>
                                        <p:cTn id="14" dur="500" fill="hold"/>
                                        <p:tgtEl>
                                          <p:spTgt spid="32"/>
                                        </p:tgtEl>
                                        <p:attrNameLst>
                                          <p:attrName>ppt_h</p:attrName>
                                        </p:attrNameLst>
                                      </p:cBhvr>
                                      <p:tavLst>
                                        <p:tav tm="0">
                                          <p:val>
                                            <p:fltVal val="0"/>
                                          </p:val>
                                        </p:tav>
                                        <p:tav tm="100000">
                                          <p:val>
                                            <p:strVal val="#ppt_h"/>
                                          </p:val>
                                        </p:tav>
                                      </p:tavLst>
                                    </p:anim>
                                    <p:animEffect transition="in" filter="fade">
                                      <p:cBhvr>
                                        <p:cTn id="15" dur="500"/>
                                        <p:tgtEl>
                                          <p:spTgt spid="3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animEffect transition="in" filter="fade">
                                      <p:cBhvr>
                                        <p:cTn id="21" dur="500"/>
                                        <p:tgtEl>
                                          <p:spTgt spid="25"/>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
                                          </p:val>
                                        </p:tav>
                                        <p:tav tm="100000">
                                          <p:val>
                                            <p:strVal val="#ppt_w"/>
                                          </p:val>
                                        </p:tav>
                                      </p:tavLst>
                                    </p:anim>
                                    <p:anim calcmode="lin" valueType="num">
                                      <p:cBhvr>
                                        <p:cTn id="50" dur="500" fill="hold"/>
                                        <p:tgtEl>
                                          <p:spTgt spid="6"/>
                                        </p:tgtEl>
                                        <p:attrNameLst>
                                          <p:attrName>ppt_h</p:attrName>
                                        </p:attrNameLst>
                                      </p:cBhvr>
                                      <p:tavLst>
                                        <p:tav tm="0">
                                          <p:val>
                                            <p:fltVal val="0"/>
                                          </p:val>
                                        </p:tav>
                                        <p:tav tm="100000">
                                          <p:val>
                                            <p:strVal val="#ppt_h"/>
                                          </p:val>
                                        </p:tav>
                                      </p:tavLst>
                                    </p:anim>
                                    <p:animEffect transition="in" filter="fade">
                                      <p:cBhvr>
                                        <p:cTn id="51" dur="500"/>
                                        <p:tgtEl>
                                          <p:spTgt spid="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animEffect transition="in" filter="fade">
                                      <p:cBhvr>
                                        <p:cTn id="57" dur="500"/>
                                        <p:tgtEl>
                                          <p:spTgt spid="9"/>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Effect transition="in" filter="fade">
                                      <p:cBhvr>
                                        <p:cTn id="6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animBg="1"/>
      <p:bldP spid="18" grpId="0" animBg="1"/>
      <p:bldP spid="19" grpId="0"/>
      <p:bldP spid="9" grpId="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096000" y="1904955"/>
            <a:ext cx="3823515" cy="3660104"/>
            <a:chOff x="3070623" y="1427560"/>
            <a:chExt cx="2869406" cy="2746772"/>
          </a:xfrm>
        </p:grpSpPr>
        <p:sp>
          <p:nvSpPr>
            <p:cNvPr id="27" name="Oval 11"/>
            <p:cNvSpPr>
              <a:spLocks noChangeArrowheads="1"/>
            </p:cNvSpPr>
            <p:nvPr/>
          </p:nvSpPr>
          <p:spPr bwMode="auto">
            <a:xfrm>
              <a:off x="3882629" y="2181226"/>
              <a:ext cx="1245394" cy="1250156"/>
            </a:xfrm>
            <a:prstGeom prst="ellipse">
              <a:avLst/>
            </a:pr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pic>
          <p:nvPicPr>
            <p:cNvPr id="28" name="Group 6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256485" y="2569369"/>
              <a:ext cx="576263" cy="494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8"/>
            <p:cNvSpPr/>
            <p:nvPr/>
          </p:nvSpPr>
          <p:spPr bwMode="auto">
            <a:xfrm>
              <a:off x="3070623" y="2126457"/>
              <a:ext cx="721519" cy="1337072"/>
            </a:xfrm>
            <a:custGeom>
              <a:avLst/>
              <a:gdLst>
                <a:gd name="T0" fmla="*/ 135 w 135"/>
                <a:gd name="T1" fmla="*/ 52 h 250"/>
                <a:gd name="T2" fmla="*/ 44 w 135"/>
                <a:gd name="T3" fmla="*/ 0 h 250"/>
                <a:gd name="T4" fmla="*/ 43 w 135"/>
                <a:gd name="T5" fmla="*/ 250 h 250"/>
                <a:gd name="T6" fmla="*/ 134 w 135"/>
                <a:gd name="T7" fmla="*/ 200 h 250"/>
                <a:gd name="T8" fmla="*/ 116 w 135"/>
                <a:gd name="T9" fmla="*/ 127 h 250"/>
                <a:gd name="T10" fmla="*/ 135 w 135"/>
                <a:gd name="T11" fmla="*/ 52 h 250"/>
              </a:gdLst>
              <a:ahLst/>
              <a:cxnLst>
                <a:cxn ang="0">
                  <a:pos x="T0" y="T1"/>
                </a:cxn>
                <a:cxn ang="0">
                  <a:pos x="T2" y="T3"/>
                </a:cxn>
                <a:cxn ang="0">
                  <a:pos x="T4" y="T5"/>
                </a:cxn>
                <a:cxn ang="0">
                  <a:pos x="T6" y="T7"/>
                </a:cxn>
                <a:cxn ang="0">
                  <a:pos x="T8" y="T9"/>
                </a:cxn>
                <a:cxn ang="0">
                  <a:pos x="T10" y="T11"/>
                </a:cxn>
              </a:cxnLst>
              <a:rect l="0" t="0" r="r" b="b"/>
              <a:pathLst>
                <a:path w="135" h="250">
                  <a:moveTo>
                    <a:pt x="135" y="52"/>
                  </a:moveTo>
                  <a:cubicBezTo>
                    <a:pt x="44" y="0"/>
                    <a:pt x="44" y="0"/>
                    <a:pt x="44" y="0"/>
                  </a:cubicBezTo>
                  <a:cubicBezTo>
                    <a:pt x="1" y="78"/>
                    <a:pt x="0" y="172"/>
                    <a:pt x="43" y="250"/>
                  </a:cubicBezTo>
                  <a:cubicBezTo>
                    <a:pt x="134" y="200"/>
                    <a:pt x="134" y="200"/>
                    <a:pt x="134" y="200"/>
                  </a:cubicBezTo>
                  <a:cubicBezTo>
                    <a:pt x="122" y="178"/>
                    <a:pt x="116" y="153"/>
                    <a:pt x="116" y="127"/>
                  </a:cubicBezTo>
                  <a:cubicBezTo>
                    <a:pt x="116" y="100"/>
                    <a:pt x="123" y="74"/>
                    <a:pt x="135" y="5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0" name="Freeform 9"/>
            <p:cNvSpPr/>
            <p:nvPr/>
          </p:nvSpPr>
          <p:spPr bwMode="auto">
            <a:xfrm>
              <a:off x="4507707" y="3233738"/>
              <a:ext cx="1165622" cy="940594"/>
            </a:xfrm>
            <a:custGeom>
              <a:avLst/>
              <a:gdLst>
                <a:gd name="T0" fmla="*/ 130 w 218"/>
                <a:gd name="T1" fmla="*/ 0 h 176"/>
                <a:gd name="T2" fmla="*/ 218 w 218"/>
                <a:gd name="T3" fmla="*/ 55 h 176"/>
                <a:gd name="T4" fmla="*/ 0 w 218"/>
                <a:gd name="T5" fmla="*/ 176 h 176"/>
                <a:gd name="T6" fmla="*/ 0 w 218"/>
                <a:gd name="T7" fmla="*/ 73 h 176"/>
                <a:gd name="T8" fmla="*/ 130 w 218"/>
                <a:gd name="T9" fmla="*/ 0 h 176"/>
              </a:gdLst>
              <a:ahLst/>
              <a:cxnLst>
                <a:cxn ang="0">
                  <a:pos x="T0" y="T1"/>
                </a:cxn>
                <a:cxn ang="0">
                  <a:pos x="T2" y="T3"/>
                </a:cxn>
                <a:cxn ang="0">
                  <a:pos x="T4" y="T5"/>
                </a:cxn>
                <a:cxn ang="0">
                  <a:pos x="T6" y="T7"/>
                </a:cxn>
                <a:cxn ang="0">
                  <a:pos x="T8" y="T9"/>
                </a:cxn>
              </a:cxnLst>
              <a:rect l="0" t="0" r="r" b="b"/>
              <a:pathLst>
                <a:path w="218" h="176">
                  <a:moveTo>
                    <a:pt x="130" y="0"/>
                  </a:moveTo>
                  <a:cubicBezTo>
                    <a:pt x="218" y="55"/>
                    <a:pt x="218" y="55"/>
                    <a:pt x="218" y="55"/>
                  </a:cubicBezTo>
                  <a:cubicBezTo>
                    <a:pt x="171" y="130"/>
                    <a:pt x="89" y="176"/>
                    <a:pt x="0" y="176"/>
                  </a:cubicBezTo>
                  <a:cubicBezTo>
                    <a:pt x="0" y="73"/>
                    <a:pt x="0" y="73"/>
                    <a:pt x="0" y="73"/>
                  </a:cubicBezTo>
                  <a:cubicBezTo>
                    <a:pt x="55" y="73"/>
                    <a:pt x="103" y="44"/>
                    <a:pt x="130"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1" name="Freeform 6"/>
            <p:cNvSpPr/>
            <p:nvPr/>
          </p:nvSpPr>
          <p:spPr bwMode="auto">
            <a:xfrm>
              <a:off x="3332560" y="1427560"/>
              <a:ext cx="1164431" cy="951309"/>
            </a:xfrm>
            <a:custGeom>
              <a:avLst/>
              <a:gdLst>
                <a:gd name="T0" fmla="*/ 218 w 218"/>
                <a:gd name="T1" fmla="*/ 105 h 178"/>
                <a:gd name="T2" fmla="*/ 216 w 218"/>
                <a:gd name="T3" fmla="*/ 0 h 178"/>
                <a:gd name="T4" fmla="*/ 0 w 218"/>
                <a:gd name="T5" fmla="*/ 123 h 178"/>
                <a:gd name="T6" fmla="*/ 89 w 218"/>
                <a:gd name="T7" fmla="*/ 178 h 178"/>
                <a:gd name="T8" fmla="*/ 218 w 218"/>
                <a:gd name="T9" fmla="*/ 105 h 178"/>
              </a:gdLst>
              <a:ahLst/>
              <a:cxnLst>
                <a:cxn ang="0">
                  <a:pos x="T0" y="T1"/>
                </a:cxn>
                <a:cxn ang="0">
                  <a:pos x="T2" y="T3"/>
                </a:cxn>
                <a:cxn ang="0">
                  <a:pos x="T4" y="T5"/>
                </a:cxn>
                <a:cxn ang="0">
                  <a:pos x="T6" y="T7"/>
                </a:cxn>
                <a:cxn ang="0">
                  <a:pos x="T8" y="T9"/>
                </a:cxn>
              </a:cxnLst>
              <a:rect l="0" t="0" r="r" b="b"/>
              <a:pathLst>
                <a:path w="218" h="178">
                  <a:moveTo>
                    <a:pt x="218" y="105"/>
                  </a:moveTo>
                  <a:cubicBezTo>
                    <a:pt x="216" y="0"/>
                    <a:pt x="216" y="0"/>
                    <a:pt x="216" y="0"/>
                  </a:cubicBezTo>
                  <a:cubicBezTo>
                    <a:pt x="128" y="1"/>
                    <a:pt x="46" y="48"/>
                    <a:pt x="0" y="123"/>
                  </a:cubicBezTo>
                  <a:cubicBezTo>
                    <a:pt x="89" y="178"/>
                    <a:pt x="89" y="178"/>
                    <a:pt x="89" y="178"/>
                  </a:cubicBezTo>
                  <a:cubicBezTo>
                    <a:pt x="116" y="135"/>
                    <a:pt x="163" y="106"/>
                    <a:pt x="218"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2" name="Freeform 7"/>
            <p:cNvSpPr/>
            <p:nvPr/>
          </p:nvSpPr>
          <p:spPr bwMode="auto">
            <a:xfrm>
              <a:off x="5218510" y="2149079"/>
              <a:ext cx="721519" cy="1329928"/>
            </a:xfrm>
            <a:custGeom>
              <a:avLst/>
              <a:gdLst>
                <a:gd name="T0" fmla="*/ 1 w 135"/>
                <a:gd name="T1" fmla="*/ 50 h 249"/>
                <a:gd name="T2" fmla="*/ 93 w 135"/>
                <a:gd name="T3" fmla="*/ 0 h 249"/>
                <a:gd name="T4" fmla="*/ 90 w 135"/>
                <a:gd name="T5" fmla="*/ 249 h 249"/>
                <a:gd name="T6" fmla="*/ 0 w 135"/>
                <a:gd name="T7" fmla="*/ 198 h 249"/>
                <a:gd name="T8" fmla="*/ 19 w 135"/>
                <a:gd name="T9" fmla="*/ 123 h 249"/>
                <a:gd name="T10" fmla="*/ 1 w 135"/>
                <a:gd name="T11" fmla="*/ 50 h 249"/>
              </a:gdLst>
              <a:ahLst/>
              <a:cxnLst>
                <a:cxn ang="0">
                  <a:pos x="T0" y="T1"/>
                </a:cxn>
                <a:cxn ang="0">
                  <a:pos x="T2" y="T3"/>
                </a:cxn>
                <a:cxn ang="0">
                  <a:pos x="T4" y="T5"/>
                </a:cxn>
                <a:cxn ang="0">
                  <a:pos x="T6" y="T7"/>
                </a:cxn>
                <a:cxn ang="0">
                  <a:pos x="T8" y="T9"/>
                </a:cxn>
                <a:cxn ang="0">
                  <a:pos x="T10" y="T11"/>
                </a:cxn>
              </a:cxnLst>
              <a:rect l="0" t="0" r="r" b="b"/>
              <a:pathLst>
                <a:path w="135" h="249">
                  <a:moveTo>
                    <a:pt x="1" y="50"/>
                  </a:moveTo>
                  <a:cubicBezTo>
                    <a:pt x="93" y="0"/>
                    <a:pt x="93" y="0"/>
                    <a:pt x="93" y="0"/>
                  </a:cubicBezTo>
                  <a:cubicBezTo>
                    <a:pt x="135" y="78"/>
                    <a:pt x="134" y="172"/>
                    <a:pt x="90" y="249"/>
                  </a:cubicBezTo>
                  <a:cubicBezTo>
                    <a:pt x="0" y="198"/>
                    <a:pt x="0" y="198"/>
                    <a:pt x="0" y="198"/>
                  </a:cubicBezTo>
                  <a:cubicBezTo>
                    <a:pt x="12" y="176"/>
                    <a:pt x="19" y="150"/>
                    <a:pt x="19" y="123"/>
                  </a:cubicBezTo>
                  <a:cubicBezTo>
                    <a:pt x="19" y="97"/>
                    <a:pt x="13" y="72"/>
                    <a:pt x="1"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3" name="Freeform 5"/>
            <p:cNvSpPr/>
            <p:nvPr/>
          </p:nvSpPr>
          <p:spPr bwMode="auto">
            <a:xfrm>
              <a:off x="4524376" y="1427560"/>
              <a:ext cx="1165622" cy="957263"/>
            </a:xfrm>
            <a:custGeom>
              <a:avLst/>
              <a:gdLst>
                <a:gd name="T0" fmla="*/ 0 w 218"/>
                <a:gd name="T1" fmla="*/ 105 h 179"/>
                <a:gd name="T2" fmla="*/ 2 w 218"/>
                <a:gd name="T3" fmla="*/ 0 h 179"/>
                <a:gd name="T4" fmla="*/ 218 w 218"/>
                <a:gd name="T5" fmla="*/ 126 h 179"/>
                <a:gd name="T6" fmla="*/ 128 w 218"/>
                <a:gd name="T7" fmla="*/ 179 h 179"/>
                <a:gd name="T8" fmla="*/ 0 w 218"/>
                <a:gd name="T9" fmla="*/ 105 h 179"/>
              </a:gdLst>
              <a:ahLst/>
              <a:cxnLst>
                <a:cxn ang="0">
                  <a:pos x="T0" y="T1"/>
                </a:cxn>
                <a:cxn ang="0">
                  <a:pos x="T2" y="T3"/>
                </a:cxn>
                <a:cxn ang="0">
                  <a:pos x="T4" y="T5"/>
                </a:cxn>
                <a:cxn ang="0">
                  <a:pos x="T6" y="T7"/>
                </a:cxn>
                <a:cxn ang="0">
                  <a:pos x="T8" y="T9"/>
                </a:cxn>
              </a:cxnLst>
              <a:rect l="0" t="0" r="r" b="b"/>
              <a:pathLst>
                <a:path w="218" h="179">
                  <a:moveTo>
                    <a:pt x="0" y="105"/>
                  </a:moveTo>
                  <a:cubicBezTo>
                    <a:pt x="2" y="0"/>
                    <a:pt x="2" y="0"/>
                    <a:pt x="2" y="0"/>
                  </a:cubicBezTo>
                  <a:cubicBezTo>
                    <a:pt x="91" y="2"/>
                    <a:pt x="172" y="50"/>
                    <a:pt x="218" y="126"/>
                  </a:cubicBezTo>
                  <a:cubicBezTo>
                    <a:pt x="128" y="179"/>
                    <a:pt x="128" y="179"/>
                    <a:pt x="128" y="179"/>
                  </a:cubicBezTo>
                  <a:cubicBezTo>
                    <a:pt x="101" y="136"/>
                    <a:pt x="54" y="107"/>
                    <a:pt x="0" y="10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4" name="Freeform 10"/>
            <p:cNvSpPr/>
            <p:nvPr/>
          </p:nvSpPr>
          <p:spPr bwMode="auto">
            <a:xfrm>
              <a:off x="3317082" y="3212306"/>
              <a:ext cx="1164431" cy="962025"/>
            </a:xfrm>
            <a:custGeom>
              <a:avLst/>
              <a:gdLst>
                <a:gd name="T0" fmla="*/ 90 w 218"/>
                <a:gd name="T1" fmla="*/ 0 h 180"/>
                <a:gd name="T2" fmla="*/ 0 w 218"/>
                <a:gd name="T3" fmla="*/ 53 h 180"/>
                <a:gd name="T4" fmla="*/ 214 w 218"/>
                <a:gd name="T5" fmla="*/ 180 h 180"/>
                <a:gd name="T6" fmla="*/ 218 w 218"/>
                <a:gd name="T7" fmla="*/ 77 h 180"/>
                <a:gd name="T8" fmla="*/ 90 w 218"/>
                <a:gd name="T9" fmla="*/ 0 h 180"/>
              </a:gdLst>
              <a:ahLst/>
              <a:cxnLst>
                <a:cxn ang="0">
                  <a:pos x="T0" y="T1"/>
                </a:cxn>
                <a:cxn ang="0">
                  <a:pos x="T2" y="T3"/>
                </a:cxn>
                <a:cxn ang="0">
                  <a:pos x="T4" y="T5"/>
                </a:cxn>
                <a:cxn ang="0">
                  <a:pos x="T6" y="T7"/>
                </a:cxn>
                <a:cxn ang="0">
                  <a:pos x="T8" y="T9"/>
                </a:cxn>
              </a:cxnLst>
              <a:rect l="0" t="0" r="r" b="b"/>
              <a:pathLst>
                <a:path w="218" h="180">
                  <a:moveTo>
                    <a:pt x="90" y="0"/>
                  </a:moveTo>
                  <a:cubicBezTo>
                    <a:pt x="0" y="53"/>
                    <a:pt x="0" y="53"/>
                    <a:pt x="0" y="53"/>
                  </a:cubicBezTo>
                  <a:cubicBezTo>
                    <a:pt x="45" y="130"/>
                    <a:pt x="126" y="178"/>
                    <a:pt x="214" y="180"/>
                  </a:cubicBezTo>
                  <a:cubicBezTo>
                    <a:pt x="218" y="77"/>
                    <a:pt x="218" y="77"/>
                    <a:pt x="218" y="77"/>
                  </a:cubicBezTo>
                  <a:cubicBezTo>
                    <a:pt x="163" y="75"/>
                    <a:pt x="116" y="45"/>
                    <a:pt x="9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6" name="Freeform 526"/>
            <p:cNvSpPr>
              <a:spLocks noChangeAspect="1"/>
            </p:cNvSpPr>
            <p:nvPr/>
          </p:nvSpPr>
          <p:spPr bwMode="auto">
            <a:xfrm>
              <a:off x="5462588" y="2632473"/>
              <a:ext cx="277416" cy="359569"/>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lIns="243635" tIns="121817" rIns="243635" bIns="121817"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8" name="Oval 11"/>
            <p:cNvSpPr>
              <a:spLocks noChangeArrowheads="1"/>
            </p:cNvSpPr>
            <p:nvPr/>
          </p:nvSpPr>
          <p:spPr bwMode="auto">
            <a:xfrm>
              <a:off x="4975622" y="3874294"/>
              <a:ext cx="57150" cy="5476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9" name="Oval 12"/>
            <p:cNvSpPr>
              <a:spLocks noChangeArrowheads="1"/>
            </p:cNvSpPr>
            <p:nvPr/>
          </p:nvSpPr>
          <p:spPr bwMode="auto">
            <a:xfrm>
              <a:off x="5091113" y="3874294"/>
              <a:ext cx="58341" cy="5476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1" name="Freeform 13"/>
            <p:cNvSpPr>
              <a:spLocks noEditPoints="1"/>
            </p:cNvSpPr>
            <p:nvPr/>
          </p:nvSpPr>
          <p:spPr bwMode="auto">
            <a:xfrm>
              <a:off x="4836319" y="3602832"/>
              <a:ext cx="382191" cy="251222"/>
            </a:xfrm>
            <a:custGeom>
              <a:avLst/>
              <a:gdLst>
                <a:gd name="T0" fmla="*/ 383 w 390"/>
                <a:gd name="T1" fmla="*/ 64 h 265"/>
                <a:gd name="T2" fmla="*/ 364 w 390"/>
                <a:gd name="T3" fmla="*/ 57 h 265"/>
                <a:gd name="T4" fmla="*/ 105 w 390"/>
                <a:gd name="T5" fmla="*/ 57 h 265"/>
                <a:gd name="T6" fmla="*/ 102 w 390"/>
                <a:gd name="T7" fmla="*/ 44 h 265"/>
                <a:gd name="T8" fmla="*/ 61 w 390"/>
                <a:gd name="T9" fmla="*/ 0 h 265"/>
                <a:gd name="T10" fmla="*/ 0 w 390"/>
                <a:gd name="T11" fmla="*/ 0 h 265"/>
                <a:gd name="T12" fmla="*/ 14 w 390"/>
                <a:gd name="T13" fmla="*/ 28 h 265"/>
                <a:gd name="T14" fmla="*/ 62 w 390"/>
                <a:gd name="T15" fmla="*/ 28 h 265"/>
                <a:gd name="T16" fmla="*/ 75 w 390"/>
                <a:gd name="T17" fmla="*/ 44 h 265"/>
                <a:gd name="T18" fmla="*/ 116 w 390"/>
                <a:gd name="T19" fmla="*/ 242 h 265"/>
                <a:gd name="T20" fmla="*/ 163 w 390"/>
                <a:gd name="T21" fmla="*/ 265 h 265"/>
                <a:gd name="T22" fmla="*/ 327 w 390"/>
                <a:gd name="T23" fmla="*/ 265 h 265"/>
                <a:gd name="T24" fmla="*/ 352 w 390"/>
                <a:gd name="T25" fmla="*/ 239 h 265"/>
                <a:gd name="T26" fmla="*/ 166 w 390"/>
                <a:gd name="T27" fmla="*/ 239 h 265"/>
                <a:gd name="T28" fmla="*/ 138 w 390"/>
                <a:gd name="T29" fmla="*/ 213 h 265"/>
                <a:gd name="T30" fmla="*/ 130 w 390"/>
                <a:gd name="T31" fmla="*/ 172 h 265"/>
                <a:gd name="T32" fmla="*/ 362 w 390"/>
                <a:gd name="T33" fmla="*/ 172 h 265"/>
                <a:gd name="T34" fmla="*/ 362 w 390"/>
                <a:gd name="T35" fmla="*/ 172 h 265"/>
                <a:gd name="T36" fmla="*/ 382 w 390"/>
                <a:gd name="T37" fmla="*/ 153 h 265"/>
                <a:gd name="T38" fmla="*/ 390 w 390"/>
                <a:gd name="T39" fmla="*/ 81 h 265"/>
                <a:gd name="T40" fmla="*/ 383 w 390"/>
                <a:gd name="T41" fmla="*/ 64 h 265"/>
                <a:gd name="T42" fmla="*/ 356 w 390"/>
                <a:gd name="T43" fmla="*/ 143 h 265"/>
                <a:gd name="T44" fmla="*/ 123 w 390"/>
                <a:gd name="T45" fmla="*/ 143 h 265"/>
                <a:gd name="T46" fmla="*/ 112 w 390"/>
                <a:gd name="T47" fmla="*/ 90 h 265"/>
                <a:gd name="T48" fmla="*/ 362 w 390"/>
                <a:gd name="T49" fmla="*/ 90 h 265"/>
                <a:gd name="T50" fmla="*/ 356 w 390"/>
                <a:gd name="T51" fmla="*/ 14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0" h="265">
                  <a:moveTo>
                    <a:pt x="383" y="64"/>
                  </a:moveTo>
                  <a:cubicBezTo>
                    <a:pt x="377" y="57"/>
                    <a:pt x="364" y="57"/>
                    <a:pt x="364" y="57"/>
                  </a:cubicBezTo>
                  <a:cubicBezTo>
                    <a:pt x="105" y="57"/>
                    <a:pt x="105" y="57"/>
                    <a:pt x="105" y="57"/>
                  </a:cubicBezTo>
                  <a:cubicBezTo>
                    <a:pt x="102" y="44"/>
                    <a:pt x="102" y="44"/>
                    <a:pt x="102" y="44"/>
                  </a:cubicBezTo>
                  <a:cubicBezTo>
                    <a:pt x="102" y="44"/>
                    <a:pt x="96" y="0"/>
                    <a:pt x="61" y="0"/>
                  </a:cubicBezTo>
                  <a:cubicBezTo>
                    <a:pt x="26" y="0"/>
                    <a:pt x="0" y="0"/>
                    <a:pt x="0" y="0"/>
                  </a:cubicBezTo>
                  <a:cubicBezTo>
                    <a:pt x="14" y="28"/>
                    <a:pt x="14" y="28"/>
                    <a:pt x="14" y="28"/>
                  </a:cubicBezTo>
                  <a:cubicBezTo>
                    <a:pt x="62" y="28"/>
                    <a:pt x="62" y="28"/>
                    <a:pt x="62" y="28"/>
                  </a:cubicBezTo>
                  <a:cubicBezTo>
                    <a:pt x="62" y="28"/>
                    <a:pt x="73" y="25"/>
                    <a:pt x="75" y="44"/>
                  </a:cubicBezTo>
                  <a:cubicBezTo>
                    <a:pt x="116" y="242"/>
                    <a:pt x="116" y="242"/>
                    <a:pt x="116" y="242"/>
                  </a:cubicBezTo>
                  <a:cubicBezTo>
                    <a:pt x="116" y="242"/>
                    <a:pt x="123" y="265"/>
                    <a:pt x="163" y="265"/>
                  </a:cubicBezTo>
                  <a:cubicBezTo>
                    <a:pt x="163" y="265"/>
                    <a:pt x="304" y="265"/>
                    <a:pt x="327" y="265"/>
                  </a:cubicBezTo>
                  <a:cubicBezTo>
                    <a:pt x="350" y="265"/>
                    <a:pt x="352" y="239"/>
                    <a:pt x="352" y="239"/>
                  </a:cubicBezTo>
                  <a:cubicBezTo>
                    <a:pt x="166" y="239"/>
                    <a:pt x="166" y="239"/>
                    <a:pt x="166" y="239"/>
                  </a:cubicBezTo>
                  <a:cubicBezTo>
                    <a:pt x="166" y="239"/>
                    <a:pt x="142" y="241"/>
                    <a:pt x="138" y="213"/>
                  </a:cubicBezTo>
                  <a:cubicBezTo>
                    <a:pt x="130" y="172"/>
                    <a:pt x="130" y="172"/>
                    <a:pt x="130" y="172"/>
                  </a:cubicBezTo>
                  <a:cubicBezTo>
                    <a:pt x="362" y="172"/>
                    <a:pt x="362" y="172"/>
                    <a:pt x="362" y="172"/>
                  </a:cubicBezTo>
                  <a:cubicBezTo>
                    <a:pt x="362" y="172"/>
                    <a:pt x="362" y="172"/>
                    <a:pt x="362" y="172"/>
                  </a:cubicBezTo>
                  <a:cubicBezTo>
                    <a:pt x="372" y="171"/>
                    <a:pt x="381" y="163"/>
                    <a:pt x="382" y="153"/>
                  </a:cubicBezTo>
                  <a:cubicBezTo>
                    <a:pt x="390" y="81"/>
                    <a:pt x="390" y="81"/>
                    <a:pt x="390" y="81"/>
                  </a:cubicBezTo>
                  <a:cubicBezTo>
                    <a:pt x="390" y="74"/>
                    <a:pt x="390" y="70"/>
                    <a:pt x="383" y="64"/>
                  </a:cubicBezTo>
                  <a:close/>
                  <a:moveTo>
                    <a:pt x="356" y="143"/>
                  </a:moveTo>
                  <a:cubicBezTo>
                    <a:pt x="123" y="143"/>
                    <a:pt x="123" y="143"/>
                    <a:pt x="123" y="143"/>
                  </a:cubicBezTo>
                  <a:cubicBezTo>
                    <a:pt x="112" y="90"/>
                    <a:pt x="112" y="90"/>
                    <a:pt x="112" y="90"/>
                  </a:cubicBezTo>
                  <a:cubicBezTo>
                    <a:pt x="362" y="90"/>
                    <a:pt x="362" y="90"/>
                    <a:pt x="362" y="90"/>
                  </a:cubicBezTo>
                  <a:lnTo>
                    <a:pt x="356" y="14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0" name="Rectangle 18"/>
            <p:cNvSpPr>
              <a:spLocks noChangeArrowheads="1"/>
            </p:cNvSpPr>
            <p:nvPr/>
          </p:nvSpPr>
          <p:spPr bwMode="auto">
            <a:xfrm>
              <a:off x="3915966" y="3704035"/>
              <a:ext cx="3452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1" name="Rectangle 19"/>
            <p:cNvSpPr>
              <a:spLocks noChangeArrowheads="1"/>
            </p:cNvSpPr>
            <p:nvPr/>
          </p:nvSpPr>
          <p:spPr bwMode="auto">
            <a:xfrm>
              <a:off x="3969544" y="3704035"/>
              <a:ext cx="3333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2" name="Rectangle 20"/>
            <p:cNvSpPr>
              <a:spLocks noChangeArrowheads="1"/>
            </p:cNvSpPr>
            <p:nvPr/>
          </p:nvSpPr>
          <p:spPr bwMode="auto">
            <a:xfrm>
              <a:off x="4020741" y="3704035"/>
              <a:ext cx="3333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3" name="Rectangle 21"/>
            <p:cNvSpPr>
              <a:spLocks noChangeArrowheads="1"/>
            </p:cNvSpPr>
            <p:nvPr/>
          </p:nvSpPr>
          <p:spPr bwMode="auto">
            <a:xfrm>
              <a:off x="3915966" y="3752850"/>
              <a:ext cx="3452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4" name="Rectangle 22"/>
            <p:cNvSpPr>
              <a:spLocks noChangeArrowheads="1"/>
            </p:cNvSpPr>
            <p:nvPr/>
          </p:nvSpPr>
          <p:spPr bwMode="auto">
            <a:xfrm>
              <a:off x="3969544" y="3752850"/>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5" name="Rectangle 23"/>
            <p:cNvSpPr>
              <a:spLocks noChangeArrowheads="1"/>
            </p:cNvSpPr>
            <p:nvPr/>
          </p:nvSpPr>
          <p:spPr bwMode="auto">
            <a:xfrm>
              <a:off x="4020741" y="3752850"/>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6" name="Rectangle 24"/>
            <p:cNvSpPr>
              <a:spLocks noChangeArrowheads="1"/>
            </p:cNvSpPr>
            <p:nvPr/>
          </p:nvSpPr>
          <p:spPr bwMode="auto">
            <a:xfrm>
              <a:off x="3915966" y="3800475"/>
              <a:ext cx="3452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7" name="Rectangle 25"/>
            <p:cNvSpPr>
              <a:spLocks noChangeArrowheads="1"/>
            </p:cNvSpPr>
            <p:nvPr/>
          </p:nvSpPr>
          <p:spPr bwMode="auto">
            <a:xfrm>
              <a:off x="3865960" y="3752850"/>
              <a:ext cx="29765"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8" name="Rectangle 26"/>
            <p:cNvSpPr>
              <a:spLocks noChangeArrowheads="1"/>
            </p:cNvSpPr>
            <p:nvPr/>
          </p:nvSpPr>
          <p:spPr bwMode="auto">
            <a:xfrm>
              <a:off x="3865960"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9" name="Rectangle 27"/>
            <p:cNvSpPr>
              <a:spLocks noChangeArrowheads="1"/>
            </p:cNvSpPr>
            <p:nvPr/>
          </p:nvSpPr>
          <p:spPr bwMode="auto">
            <a:xfrm>
              <a:off x="3969544"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0" name="Rectangle 28"/>
            <p:cNvSpPr>
              <a:spLocks noChangeArrowheads="1"/>
            </p:cNvSpPr>
            <p:nvPr/>
          </p:nvSpPr>
          <p:spPr bwMode="auto">
            <a:xfrm>
              <a:off x="4020741"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1" name="Freeform 29"/>
            <p:cNvSpPr>
              <a:spLocks noEditPoints="1"/>
            </p:cNvSpPr>
            <p:nvPr/>
          </p:nvSpPr>
          <p:spPr bwMode="auto">
            <a:xfrm>
              <a:off x="3811191" y="3609975"/>
              <a:ext cx="295275" cy="265510"/>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2" name="Rectangle 30"/>
            <p:cNvSpPr>
              <a:spLocks noChangeArrowheads="1"/>
            </p:cNvSpPr>
            <p:nvPr/>
          </p:nvSpPr>
          <p:spPr bwMode="auto">
            <a:xfrm>
              <a:off x="3867150" y="3588544"/>
              <a:ext cx="25004" cy="416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3" name="Rectangle 31"/>
            <p:cNvSpPr>
              <a:spLocks noChangeArrowheads="1"/>
            </p:cNvSpPr>
            <p:nvPr/>
          </p:nvSpPr>
          <p:spPr bwMode="auto">
            <a:xfrm>
              <a:off x="4031456" y="3588544"/>
              <a:ext cx="28575" cy="416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4" name="AutoShape 28"/>
            <p:cNvSpPr/>
            <p:nvPr/>
          </p:nvSpPr>
          <p:spPr bwMode="auto">
            <a:xfrm>
              <a:off x="3267075" y="2620566"/>
              <a:ext cx="285750" cy="284559"/>
            </a:xfrm>
            <a:custGeom>
              <a:avLst/>
              <a:gdLst>
                <a:gd name="T0" fmla="*/ 18076 w 21600"/>
                <a:gd name="T1" fmla="*/ 8547 h 21558"/>
                <a:gd name="T2" fmla="*/ 20670 w 21600"/>
                <a:gd name="T3" fmla="*/ 11749 h 21558"/>
                <a:gd name="T4" fmla="*/ 21599 w 21600"/>
                <a:gd name="T5" fmla="*/ 15179 h 21558"/>
                <a:gd name="T6" fmla="*/ 20832 w 21600"/>
                <a:gd name="T7" fmla="*/ 17815 h 21558"/>
                <a:gd name="T8" fmla="*/ 18660 w 21600"/>
                <a:gd name="T9" fmla="*/ 19812 h 21558"/>
                <a:gd name="T10" fmla="*/ 15252 w 21600"/>
                <a:gd name="T11" fmla="*/ 21098 h 21558"/>
                <a:gd name="T12" fmla="*/ 10800 w 21600"/>
                <a:gd name="T13" fmla="*/ 21558 h 21558"/>
                <a:gd name="T14" fmla="*/ 6350 w 21600"/>
                <a:gd name="T15" fmla="*/ 21098 h 21558"/>
                <a:gd name="T16" fmla="*/ 2936 w 21600"/>
                <a:gd name="T17" fmla="*/ 19812 h 21558"/>
                <a:gd name="T18" fmla="*/ 761 w 21600"/>
                <a:gd name="T19" fmla="*/ 17809 h 21558"/>
                <a:gd name="T20" fmla="*/ 0 w 21600"/>
                <a:gd name="T21" fmla="*/ 15179 h 21558"/>
                <a:gd name="T22" fmla="*/ 948 w 21600"/>
                <a:gd name="T23" fmla="*/ 11757 h 21558"/>
                <a:gd name="T24" fmla="*/ 3557 w 21600"/>
                <a:gd name="T25" fmla="*/ 8547 h 21558"/>
                <a:gd name="T26" fmla="*/ 4056 w 21600"/>
                <a:gd name="T27" fmla="*/ 8369 h 21558"/>
                <a:gd name="T28" fmla="*/ 4527 w 21600"/>
                <a:gd name="T29" fmla="*/ 8654 h 21558"/>
                <a:gd name="T30" fmla="*/ 4527 w 21600"/>
                <a:gd name="T31" fmla="*/ 9045 h 21558"/>
                <a:gd name="T32" fmla="*/ 4318 w 21600"/>
                <a:gd name="T33" fmla="*/ 10177 h 21558"/>
                <a:gd name="T34" fmla="*/ 4259 w 21600"/>
                <a:gd name="T35" fmla="*/ 11546 h 21558"/>
                <a:gd name="T36" fmla="*/ 4452 w 21600"/>
                <a:gd name="T37" fmla="*/ 12915 h 21558"/>
                <a:gd name="T38" fmla="*/ 5020 w 21600"/>
                <a:gd name="T39" fmla="*/ 14047 h 21558"/>
                <a:gd name="T40" fmla="*/ 6184 w 21600"/>
                <a:gd name="T41" fmla="*/ 14709 h 21558"/>
                <a:gd name="T42" fmla="*/ 5588 w 21600"/>
                <a:gd name="T43" fmla="*/ 10757 h 21558"/>
                <a:gd name="T44" fmla="*/ 6318 w 21600"/>
                <a:gd name="T45" fmla="*/ 7265 h 21558"/>
                <a:gd name="T46" fmla="*/ 7835 w 21600"/>
                <a:gd name="T47" fmla="*/ 4339 h 21558"/>
                <a:gd name="T48" fmla="*/ 9607 w 21600"/>
                <a:gd name="T49" fmla="*/ 2089 h 21558"/>
                <a:gd name="T50" fmla="*/ 11068 w 21600"/>
                <a:gd name="T51" fmla="*/ 653 h 21558"/>
                <a:gd name="T52" fmla="*/ 11711 w 21600"/>
                <a:gd name="T53" fmla="*/ 124 h 21558"/>
                <a:gd name="T54" fmla="*/ 12416 w 21600"/>
                <a:gd name="T55" fmla="*/ 124 h 21558"/>
                <a:gd name="T56" fmla="*/ 12616 w 21600"/>
                <a:gd name="T57" fmla="*/ 414 h 21558"/>
                <a:gd name="T58" fmla="*/ 12609 w 21600"/>
                <a:gd name="T59" fmla="*/ 746 h 21558"/>
                <a:gd name="T60" fmla="*/ 12375 w 21600"/>
                <a:gd name="T61" fmla="*/ 1318 h 21558"/>
                <a:gd name="T62" fmla="*/ 12057 w 21600"/>
                <a:gd name="T63" fmla="*/ 2692 h 21558"/>
                <a:gd name="T64" fmla="*/ 12160 w 21600"/>
                <a:gd name="T65" fmla="*/ 4503 h 21558"/>
                <a:gd name="T66" fmla="*/ 13221 w 21600"/>
                <a:gd name="T67" fmla="*/ 6339 h 21558"/>
                <a:gd name="T68" fmla="*/ 14229 w 21600"/>
                <a:gd name="T69" fmla="*/ 7485 h 21558"/>
                <a:gd name="T70" fmla="*/ 15006 w 21600"/>
                <a:gd name="T71" fmla="*/ 8744 h 21558"/>
                <a:gd name="T72" fmla="*/ 15515 w 21600"/>
                <a:gd name="T73" fmla="*/ 10363 h 21558"/>
                <a:gd name="T74" fmla="*/ 15702 w 21600"/>
                <a:gd name="T75" fmla="*/ 12554 h 21558"/>
                <a:gd name="T76" fmla="*/ 15237 w 21600"/>
                <a:gd name="T77" fmla="*/ 13078 h 21558"/>
                <a:gd name="T78" fmla="*/ 14872 w 21600"/>
                <a:gd name="T79" fmla="*/ 13027 h 21558"/>
                <a:gd name="T80" fmla="*/ 14625 w 21600"/>
                <a:gd name="T81" fmla="*/ 12768 h 21558"/>
                <a:gd name="T82" fmla="*/ 13998 w 21600"/>
                <a:gd name="T83" fmla="*/ 12109 h 21558"/>
                <a:gd name="T84" fmla="*/ 13056 w 21600"/>
                <a:gd name="T85" fmla="*/ 11867 h 21558"/>
                <a:gd name="T86" fmla="*/ 11870 w 21600"/>
                <a:gd name="T87" fmla="*/ 12318 h 21558"/>
                <a:gd name="T88" fmla="*/ 11383 w 21600"/>
                <a:gd name="T89" fmla="*/ 13419 h 21558"/>
                <a:gd name="T90" fmla="*/ 13714 w 21600"/>
                <a:gd name="T91" fmla="*/ 15035 h 21558"/>
                <a:gd name="T92" fmla="*/ 15998 w 21600"/>
                <a:gd name="T93" fmla="*/ 14185 h 21558"/>
                <a:gd name="T94" fmla="*/ 16797 w 21600"/>
                <a:gd name="T95" fmla="*/ 12819 h 21558"/>
                <a:gd name="T96" fmla="*/ 17103 w 21600"/>
                <a:gd name="T97" fmla="*/ 11273 h 21558"/>
                <a:gd name="T98" fmla="*/ 17134 w 21600"/>
                <a:gd name="T99" fmla="*/ 9893 h 21558"/>
                <a:gd name="T100" fmla="*/ 17075 w 21600"/>
                <a:gd name="T101" fmla="*/ 9048 h 21558"/>
                <a:gd name="T102" fmla="*/ 17075 w 21600"/>
                <a:gd name="T103" fmla="*/ 8657 h 21558"/>
                <a:gd name="T104" fmla="*/ 17546 w 21600"/>
                <a:gd name="T105" fmla="*/ 8372 h 21558"/>
                <a:gd name="T106" fmla="*/ 18076 w 21600"/>
                <a:gd name="T107" fmla="*/ 8547 h 2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00" h="21558">
                  <a:moveTo>
                    <a:pt x="18076" y="8547"/>
                  </a:moveTo>
                  <a:cubicBezTo>
                    <a:pt x="19181" y="9499"/>
                    <a:pt x="20046" y="10569"/>
                    <a:pt x="20670" y="11749"/>
                  </a:cubicBezTo>
                  <a:cubicBezTo>
                    <a:pt x="21291" y="12932"/>
                    <a:pt x="21599" y="14075"/>
                    <a:pt x="21599" y="15179"/>
                  </a:cubicBezTo>
                  <a:cubicBezTo>
                    <a:pt x="21599" y="16159"/>
                    <a:pt x="21344" y="17040"/>
                    <a:pt x="20832" y="17815"/>
                  </a:cubicBezTo>
                  <a:cubicBezTo>
                    <a:pt x="20320" y="18592"/>
                    <a:pt x="19593" y="19260"/>
                    <a:pt x="18660" y="19812"/>
                  </a:cubicBezTo>
                  <a:cubicBezTo>
                    <a:pt x="17724" y="20363"/>
                    <a:pt x="16585" y="20794"/>
                    <a:pt x="15252" y="21098"/>
                  </a:cubicBezTo>
                  <a:cubicBezTo>
                    <a:pt x="13917" y="21403"/>
                    <a:pt x="12435" y="21558"/>
                    <a:pt x="10800" y="21558"/>
                  </a:cubicBezTo>
                  <a:cubicBezTo>
                    <a:pt x="9168" y="21558"/>
                    <a:pt x="7682" y="21403"/>
                    <a:pt x="6350" y="21098"/>
                  </a:cubicBezTo>
                  <a:cubicBezTo>
                    <a:pt x="5014" y="20794"/>
                    <a:pt x="3878" y="20363"/>
                    <a:pt x="2936" y="19812"/>
                  </a:cubicBezTo>
                  <a:cubicBezTo>
                    <a:pt x="1993" y="19260"/>
                    <a:pt x="1270" y="18589"/>
                    <a:pt x="761" y="17809"/>
                  </a:cubicBezTo>
                  <a:cubicBezTo>
                    <a:pt x="255" y="17029"/>
                    <a:pt x="0" y="16150"/>
                    <a:pt x="0" y="15179"/>
                  </a:cubicBezTo>
                  <a:cubicBezTo>
                    <a:pt x="0" y="14075"/>
                    <a:pt x="318" y="12934"/>
                    <a:pt x="948" y="11757"/>
                  </a:cubicBezTo>
                  <a:cubicBezTo>
                    <a:pt x="1582" y="10580"/>
                    <a:pt x="2449" y="9510"/>
                    <a:pt x="3557" y="8547"/>
                  </a:cubicBezTo>
                  <a:cubicBezTo>
                    <a:pt x="3654" y="8403"/>
                    <a:pt x="3822" y="8344"/>
                    <a:pt x="4056" y="8369"/>
                  </a:cubicBezTo>
                  <a:cubicBezTo>
                    <a:pt x="4290" y="8398"/>
                    <a:pt x="4446" y="8491"/>
                    <a:pt x="4527" y="8654"/>
                  </a:cubicBezTo>
                  <a:cubicBezTo>
                    <a:pt x="4565" y="8800"/>
                    <a:pt x="4565" y="8930"/>
                    <a:pt x="4527" y="9045"/>
                  </a:cubicBezTo>
                  <a:cubicBezTo>
                    <a:pt x="4446" y="9361"/>
                    <a:pt x="4378" y="9738"/>
                    <a:pt x="4318" y="10177"/>
                  </a:cubicBezTo>
                  <a:cubicBezTo>
                    <a:pt x="4259" y="10617"/>
                    <a:pt x="4237" y="11073"/>
                    <a:pt x="4259" y="11546"/>
                  </a:cubicBezTo>
                  <a:cubicBezTo>
                    <a:pt x="4278" y="12016"/>
                    <a:pt x="4343" y="12475"/>
                    <a:pt x="4452" y="12915"/>
                  </a:cubicBezTo>
                  <a:cubicBezTo>
                    <a:pt x="4562" y="13354"/>
                    <a:pt x="4749" y="13734"/>
                    <a:pt x="5020" y="14047"/>
                  </a:cubicBezTo>
                  <a:cubicBezTo>
                    <a:pt x="5329" y="14379"/>
                    <a:pt x="5716" y="14599"/>
                    <a:pt x="6184" y="14709"/>
                  </a:cubicBezTo>
                  <a:cubicBezTo>
                    <a:pt x="5698" y="13323"/>
                    <a:pt x="5498" y="12008"/>
                    <a:pt x="5588" y="10757"/>
                  </a:cubicBezTo>
                  <a:cubicBezTo>
                    <a:pt x="5676" y="9510"/>
                    <a:pt x="5919" y="8344"/>
                    <a:pt x="6318" y="7265"/>
                  </a:cubicBezTo>
                  <a:cubicBezTo>
                    <a:pt x="6718" y="6187"/>
                    <a:pt x="7223" y="5212"/>
                    <a:pt x="7835" y="4339"/>
                  </a:cubicBezTo>
                  <a:cubicBezTo>
                    <a:pt x="8450" y="3469"/>
                    <a:pt x="9040" y="2720"/>
                    <a:pt x="9607" y="2089"/>
                  </a:cubicBezTo>
                  <a:cubicBezTo>
                    <a:pt x="10172" y="1459"/>
                    <a:pt x="10662" y="980"/>
                    <a:pt x="11068" y="653"/>
                  </a:cubicBezTo>
                  <a:cubicBezTo>
                    <a:pt x="11477" y="326"/>
                    <a:pt x="11692" y="149"/>
                    <a:pt x="11711" y="124"/>
                  </a:cubicBezTo>
                  <a:cubicBezTo>
                    <a:pt x="11960" y="-42"/>
                    <a:pt x="12194" y="-42"/>
                    <a:pt x="12416" y="124"/>
                  </a:cubicBezTo>
                  <a:cubicBezTo>
                    <a:pt x="12513" y="191"/>
                    <a:pt x="12581" y="293"/>
                    <a:pt x="12616" y="414"/>
                  </a:cubicBezTo>
                  <a:cubicBezTo>
                    <a:pt x="12650" y="535"/>
                    <a:pt x="12647" y="645"/>
                    <a:pt x="12609" y="746"/>
                  </a:cubicBezTo>
                  <a:cubicBezTo>
                    <a:pt x="12609" y="760"/>
                    <a:pt x="12531" y="954"/>
                    <a:pt x="12375" y="1318"/>
                  </a:cubicBezTo>
                  <a:cubicBezTo>
                    <a:pt x="12222" y="1681"/>
                    <a:pt x="12116" y="2140"/>
                    <a:pt x="12057" y="2692"/>
                  </a:cubicBezTo>
                  <a:cubicBezTo>
                    <a:pt x="11995" y="3244"/>
                    <a:pt x="12029" y="3849"/>
                    <a:pt x="12160" y="4503"/>
                  </a:cubicBezTo>
                  <a:cubicBezTo>
                    <a:pt x="12291" y="5162"/>
                    <a:pt x="12644" y="5773"/>
                    <a:pt x="13221" y="6339"/>
                  </a:cubicBezTo>
                  <a:cubicBezTo>
                    <a:pt x="13589" y="6728"/>
                    <a:pt x="13926" y="7108"/>
                    <a:pt x="14229" y="7485"/>
                  </a:cubicBezTo>
                  <a:cubicBezTo>
                    <a:pt x="14532" y="7862"/>
                    <a:pt x="14791" y="8282"/>
                    <a:pt x="15006" y="8744"/>
                  </a:cubicBezTo>
                  <a:cubicBezTo>
                    <a:pt x="15218" y="9209"/>
                    <a:pt x="15390" y="9749"/>
                    <a:pt x="15515" y="10363"/>
                  </a:cubicBezTo>
                  <a:cubicBezTo>
                    <a:pt x="15639" y="10977"/>
                    <a:pt x="15702" y="11709"/>
                    <a:pt x="15702" y="12554"/>
                  </a:cubicBezTo>
                  <a:cubicBezTo>
                    <a:pt x="15702" y="12850"/>
                    <a:pt x="15546" y="13027"/>
                    <a:pt x="15237" y="13078"/>
                  </a:cubicBezTo>
                  <a:cubicBezTo>
                    <a:pt x="15118" y="13098"/>
                    <a:pt x="14997" y="13078"/>
                    <a:pt x="14872" y="13027"/>
                  </a:cubicBezTo>
                  <a:cubicBezTo>
                    <a:pt x="14747" y="12971"/>
                    <a:pt x="14666" y="12886"/>
                    <a:pt x="14625" y="12768"/>
                  </a:cubicBezTo>
                  <a:cubicBezTo>
                    <a:pt x="14485" y="12489"/>
                    <a:pt x="14276" y="12270"/>
                    <a:pt x="13998" y="12109"/>
                  </a:cubicBezTo>
                  <a:cubicBezTo>
                    <a:pt x="13720" y="11946"/>
                    <a:pt x="13405" y="11867"/>
                    <a:pt x="13056" y="11867"/>
                  </a:cubicBezTo>
                  <a:cubicBezTo>
                    <a:pt x="12588" y="11867"/>
                    <a:pt x="12191" y="12016"/>
                    <a:pt x="11870" y="12318"/>
                  </a:cubicBezTo>
                  <a:cubicBezTo>
                    <a:pt x="11545" y="12619"/>
                    <a:pt x="11383" y="12985"/>
                    <a:pt x="11383" y="13419"/>
                  </a:cubicBezTo>
                  <a:cubicBezTo>
                    <a:pt x="11383" y="14503"/>
                    <a:pt x="12160" y="15044"/>
                    <a:pt x="13714" y="15035"/>
                  </a:cubicBezTo>
                  <a:cubicBezTo>
                    <a:pt x="14691" y="15035"/>
                    <a:pt x="15452" y="14751"/>
                    <a:pt x="15998" y="14185"/>
                  </a:cubicBezTo>
                  <a:cubicBezTo>
                    <a:pt x="16370" y="13799"/>
                    <a:pt x="16635" y="13343"/>
                    <a:pt x="16797" y="12819"/>
                  </a:cubicBezTo>
                  <a:cubicBezTo>
                    <a:pt x="16963" y="12290"/>
                    <a:pt x="17065" y="11777"/>
                    <a:pt x="17103" y="11273"/>
                  </a:cubicBezTo>
                  <a:cubicBezTo>
                    <a:pt x="17143" y="10769"/>
                    <a:pt x="17156" y="10310"/>
                    <a:pt x="17134" y="9893"/>
                  </a:cubicBezTo>
                  <a:cubicBezTo>
                    <a:pt x="17115" y="9473"/>
                    <a:pt x="17097" y="9195"/>
                    <a:pt x="17075" y="9048"/>
                  </a:cubicBezTo>
                  <a:cubicBezTo>
                    <a:pt x="17016" y="8941"/>
                    <a:pt x="17016" y="8812"/>
                    <a:pt x="17075" y="8657"/>
                  </a:cubicBezTo>
                  <a:cubicBezTo>
                    <a:pt x="17156" y="8493"/>
                    <a:pt x="17312" y="8400"/>
                    <a:pt x="17546" y="8372"/>
                  </a:cubicBezTo>
                  <a:cubicBezTo>
                    <a:pt x="17780" y="8347"/>
                    <a:pt x="17955" y="8403"/>
                    <a:pt x="18076" y="854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38076" tIns="38076" rIns="38076" bIns="38076"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5" name="AutoShape 455"/>
            <p:cNvSpPr/>
            <p:nvPr/>
          </p:nvSpPr>
          <p:spPr bwMode="auto">
            <a:xfrm>
              <a:off x="4883944" y="1800225"/>
              <a:ext cx="147638" cy="185738"/>
            </a:xfrm>
            <a:custGeom>
              <a:avLst/>
              <a:gdLst>
                <a:gd name="T0" fmla="*/ 13938 w 21470"/>
                <a:gd name="T1" fmla="*/ 18089 h 21600"/>
                <a:gd name="T2" fmla="*/ 13938 w 21470"/>
                <a:gd name="T3" fmla="*/ 18075 h 21600"/>
                <a:gd name="T4" fmla="*/ 18829 w 21470"/>
                <a:gd name="T5" fmla="*/ 12741 h 21600"/>
                <a:gd name="T6" fmla="*/ 21003 w 21470"/>
                <a:gd name="T7" fmla="*/ 9256 h 21600"/>
                <a:gd name="T8" fmla="*/ 21396 w 21470"/>
                <a:gd name="T9" fmla="*/ 6302 h 21600"/>
                <a:gd name="T10" fmla="*/ 21332 w 21470"/>
                <a:gd name="T11" fmla="*/ 3287 h 21600"/>
                <a:gd name="T12" fmla="*/ 15449 w 21470"/>
                <a:gd name="T13" fmla="*/ 0 h 21600"/>
                <a:gd name="T14" fmla="*/ 9566 w 21470"/>
                <a:gd name="T15" fmla="*/ 3295 h 21600"/>
                <a:gd name="T16" fmla="*/ 9504 w 21470"/>
                <a:gd name="T17" fmla="*/ 6301 h 21600"/>
                <a:gd name="T18" fmla="*/ 9900 w 21470"/>
                <a:gd name="T19" fmla="*/ 9263 h 21600"/>
                <a:gd name="T20" fmla="*/ 12556 w 21470"/>
                <a:gd name="T21" fmla="*/ 13231 h 21600"/>
                <a:gd name="T22" fmla="*/ 3865 w 21470"/>
                <a:gd name="T23" fmla="*/ 16187 h 21600"/>
                <a:gd name="T24" fmla="*/ 0 w 21470"/>
                <a:gd name="T25" fmla="*/ 19055 h 21600"/>
                <a:gd name="T26" fmla="*/ 0 w 21470"/>
                <a:gd name="T27" fmla="*/ 21600 h 21600"/>
                <a:gd name="T28" fmla="*/ 13940 w 21470"/>
                <a:gd name="T29" fmla="*/ 21598 h 21600"/>
                <a:gd name="T30" fmla="*/ 13940 w 21470"/>
                <a:gd name="T31" fmla="*/ 18100 h 21600"/>
                <a:gd name="T32" fmla="*/ 13940 w 21470"/>
                <a:gd name="T33" fmla="*/ 18089 h 21600"/>
                <a:gd name="T34" fmla="*/ 13938 w 21470"/>
                <a:gd name="T35" fmla="*/ 18089 h 21600"/>
                <a:gd name="T36" fmla="*/ 13938 w 21470"/>
                <a:gd name="T37" fmla="*/ 1808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470" h="21600">
                  <a:moveTo>
                    <a:pt x="13938" y="18089"/>
                  </a:moveTo>
                  <a:lnTo>
                    <a:pt x="13938" y="18075"/>
                  </a:lnTo>
                  <a:cubicBezTo>
                    <a:pt x="13949" y="17312"/>
                    <a:pt x="14370" y="14919"/>
                    <a:pt x="18829" y="12741"/>
                  </a:cubicBezTo>
                  <a:cubicBezTo>
                    <a:pt x="19646" y="11856"/>
                    <a:pt x="20317" y="10649"/>
                    <a:pt x="21003" y="9256"/>
                  </a:cubicBezTo>
                  <a:cubicBezTo>
                    <a:pt x="21476" y="8293"/>
                    <a:pt x="21396" y="7471"/>
                    <a:pt x="21396" y="6302"/>
                  </a:cubicBezTo>
                  <a:cubicBezTo>
                    <a:pt x="21396" y="5437"/>
                    <a:pt x="21600" y="4050"/>
                    <a:pt x="21332" y="3287"/>
                  </a:cubicBezTo>
                  <a:cubicBezTo>
                    <a:pt x="20424" y="712"/>
                    <a:pt x="18134" y="0"/>
                    <a:pt x="15449" y="0"/>
                  </a:cubicBezTo>
                  <a:cubicBezTo>
                    <a:pt x="12764" y="0"/>
                    <a:pt x="10471" y="714"/>
                    <a:pt x="9566" y="3295"/>
                  </a:cubicBezTo>
                  <a:cubicBezTo>
                    <a:pt x="9299" y="4054"/>
                    <a:pt x="9504" y="5439"/>
                    <a:pt x="9504" y="6301"/>
                  </a:cubicBezTo>
                  <a:cubicBezTo>
                    <a:pt x="9504" y="7473"/>
                    <a:pt x="9424" y="8297"/>
                    <a:pt x="9900" y="9263"/>
                  </a:cubicBezTo>
                  <a:cubicBezTo>
                    <a:pt x="10724" y="10935"/>
                    <a:pt x="11509" y="12336"/>
                    <a:pt x="12556" y="13231"/>
                  </a:cubicBezTo>
                  <a:cubicBezTo>
                    <a:pt x="8479" y="13828"/>
                    <a:pt x="5724" y="15525"/>
                    <a:pt x="3865" y="16187"/>
                  </a:cubicBezTo>
                  <a:cubicBezTo>
                    <a:pt x="18" y="17556"/>
                    <a:pt x="0" y="19055"/>
                    <a:pt x="0" y="19055"/>
                  </a:cubicBezTo>
                  <a:lnTo>
                    <a:pt x="0" y="21600"/>
                  </a:lnTo>
                  <a:lnTo>
                    <a:pt x="13940" y="21598"/>
                  </a:lnTo>
                  <a:lnTo>
                    <a:pt x="13940" y="18100"/>
                  </a:lnTo>
                  <a:lnTo>
                    <a:pt x="13940" y="18089"/>
                  </a:lnTo>
                  <a:lnTo>
                    <a:pt x="13938" y="18089"/>
                  </a:lnTo>
                  <a:close/>
                  <a:moveTo>
                    <a:pt x="13938" y="18089"/>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6" name="AutoShape 456"/>
            <p:cNvSpPr/>
            <p:nvPr/>
          </p:nvSpPr>
          <p:spPr bwMode="auto">
            <a:xfrm>
              <a:off x="5004198" y="1725216"/>
              <a:ext cx="292894" cy="255984"/>
            </a:xfrm>
            <a:custGeom>
              <a:avLst/>
              <a:gdLst>
                <a:gd name="T0" fmla="*/ 18895 w 21600"/>
                <a:gd name="T1" fmla="*/ 16182 h 21600"/>
                <a:gd name="T2" fmla="*/ 12789 w 21600"/>
                <a:gd name="T3" fmla="*/ 13222 h 21600"/>
                <a:gd name="T4" fmla="*/ 14647 w 21600"/>
                <a:gd name="T5" fmla="*/ 9256 h 21600"/>
                <a:gd name="T6" fmla="*/ 14921 w 21600"/>
                <a:gd name="T7" fmla="*/ 6300 h 21600"/>
                <a:gd name="T8" fmla="*/ 14876 w 21600"/>
                <a:gd name="T9" fmla="*/ 3287 h 21600"/>
                <a:gd name="T10" fmla="*/ 10775 w 21600"/>
                <a:gd name="T11" fmla="*/ 0 h 21600"/>
                <a:gd name="T12" fmla="*/ 6672 w 21600"/>
                <a:gd name="T13" fmla="*/ 3294 h 21600"/>
                <a:gd name="T14" fmla="*/ 6628 w 21600"/>
                <a:gd name="T15" fmla="*/ 6300 h 21600"/>
                <a:gd name="T16" fmla="*/ 6904 w 21600"/>
                <a:gd name="T17" fmla="*/ 9262 h 21600"/>
                <a:gd name="T18" fmla="*/ 8756 w 21600"/>
                <a:gd name="T19" fmla="*/ 13231 h 21600"/>
                <a:gd name="T20" fmla="*/ 2695 w 21600"/>
                <a:gd name="T21" fmla="*/ 16187 h 21600"/>
                <a:gd name="T22" fmla="*/ 0 w 21600"/>
                <a:gd name="T23" fmla="*/ 19054 h 21600"/>
                <a:gd name="T24" fmla="*/ 0 w 21600"/>
                <a:gd name="T25" fmla="*/ 21600 h 21600"/>
                <a:gd name="T26" fmla="*/ 21600 w 21600"/>
                <a:gd name="T27" fmla="*/ 21597 h 21600"/>
                <a:gd name="T28" fmla="*/ 21600 w 21600"/>
                <a:gd name="T29" fmla="*/ 19054 h 21600"/>
                <a:gd name="T30" fmla="*/ 18895 w 21600"/>
                <a:gd name="T31" fmla="*/ 16182 h 21600"/>
                <a:gd name="T32" fmla="*/ 18895 w 21600"/>
                <a:gd name="T33" fmla="*/ 1618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00" h="21600">
                  <a:moveTo>
                    <a:pt x="18895" y="16182"/>
                  </a:moveTo>
                  <a:cubicBezTo>
                    <a:pt x="17591" y="15518"/>
                    <a:pt x="15655" y="13809"/>
                    <a:pt x="12789" y="13222"/>
                  </a:cubicBezTo>
                  <a:cubicBezTo>
                    <a:pt x="13522" y="12323"/>
                    <a:pt x="14076" y="10920"/>
                    <a:pt x="14647" y="9256"/>
                  </a:cubicBezTo>
                  <a:cubicBezTo>
                    <a:pt x="14978" y="8292"/>
                    <a:pt x="14921" y="7470"/>
                    <a:pt x="14921" y="6300"/>
                  </a:cubicBezTo>
                  <a:cubicBezTo>
                    <a:pt x="14921" y="5435"/>
                    <a:pt x="15063" y="4048"/>
                    <a:pt x="14876" y="3287"/>
                  </a:cubicBezTo>
                  <a:cubicBezTo>
                    <a:pt x="14244" y="710"/>
                    <a:pt x="12647" y="0"/>
                    <a:pt x="10775" y="0"/>
                  </a:cubicBezTo>
                  <a:cubicBezTo>
                    <a:pt x="8902" y="0"/>
                    <a:pt x="7303" y="714"/>
                    <a:pt x="6672" y="3294"/>
                  </a:cubicBezTo>
                  <a:cubicBezTo>
                    <a:pt x="6486" y="4054"/>
                    <a:pt x="6628" y="5438"/>
                    <a:pt x="6628" y="6300"/>
                  </a:cubicBezTo>
                  <a:cubicBezTo>
                    <a:pt x="6628" y="7473"/>
                    <a:pt x="6572" y="8297"/>
                    <a:pt x="6904" y="9262"/>
                  </a:cubicBezTo>
                  <a:cubicBezTo>
                    <a:pt x="7479" y="10934"/>
                    <a:pt x="8026" y="12336"/>
                    <a:pt x="8756" y="13231"/>
                  </a:cubicBezTo>
                  <a:cubicBezTo>
                    <a:pt x="5913" y="13828"/>
                    <a:pt x="3991" y="15526"/>
                    <a:pt x="2695" y="16187"/>
                  </a:cubicBezTo>
                  <a:cubicBezTo>
                    <a:pt x="13" y="17556"/>
                    <a:pt x="0" y="19054"/>
                    <a:pt x="0" y="19054"/>
                  </a:cubicBezTo>
                  <a:lnTo>
                    <a:pt x="0" y="21600"/>
                  </a:lnTo>
                  <a:lnTo>
                    <a:pt x="21600" y="21597"/>
                  </a:lnTo>
                  <a:lnTo>
                    <a:pt x="21600" y="19054"/>
                  </a:lnTo>
                  <a:cubicBezTo>
                    <a:pt x="21600" y="19054"/>
                    <a:pt x="21587" y="17551"/>
                    <a:pt x="18895" y="16182"/>
                  </a:cubicBezTo>
                  <a:close/>
                  <a:moveTo>
                    <a:pt x="18895" y="16182"/>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7" name="Freeform 2"/>
            <p:cNvSpPr>
              <a:spLocks noChangeAspect="1"/>
            </p:cNvSpPr>
            <p:nvPr/>
          </p:nvSpPr>
          <p:spPr bwMode="auto">
            <a:xfrm>
              <a:off x="3765948" y="1676400"/>
              <a:ext cx="358378" cy="359569"/>
            </a:xfrm>
            <a:custGeom>
              <a:avLst/>
              <a:gdLst>
                <a:gd name="T0" fmla="*/ 3437 w 6844"/>
                <a:gd name="T1" fmla="*/ 1719 h 6844"/>
                <a:gd name="T2" fmla="*/ 3437 w 6844"/>
                <a:gd name="T3" fmla="*/ 2875 h 6844"/>
                <a:gd name="T4" fmla="*/ 3437 w 6844"/>
                <a:gd name="T5" fmla="*/ 1719 h 6844"/>
                <a:gd name="T6" fmla="*/ 6843 w 6844"/>
                <a:gd name="T7" fmla="*/ 188 h 6844"/>
                <a:gd name="T8" fmla="*/ 5437 w 6844"/>
                <a:gd name="T9" fmla="*/ 2375 h 6844"/>
                <a:gd name="T10" fmla="*/ 5124 w 6844"/>
                <a:gd name="T11" fmla="*/ 1250 h 6844"/>
                <a:gd name="T12" fmla="*/ 5093 w 6844"/>
                <a:gd name="T13" fmla="*/ 2719 h 6844"/>
                <a:gd name="T14" fmla="*/ 4437 w 6844"/>
                <a:gd name="T15" fmla="*/ 3749 h 6844"/>
                <a:gd name="T16" fmla="*/ 5218 w 6844"/>
                <a:gd name="T17" fmla="*/ 4562 h 6844"/>
                <a:gd name="T18" fmla="*/ 5218 w 6844"/>
                <a:gd name="T19" fmla="*/ 4593 h 6844"/>
                <a:gd name="T20" fmla="*/ 5124 w 6844"/>
                <a:gd name="T21" fmla="*/ 6624 h 6844"/>
                <a:gd name="T22" fmla="*/ 4812 w 6844"/>
                <a:gd name="T23" fmla="*/ 6843 h 6844"/>
                <a:gd name="T24" fmla="*/ 4812 w 6844"/>
                <a:gd name="T25" fmla="*/ 5093 h 6844"/>
                <a:gd name="T26" fmla="*/ 2594 w 6844"/>
                <a:gd name="T27" fmla="*/ 5812 h 6844"/>
                <a:gd name="T28" fmla="*/ 2438 w 6844"/>
                <a:gd name="T29" fmla="*/ 5968 h 6844"/>
                <a:gd name="T30" fmla="*/ 875 w 6844"/>
                <a:gd name="T31" fmla="*/ 6843 h 6844"/>
                <a:gd name="T32" fmla="*/ 719 w 6844"/>
                <a:gd name="T33" fmla="*/ 6312 h 6844"/>
                <a:gd name="T34" fmla="*/ 2844 w 6844"/>
                <a:gd name="T35" fmla="*/ 4562 h 6844"/>
                <a:gd name="T36" fmla="*/ 1782 w 6844"/>
                <a:gd name="T37" fmla="*/ 2750 h 6844"/>
                <a:gd name="T38" fmla="*/ 1719 w 6844"/>
                <a:gd name="T39" fmla="*/ 1250 h 6844"/>
                <a:gd name="T40" fmla="*/ 1407 w 6844"/>
                <a:gd name="T41" fmla="*/ 2375 h 6844"/>
                <a:gd name="T42" fmla="*/ 0 w 6844"/>
                <a:gd name="T43" fmla="*/ 188 h 6844"/>
                <a:gd name="T44" fmla="*/ 1188 w 6844"/>
                <a:gd name="T45" fmla="*/ 1032 h 6844"/>
                <a:gd name="T46" fmla="*/ 2000 w 6844"/>
                <a:gd name="T47" fmla="*/ 875 h 6844"/>
                <a:gd name="T48" fmla="*/ 3437 w 6844"/>
                <a:gd name="T49" fmla="*/ 875 h 6844"/>
                <a:gd name="T50" fmla="*/ 4843 w 6844"/>
                <a:gd name="T51" fmla="*/ 875 h 6844"/>
                <a:gd name="T52" fmla="*/ 5656 w 6844"/>
                <a:gd name="T53" fmla="*/ 1000 h 6844"/>
                <a:gd name="T54" fmla="*/ 6843 w 6844"/>
                <a:gd name="T55" fmla="*/ 188 h 6844"/>
                <a:gd name="T56" fmla="*/ 4562 w 6844"/>
                <a:gd name="T57" fmla="*/ 1188 h 6844"/>
                <a:gd name="T58" fmla="*/ 2282 w 6844"/>
                <a:gd name="T59" fmla="*/ 1188 h 6844"/>
                <a:gd name="T60" fmla="*/ 3157 w 6844"/>
                <a:gd name="T61" fmla="*/ 3157 h 6844"/>
                <a:gd name="T62" fmla="*/ 4562 w 6844"/>
                <a:gd name="T63" fmla="*/ 2469 h 6844"/>
                <a:gd name="T64" fmla="*/ 4562 w 6844"/>
                <a:gd name="T65" fmla="*/ 1188 h 6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44" h="6844">
                  <a:moveTo>
                    <a:pt x="3437" y="1719"/>
                  </a:moveTo>
                  <a:lnTo>
                    <a:pt x="3437" y="1719"/>
                  </a:lnTo>
                  <a:cubicBezTo>
                    <a:pt x="3749" y="1719"/>
                    <a:pt x="3999" y="2000"/>
                    <a:pt x="3999" y="2313"/>
                  </a:cubicBezTo>
                  <a:cubicBezTo>
                    <a:pt x="3999" y="2625"/>
                    <a:pt x="3749" y="2875"/>
                    <a:pt x="3437" y="2875"/>
                  </a:cubicBezTo>
                  <a:cubicBezTo>
                    <a:pt x="3125" y="2875"/>
                    <a:pt x="2844" y="2625"/>
                    <a:pt x="2844" y="2313"/>
                  </a:cubicBezTo>
                  <a:cubicBezTo>
                    <a:pt x="2844" y="2000"/>
                    <a:pt x="3125" y="1719"/>
                    <a:pt x="3437" y="1719"/>
                  </a:cubicBezTo>
                  <a:close/>
                  <a:moveTo>
                    <a:pt x="6843" y="188"/>
                  </a:moveTo>
                  <a:lnTo>
                    <a:pt x="6843" y="188"/>
                  </a:lnTo>
                  <a:cubicBezTo>
                    <a:pt x="6437" y="2532"/>
                    <a:pt x="6437" y="2532"/>
                    <a:pt x="6437" y="2532"/>
                  </a:cubicBezTo>
                  <a:cubicBezTo>
                    <a:pt x="5437" y="2375"/>
                    <a:pt x="5437" y="2375"/>
                    <a:pt x="5437" y="2375"/>
                  </a:cubicBezTo>
                  <a:cubicBezTo>
                    <a:pt x="5593" y="1282"/>
                    <a:pt x="5593" y="1282"/>
                    <a:pt x="5593" y="1282"/>
                  </a:cubicBezTo>
                  <a:cubicBezTo>
                    <a:pt x="5468" y="1282"/>
                    <a:pt x="5312" y="1250"/>
                    <a:pt x="5124" y="1250"/>
                  </a:cubicBezTo>
                  <a:cubicBezTo>
                    <a:pt x="5124" y="2594"/>
                    <a:pt x="5124" y="2594"/>
                    <a:pt x="5124" y="2594"/>
                  </a:cubicBezTo>
                  <a:cubicBezTo>
                    <a:pt x="5124" y="2625"/>
                    <a:pt x="5124" y="2688"/>
                    <a:pt x="5093" y="2719"/>
                  </a:cubicBezTo>
                  <a:lnTo>
                    <a:pt x="5093" y="2750"/>
                  </a:lnTo>
                  <a:cubicBezTo>
                    <a:pt x="4437" y="3749"/>
                    <a:pt x="4437" y="3749"/>
                    <a:pt x="4437" y="3749"/>
                  </a:cubicBezTo>
                  <a:cubicBezTo>
                    <a:pt x="4249" y="4281"/>
                    <a:pt x="4249" y="4281"/>
                    <a:pt x="4249" y="4281"/>
                  </a:cubicBezTo>
                  <a:cubicBezTo>
                    <a:pt x="5218" y="4562"/>
                    <a:pt x="5218" y="4562"/>
                    <a:pt x="5218" y="4562"/>
                  </a:cubicBezTo>
                  <a:cubicBezTo>
                    <a:pt x="5218" y="4562"/>
                    <a:pt x="5218" y="4562"/>
                    <a:pt x="5187" y="4593"/>
                  </a:cubicBezTo>
                  <a:cubicBezTo>
                    <a:pt x="5218" y="4593"/>
                    <a:pt x="5218" y="4593"/>
                    <a:pt x="5218" y="4593"/>
                  </a:cubicBezTo>
                  <a:cubicBezTo>
                    <a:pt x="5343" y="4624"/>
                    <a:pt x="5437" y="4749"/>
                    <a:pt x="5406" y="4906"/>
                  </a:cubicBezTo>
                  <a:cubicBezTo>
                    <a:pt x="5124" y="6624"/>
                    <a:pt x="5124" y="6624"/>
                    <a:pt x="5124" y="6624"/>
                  </a:cubicBezTo>
                  <a:cubicBezTo>
                    <a:pt x="5093" y="6749"/>
                    <a:pt x="4999" y="6843"/>
                    <a:pt x="4843" y="6843"/>
                  </a:cubicBezTo>
                  <a:lnTo>
                    <a:pt x="4812" y="6843"/>
                  </a:lnTo>
                  <a:cubicBezTo>
                    <a:pt x="4656" y="6812"/>
                    <a:pt x="4531" y="6687"/>
                    <a:pt x="4562" y="6531"/>
                  </a:cubicBezTo>
                  <a:cubicBezTo>
                    <a:pt x="4812" y="5093"/>
                    <a:pt x="4812" y="5093"/>
                    <a:pt x="4812" y="5093"/>
                  </a:cubicBezTo>
                  <a:cubicBezTo>
                    <a:pt x="3531" y="5124"/>
                    <a:pt x="3531" y="5124"/>
                    <a:pt x="3531" y="5124"/>
                  </a:cubicBezTo>
                  <a:cubicBezTo>
                    <a:pt x="2594" y="5812"/>
                    <a:pt x="2594" y="5812"/>
                    <a:pt x="2594" y="5812"/>
                  </a:cubicBezTo>
                  <a:cubicBezTo>
                    <a:pt x="2500" y="5906"/>
                    <a:pt x="2500" y="5906"/>
                    <a:pt x="2500" y="5906"/>
                  </a:cubicBezTo>
                  <a:cubicBezTo>
                    <a:pt x="2469" y="5937"/>
                    <a:pt x="2469" y="5937"/>
                    <a:pt x="2438" y="5968"/>
                  </a:cubicBezTo>
                  <a:cubicBezTo>
                    <a:pt x="1000" y="6812"/>
                    <a:pt x="1000" y="6812"/>
                    <a:pt x="1000" y="6812"/>
                  </a:cubicBezTo>
                  <a:cubicBezTo>
                    <a:pt x="969" y="6843"/>
                    <a:pt x="907" y="6843"/>
                    <a:pt x="875" y="6843"/>
                  </a:cubicBezTo>
                  <a:cubicBezTo>
                    <a:pt x="782" y="6843"/>
                    <a:pt x="688" y="6812"/>
                    <a:pt x="625" y="6718"/>
                  </a:cubicBezTo>
                  <a:cubicBezTo>
                    <a:pt x="532" y="6562"/>
                    <a:pt x="594" y="6406"/>
                    <a:pt x="719" y="6312"/>
                  </a:cubicBezTo>
                  <a:cubicBezTo>
                    <a:pt x="1969" y="5562"/>
                    <a:pt x="1969" y="5562"/>
                    <a:pt x="1969" y="5562"/>
                  </a:cubicBezTo>
                  <a:cubicBezTo>
                    <a:pt x="2844" y="4562"/>
                    <a:pt x="2844" y="4562"/>
                    <a:pt x="2844" y="4562"/>
                  </a:cubicBezTo>
                  <a:cubicBezTo>
                    <a:pt x="2563" y="3718"/>
                    <a:pt x="2563" y="3718"/>
                    <a:pt x="2563" y="3718"/>
                  </a:cubicBezTo>
                  <a:cubicBezTo>
                    <a:pt x="1782" y="2750"/>
                    <a:pt x="1782" y="2750"/>
                    <a:pt x="1782" y="2750"/>
                  </a:cubicBezTo>
                  <a:cubicBezTo>
                    <a:pt x="1750" y="2688"/>
                    <a:pt x="1719" y="2657"/>
                    <a:pt x="1719" y="2594"/>
                  </a:cubicBezTo>
                  <a:cubicBezTo>
                    <a:pt x="1719" y="1250"/>
                    <a:pt x="1719" y="1250"/>
                    <a:pt x="1719" y="1250"/>
                  </a:cubicBezTo>
                  <a:cubicBezTo>
                    <a:pt x="1532" y="1250"/>
                    <a:pt x="1375" y="1282"/>
                    <a:pt x="1250" y="1313"/>
                  </a:cubicBezTo>
                  <a:cubicBezTo>
                    <a:pt x="1407" y="2375"/>
                    <a:pt x="1407" y="2375"/>
                    <a:pt x="1407" y="2375"/>
                  </a:cubicBezTo>
                  <a:cubicBezTo>
                    <a:pt x="407" y="2563"/>
                    <a:pt x="407" y="2563"/>
                    <a:pt x="407" y="2563"/>
                  </a:cubicBezTo>
                  <a:cubicBezTo>
                    <a:pt x="0" y="188"/>
                    <a:pt x="0" y="188"/>
                    <a:pt x="0" y="188"/>
                  </a:cubicBezTo>
                  <a:cubicBezTo>
                    <a:pt x="1032" y="32"/>
                    <a:pt x="1032" y="32"/>
                    <a:pt x="1032" y="32"/>
                  </a:cubicBezTo>
                  <a:cubicBezTo>
                    <a:pt x="1188" y="1032"/>
                    <a:pt x="1188" y="1032"/>
                    <a:pt x="1188" y="1032"/>
                  </a:cubicBezTo>
                  <a:cubicBezTo>
                    <a:pt x="1375" y="1000"/>
                    <a:pt x="1594" y="969"/>
                    <a:pt x="1813" y="938"/>
                  </a:cubicBezTo>
                  <a:cubicBezTo>
                    <a:pt x="1875" y="907"/>
                    <a:pt x="1938" y="875"/>
                    <a:pt x="2000" y="875"/>
                  </a:cubicBezTo>
                  <a:cubicBezTo>
                    <a:pt x="2063" y="875"/>
                    <a:pt x="2094" y="907"/>
                    <a:pt x="2157" y="907"/>
                  </a:cubicBezTo>
                  <a:cubicBezTo>
                    <a:pt x="2532" y="907"/>
                    <a:pt x="2938" y="875"/>
                    <a:pt x="3437" y="875"/>
                  </a:cubicBezTo>
                  <a:cubicBezTo>
                    <a:pt x="3906" y="875"/>
                    <a:pt x="4343" y="907"/>
                    <a:pt x="4718" y="907"/>
                  </a:cubicBezTo>
                  <a:cubicBezTo>
                    <a:pt x="4749" y="907"/>
                    <a:pt x="4781" y="875"/>
                    <a:pt x="4843" y="875"/>
                  </a:cubicBezTo>
                  <a:cubicBezTo>
                    <a:pt x="4906" y="875"/>
                    <a:pt x="4968" y="907"/>
                    <a:pt x="5031" y="938"/>
                  </a:cubicBezTo>
                  <a:cubicBezTo>
                    <a:pt x="5281" y="969"/>
                    <a:pt x="5468" y="1000"/>
                    <a:pt x="5656" y="1000"/>
                  </a:cubicBezTo>
                  <a:cubicBezTo>
                    <a:pt x="5812" y="0"/>
                    <a:pt x="5812" y="0"/>
                    <a:pt x="5812" y="0"/>
                  </a:cubicBezTo>
                  <a:lnTo>
                    <a:pt x="6843" y="188"/>
                  </a:lnTo>
                  <a:close/>
                  <a:moveTo>
                    <a:pt x="4562" y="1188"/>
                  </a:moveTo>
                  <a:lnTo>
                    <a:pt x="4562" y="1188"/>
                  </a:lnTo>
                  <a:cubicBezTo>
                    <a:pt x="4218" y="1188"/>
                    <a:pt x="3843" y="1157"/>
                    <a:pt x="3437" y="1157"/>
                  </a:cubicBezTo>
                  <a:cubicBezTo>
                    <a:pt x="3000" y="1157"/>
                    <a:pt x="2625" y="1188"/>
                    <a:pt x="2282" y="1188"/>
                  </a:cubicBezTo>
                  <a:cubicBezTo>
                    <a:pt x="2282" y="2469"/>
                    <a:pt x="2282" y="2469"/>
                    <a:pt x="2282" y="2469"/>
                  </a:cubicBezTo>
                  <a:cubicBezTo>
                    <a:pt x="3157" y="3157"/>
                    <a:pt x="3157" y="3157"/>
                    <a:pt x="3157" y="3157"/>
                  </a:cubicBezTo>
                  <a:cubicBezTo>
                    <a:pt x="3718" y="3157"/>
                    <a:pt x="3718" y="3157"/>
                    <a:pt x="3718" y="3157"/>
                  </a:cubicBezTo>
                  <a:cubicBezTo>
                    <a:pt x="4562" y="2469"/>
                    <a:pt x="4562" y="2469"/>
                    <a:pt x="4562" y="2469"/>
                  </a:cubicBezTo>
                  <a:lnTo>
                    <a:pt x="4562" y="1188"/>
                  </a:lnTo>
                  <a:close/>
                  <a:moveTo>
                    <a:pt x="4562" y="1188"/>
                  </a:moveTo>
                  <a:lnTo>
                    <a:pt x="4562" y="11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lIns="243647" tIns="121823" rIns="243647" bIns="121823"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grpSp>
      <p:grpSp>
        <p:nvGrpSpPr>
          <p:cNvPr id="58" name="组合 57"/>
          <p:cNvGrpSpPr/>
          <p:nvPr/>
        </p:nvGrpSpPr>
        <p:grpSpPr>
          <a:xfrm>
            <a:off x="1677252" y="2041807"/>
            <a:ext cx="1934629" cy="890796"/>
            <a:chOff x="468937" y="2419540"/>
            <a:chExt cx="1934629" cy="890796"/>
          </a:xfrm>
        </p:grpSpPr>
        <p:sp>
          <p:nvSpPr>
            <p:cNvPr id="5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0" name="矩形 5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1" name="组合 60"/>
          <p:cNvGrpSpPr/>
          <p:nvPr/>
        </p:nvGrpSpPr>
        <p:grpSpPr>
          <a:xfrm>
            <a:off x="1677252" y="4080157"/>
            <a:ext cx="1934629" cy="890796"/>
            <a:chOff x="468937" y="2419540"/>
            <a:chExt cx="1934629" cy="890796"/>
          </a:xfrm>
        </p:grpSpPr>
        <p:sp>
          <p:nvSpPr>
            <p:cNvPr id="62"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3" name="矩形 62"/>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4" name="组合 63"/>
          <p:cNvGrpSpPr/>
          <p:nvPr/>
        </p:nvGrpSpPr>
        <p:grpSpPr>
          <a:xfrm>
            <a:off x="8706702" y="2041807"/>
            <a:ext cx="1934629" cy="890796"/>
            <a:chOff x="468937" y="2419540"/>
            <a:chExt cx="1934629" cy="890796"/>
          </a:xfrm>
        </p:grpSpPr>
        <p:sp>
          <p:nvSpPr>
            <p:cNvPr id="6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6" name="矩形 65"/>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7" name="组合 66"/>
          <p:cNvGrpSpPr/>
          <p:nvPr/>
        </p:nvGrpSpPr>
        <p:grpSpPr>
          <a:xfrm>
            <a:off x="8706702" y="4080157"/>
            <a:ext cx="1934629" cy="890796"/>
            <a:chOff x="468937" y="2419540"/>
            <a:chExt cx="1934629" cy="890796"/>
          </a:xfrm>
        </p:grpSpPr>
        <p:sp>
          <p:nvSpPr>
            <p:cNvPr id="68"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9" name="矩形 68"/>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70" name="组合 69">
            <a:extLst>
              <a:ext uri="{FF2B5EF4-FFF2-40B4-BE49-F238E27FC236}">
                <a16:creationId xmlns:a16="http://schemas.microsoft.com/office/drawing/2014/main" id="{6F63B5B1-2D1D-469A-8F27-9F3EDA648B84}"/>
              </a:ext>
            </a:extLst>
          </p:cNvPr>
          <p:cNvGrpSpPr/>
          <p:nvPr/>
        </p:nvGrpSpPr>
        <p:grpSpPr>
          <a:xfrm>
            <a:off x="3424460" y="220234"/>
            <a:ext cx="5544407" cy="617980"/>
            <a:chOff x="551593" y="497013"/>
            <a:chExt cx="5544407" cy="617980"/>
          </a:xfrm>
        </p:grpSpPr>
        <p:sp>
          <p:nvSpPr>
            <p:cNvPr id="71" name="矩形 70">
              <a:extLst>
                <a:ext uri="{FF2B5EF4-FFF2-40B4-BE49-F238E27FC236}">
                  <a16:creationId xmlns:a16="http://schemas.microsoft.com/office/drawing/2014/main" id="{F02D4A7E-8542-42ED-BCC9-9BA093FD9AD7}"/>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72" name="0 _4">
              <a:extLst>
                <a:ext uri="{FF2B5EF4-FFF2-40B4-BE49-F238E27FC236}">
                  <a16:creationId xmlns:a16="http://schemas.microsoft.com/office/drawing/2014/main" id="{0C77B45A-9687-41B1-868F-21802212C82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p:cTn id="13" dur="500" fill="hold"/>
                                        <p:tgtEl>
                                          <p:spTgt spid="58"/>
                                        </p:tgtEl>
                                        <p:attrNameLst>
                                          <p:attrName>ppt_w</p:attrName>
                                        </p:attrNameLst>
                                      </p:cBhvr>
                                      <p:tavLst>
                                        <p:tav tm="0">
                                          <p:val>
                                            <p:fltVal val="0"/>
                                          </p:val>
                                        </p:tav>
                                        <p:tav tm="100000">
                                          <p:val>
                                            <p:strVal val="#ppt_w"/>
                                          </p:val>
                                        </p:tav>
                                      </p:tavLst>
                                    </p:anim>
                                    <p:anim calcmode="lin" valueType="num">
                                      <p:cBhvr>
                                        <p:cTn id="14" dur="500" fill="hold"/>
                                        <p:tgtEl>
                                          <p:spTgt spid="58"/>
                                        </p:tgtEl>
                                        <p:attrNameLst>
                                          <p:attrName>ppt_h</p:attrName>
                                        </p:attrNameLst>
                                      </p:cBhvr>
                                      <p:tavLst>
                                        <p:tav tm="0">
                                          <p:val>
                                            <p:fltVal val="0"/>
                                          </p:val>
                                        </p:tav>
                                        <p:tav tm="100000">
                                          <p:val>
                                            <p:strVal val="#ppt_h"/>
                                          </p:val>
                                        </p:tav>
                                      </p:tavLst>
                                    </p:anim>
                                    <p:animEffect transition="in" filter="fade">
                                      <p:cBhvr>
                                        <p:cTn id="15" dur="500"/>
                                        <p:tgtEl>
                                          <p:spTgt spid="5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p:cTn id="19" dur="500" fill="hold"/>
                                        <p:tgtEl>
                                          <p:spTgt spid="61"/>
                                        </p:tgtEl>
                                        <p:attrNameLst>
                                          <p:attrName>ppt_w</p:attrName>
                                        </p:attrNameLst>
                                      </p:cBhvr>
                                      <p:tavLst>
                                        <p:tav tm="0">
                                          <p:val>
                                            <p:fltVal val="0"/>
                                          </p:val>
                                        </p:tav>
                                        <p:tav tm="100000">
                                          <p:val>
                                            <p:strVal val="#ppt_w"/>
                                          </p:val>
                                        </p:tav>
                                      </p:tavLst>
                                    </p:anim>
                                    <p:anim calcmode="lin" valueType="num">
                                      <p:cBhvr>
                                        <p:cTn id="20" dur="500" fill="hold"/>
                                        <p:tgtEl>
                                          <p:spTgt spid="61"/>
                                        </p:tgtEl>
                                        <p:attrNameLst>
                                          <p:attrName>ppt_h</p:attrName>
                                        </p:attrNameLst>
                                      </p:cBhvr>
                                      <p:tavLst>
                                        <p:tav tm="0">
                                          <p:val>
                                            <p:fltVal val="0"/>
                                          </p:val>
                                        </p:tav>
                                        <p:tav tm="100000">
                                          <p:val>
                                            <p:strVal val="#ppt_h"/>
                                          </p:val>
                                        </p:tav>
                                      </p:tavLst>
                                    </p:anim>
                                    <p:animEffect transition="in" filter="fade">
                                      <p:cBhvr>
                                        <p:cTn id="21" dur="500"/>
                                        <p:tgtEl>
                                          <p:spTgt spid="6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4"/>
                                        </p:tgtEl>
                                        <p:attrNameLst>
                                          <p:attrName>style.visibility</p:attrName>
                                        </p:attrNameLst>
                                      </p:cBhvr>
                                      <p:to>
                                        <p:strVal val="visible"/>
                                      </p:to>
                                    </p:set>
                                    <p:anim calcmode="lin" valueType="num">
                                      <p:cBhvr>
                                        <p:cTn id="25" dur="500" fill="hold"/>
                                        <p:tgtEl>
                                          <p:spTgt spid="64"/>
                                        </p:tgtEl>
                                        <p:attrNameLst>
                                          <p:attrName>ppt_w</p:attrName>
                                        </p:attrNameLst>
                                      </p:cBhvr>
                                      <p:tavLst>
                                        <p:tav tm="0">
                                          <p:val>
                                            <p:fltVal val="0"/>
                                          </p:val>
                                        </p:tav>
                                        <p:tav tm="100000">
                                          <p:val>
                                            <p:strVal val="#ppt_w"/>
                                          </p:val>
                                        </p:tav>
                                      </p:tavLst>
                                    </p:anim>
                                    <p:anim calcmode="lin" valueType="num">
                                      <p:cBhvr>
                                        <p:cTn id="26" dur="500" fill="hold"/>
                                        <p:tgtEl>
                                          <p:spTgt spid="64"/>
                                        </p:tgtEl>
                                        <p:attrNameLst>
                                          <p:attrName>ppt_h</p:attrName>
                                        </p:attrNameLst>
                                      </p:cBhvr>
                                      <p:tavLst>
                                        <p:tav tm="0">
                                          <p:val>
                                            <p:fltVal val="0"/>
                                          </p:val>
                                        </p:tav>
                                        <p:tav tm="100000">
                                          <p:val>
                                            <p:strVal val="#ppt_h"/>
                                          </p:val>
                                        </p:tav>
                                      </p:tavLst>
                                    </p:anim>
                                    <p:animEffect transition="in" filter="fade">
                                      <p:cBhvr>
                                        <p:cTn id="27" dur="500"/>
                                        <p:tgtEl>
                                          <p:spTgt spid="64"/>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p:cTn id="31" dur="500" fill="hold"/>
                                        <p:tgtEl>
                                          <p:spTgt spid="67"/>
                                        </p:tgtEl>
                                        <p:attrNameLst>
                                          <p:attrName>ppt_w</p:attrName>
                                        </p:attrNameLst>
                                      </p:cBhvr>
                                      <p:tavLst>
                                        <p:tav tm="0">
                                          <p:val>
                                            <p:fltVal val="0"/>
                                          </p:val>
                                        </p:tav>
                                        <p:tav tm="100000">
                                          <p:val>
                                            <p:strVal val="#ppt_w"/>
                                          </p:val>
                                        </p:tav>
                                      </p:tavLst>
                                    </p:anim>
                                    <p:anim calcmode="lin" valueType="num">
                                      <p:cBhvr>
                                        <p:cTn id="32" dur="500" fill="hold"/>
                                        <p:tgtEl>
                                          <p:spTgt spid="67"/>
                                        </p:tgtEl>
                                        <p:attrNameLst>
                                          <p:attrName>ppt_h</p:attrName>
                                        </p:attrNameLst>
                                      </p:cBhvr>
                                      <p:tavLst>
                                        <p:tav tm="0">
                                          <p:val>
                                            <p:fltVal val="0"/>
                                          </p:val>
                                        </p:tav>
                                        <p:tav tm="100000">
                                          <p:val>
                                            <p:strVal val="#ppt_h"/>
                                          </p:val>
                                        </p:tav>
                                      </p:tavLst>
                                    </p:anim>
                                    <p:animEffect transition="in" filter="fade">
                                      <p:cBhvr>
                                        <p:cTn id="33" dur="500"/>
                                        <p:tgtEl>
                                          <p:spTgt spid="67"/>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p:cTn id="37" dur="500" fill="hold"/>
                                        <p:tgtEl>
                                          <p:spTgt spid="70"/>
                                        </p:tgtEl>
                                        <p:attrNameLst>
                                          <p:attrName>ppt_w</p:attrName>
                                        </p:attrNameLst>
                                      </p:cBhvr>
                                      <p:tavLst>
                                        <p:tav tm="0">
                                          <p:val>
                                            <p:fltVal val="0"/>
                                          </p:val>
                                        </p:tav>
                                        <p:tav tm="100000">
                                          <p:val>
                                            <p:strVal val="#ppt_w"/>
                                          </p:val>
                                        </p:tav>
                                      </p:tavLst>
                                    </p:anim>
                                    <p:anim calcmode="lin" valueType="num">
                                      <p:cBhvr>
                                        <p:cTn id="38" dur="500" fill="hold"/>
                                        <p:tgtEl>
                                          <p:spTgt spid="70"/>
                                        </p:tgtEl>
                                        <p:attrNameLst>
                                          <p:attrName>ppt_h</p:attrName>
                                        </p:attrNameLst>
                                      </p:cBhvr>
                                      <p:tavLst>
                                        <p:tav tm="0">
                                          <p:val>
                                            <p:fltVal val="0"/>
                                          </p:val>
                                        </p:tav>
                                        <p:tav tm="100000">
                                          <p:val>
                                            <p:strVal val="#ppt_h"/>
                                          </p:val>
                                        </p:tav>
                                      </p:tavLst>
                                    </p:anim>
                                    <p:animEffect transition="in" filter="fade">
                                      <p:cBhvr>
                                        <p:cTn id="3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六边形 19"/>
          <p:cNvSpPr/>
          <p:nvPr/>
        </p:nvSpPr>
        <p:spPr>
          <a:xfrm rot="16200000">
            <a:off x="3020901" y="45125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1" name="六边形 20"/>
          <p:cNvSpPr/>
          <p:nvPr/>
        </p:nvSpPr>
        <p:spPr>
          <a:xfrm rot="16200000">
            <a:off x="4724248" y="45125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2" name="六边形 21"/>
          <p:cNvSpPr/>
          <p:nvPr/>
        </p:nvSpPr>
        <p:spPr>
          <a:xfrm rot="16200000">
            <a:off x="5562184" y="2980945"/>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3" name="六边形 22"/>
          <p:cNvSpPr/>
          <p:nvPr/>
        </p:nvSpPr>
        <p:spPr>
          <a:xfrm rot="16200000">
            <a:off x="7265531" y="2980945"/>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4" name="六边形 23"/>
          <p:cNvSpPr/>
          <p:nvPr/>
        </p:nvSpPr>
        <p:spPr>
          <a:xfrm rot="16200000">
            <a:off x="8103468" y="14767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grpSp>
        <p:nvGrpSpPr>
          <p:cNvPr id="14" name="组合 13"/>
          <p:cNvGrpSpPr/>
          <p:nvPr/>
        </p:nvGrpSpPr>
        <p:grpSpPr>
          <a:xfrm>
            <a:off x="1410552" y="3222907"/>
            <a:ext cx="1934629" cy="890796"/>
            <a:chOff x="468937" y="2419540"/>
            <a:chExt cx="1934629" cy="890796"/>
          </a:xfrm>
        </p:grpSpPr>
        <p:sp>
          <p:nvSpPr>
            <p:cNvPr id="1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16" name="矩形 15"/>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7" name="组合 16"/>
          <p:cNvGrpSpPr/>
          <p:nvPr/>
        </p:nvGrpSpPr>
        <p:grpSpPr>
          <a:xfrm>
            <a:off x="7316052" y="5089807"/>
            <a:ext cx="1934629" cy="890796"/>
            <a:chOff x="468937" y="2419540"/>
            <a:chExt cx="1934629" cy="890796"/>
          </a:xfrm>
        </p:grpSpPr>
        <p:sp>
          <p:nvSpPr>
            <p:cNvPr id="18"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19" name="矩形 18"/>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6" name="组合 25"/>
          <p:cNvGrpSpPr/>
          <p:nvPr/>
        </p:nvGrpSpPr>
        <p:grpSpPr>
          <a:xfrm>
            <a:off x="4020402" y="1717957"/>
            <a:ext cx="1934629" cy="890796"/>
            <a:chOff x="468937" y="2419540"/>
            <a:chExt cx="1934629" cy="890796"/>
          </a:xfrm>
        </p:grpSpPr>
        <p:sp>
          <p:nvSpPr>
            <p:cNvPr id="27"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28" name="矩形 27"/>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9" name="组合 28"/>
          <p:cNvGrpSpPr/>
          <p:nvPr/>
        </p:nvGrpSpPr>
        <p:grpSpPr>
          <a:xfrm>
            <a:off x="9716352" y="3241957"/>
            <a:ext cx="1934629" cy="890796"/>
            <a:chOff x="468937" y="2419540"/>
            <a:chExt cx="1934629" cy="890796"/>
          </a:xfrm>
        </p:grpSpPr>
        <p:sp>
          <p:nvSpPr>
            <p:cNvPr id="3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1" name="矩形 30"/>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2" name="组合 31">
            <a:extLst>
              <a:ext uri="{FF2B5EF4-FFF2-40B4-BE49-F238E27FC236}">
                <a16:creationId xmlns:a16="http://schemas.microsoft.com/office/drawing/2014/main" id="{0FD3682A-13B3-47F8-B1E2-8EE145FE93BA}"/>
              </a:ext>
            </a:extLst>
          </p:cNvPr>
          <p:cNvGrpSpPr/>
          <p:nvPr/>
        </p:nvGrpSpPr>
        <p:grpSpPr>
          <a:xfrm>
            <a:off x="3424460" y="220234"/>
            <a:ext cx="5544407" cy="617980"/>
            <a:chOff x="551593" y="497013"/>
            <a:chExt cx="5544407" cy="617980"/>
          </a:xfrm>
        </p:grpSpPr>
        <p:sp>
          <p:nvSpPr>
            <p:cNvPr id="33" name="矩形 32">
              <a:extLst>
                <a:ext uri="{FF2B5EF4-FFF2-40B4-BE49-F238E27FC236}">
                  <a16:creationId xmlns:a16="http://schemas.microsoft.com/office/drawing/2014/main" id="{9CF703F3-3A4B-42CB-B49A-9298E2F47E78}"/>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4" name="0 _4">
              <a:extLst>
                <a:ext uri="{FF2B5EF4-FFF2-40B4-BE49-F238E27FC236}">
                  <a16:creationId xmlns:a16="http://schemas.microsoft.com/office/drawing/2014/main" id="{A51CCB15-AB21-4AD0-BF21-BB08727BDD3D}"/>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fltVal val="0"/>
                                          </p:val>
                                        </p:tav>
                                        <p:tav tm="100000">
                                          <p:val>
                                            <p:strVal val="#ppt_h"/>
                                          </p:val>
                                        </p:tav>
                                      </p:tavLst>
                                    </p:anim>
                                    <p:animEffect transition="in" filter="fade">
                                      <p:cBhvr>
                                        <p:cTn id="21" dur="500"/>
                                        <p:tgtEl>
                                          <p:spTgt spid="26"/>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fltVal val="0"/>
                                          </p:val>
                                        </p:tav>
                                        <p:tav tm="100000">
                                          <p:val>
                                            <p:strVal val="#ppt_w"/>
                                          </p:val>
                                        </p:tav>
                                      </p:tavLst>
                                    </p:anim>
                                    <p:anim calcmode="lin" valueType="num">
                                      <p:cBhvr>
                                        <p:cTn id="38" dur="500" fill="hold"/>
                                        <p:tgtEl>
                                          <p:spTgt spid="21"/>
                                        </p:tgtEl>
                                        <p:attrNameLst>
                                          <p:attrName>ppt_h</p:attrName>
                                        </p:attrNameLst>
                                      </p:cBhvr>
                                      <p:tavLst>
                                        <p:tav tm="0">
                                          <p:val>
                                            <p:fltVal val="0"/>
                                          </p:val>
                                        </p:tav>
                                        <p:tav tm="100000">
                                          <p:val>
                                            <p:strVal val="#ppt_h"/>
                                          </p:val>
                                        </p:tav>
                                      </p:tavLst>
                                    </p:anim>
                                    <p:animEffect transition="in" filter="fade">
                                      <p:cBhvr>
                                        <p:cTn id="39" dur="500"/>
                                        <p:tgtEl>
                                          <p:spTgt spid="21"/>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animEffect transition="in" filter="fade">
                                      <p:cBhvr>
                                        <p:cTn id="6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751441" y="1638865"/>
            <a:ext cx="4013321" cy="4966128"/>
            <a:chOff x="865232" y="1286330"/>
            <a:chExt cx="4013321" cy="4966128"/>
          </a:xfrm>
        </p:grpSpPr>
        <p:pic>
          <p:nvPicPr>
            <p:cNvPr id="7" name="Picture 3"/>
            <p:cNvPicPr>
              <a:picLocks noChangeAspect="1"/>
            </p:cNvPicPr>
            <p:nvPr/>
          </p:nvPicPr>
          <p:blipFill rotWithShape="1">
            <a:blip r:embed="rId3" cstate="screen">
              <a:extLst>
                <a:ext uri="{28A0092B-C50C-407E-A947-70E740481C1C}">
                  <a14:useLocalDpi xmlns:a14="http://schemas.microsoft.com/office/drawing/2010/main"/>
                </a:ext>
              </a:extLst>
            </a:blip>
            <a:srcRect l="5354" t="8440" r="6203" b="10137"/>
            <a:stretch/>
          </p:blipFill>
          <p:spPr>
            <a:xfrm>
              <a:off x="865232" y="1286330"/>
              <a:ext cx="4013321" cy="4966128"/>
            </a:xfrm>
            <a:prstGeom prst="rect">
              <a:avLst/>
            </a:prstGeom>
          </p:spPr>
        </p:pic>
        <p:sp>
          <p:nvSpPr>
            <p:cNvPr id="8" name="Rectangle 4"/>
            <p:cNvSpPr/>
            <p:nvPr/>
          </p:nvSpPr>
          <p:spPr>
            <a:xfrm>
              <a:off x="1454929" y="1875864"/>
              <a:ext cx="2838784" cy="3697941"/>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a:endParaRPr lang="en-US" sz="3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6244105" y="2385568"/>
            <a:ext cx="3221557" cy="472433"/>
            <a:chOff x="6244105" y="2385568"/>
            <a:chExt cx="3221557" cy="472433"/>
          </a:xfrm>
        </p:grpSpPr>
        <p:sp>
          <p:nvSpPr>
            <p:cNvPr id="9" name="矩形 8"/>
            <p:cNvSpPr/>
            <p:nvPr/>
          </p:nvSpPr>
          <p:spPr>
            <a:xfrm>
              <a:off x="6244105" y="2385568"/>
              <a:ext cx="3221557"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TextBox 32"/>
            <p:cNvSpPr txBox="1"/>
            <p:nvPr/>
          </p:nvSpPr>
          <p:spPr>
            <a:xfrm>
              <a:off x="6297827" y="2468917"/>
              <a:ext cx="3025089"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在此添加您的描述说明</a:t>
              </a:r>
            </a:p>
          </p:txBody>
        </p:sp>
      </p:grpSp>
      <p:grpSp>
        <p:nvGrpSpPr>
          <p:cNvPr id="28" name="组合 27"/>
          <p:cNvGrpSpPr/>
          <p:nvPr/>
        </p:nvGrpSpPr>
        <p:grpSpPr>
          <a:xfrm>
            <a:off x="6244101" y="2933357"/>
            <a:ext cx="3540863" cy="472433"/>
            <a:chOff x="6244101" y="2933357"/>
            <a:chExt cx="3540863" cy="472433"/>
          </a:xfrm>
        </p:grpSpPr>
        <p:sp>
          <p:nvSpPr>
            <p:cNvPr id="11" name="矩形 10"/>
            <p:cNvSpPr/>
            <p:nvPr/>
          </p:nvSpPr>
          <p:spPr>
            <a:xfrm>
              <a:off x="6244101" y="2933357"/>
              <a:ext cx="3540863" cy="472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TextBox 34"/>
            <p:cNvSpPr txBox="1"/>
            <p:nvPr/>
          </p:nvSpPr>
          <p:spPr>
            <a:xfrm>
              <a:off x="6297825" y="3016707"/>
              <a:ext cx="3167837"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a:t>
              </a:r>
            </a:p>
          </p:txBody>
        </p:sp>
      </p:grpSp>
      <p:grpSp>
        <p:nvGrpSpPr>
          <p:cNvPr id="29" name="组合 28"/>
          <p:cNvGrpSpPr/>
          <p:nvPr/>
        </p:nvGrpSpPr>
        <p:grpSpPr>
          <a:xfrm>
            <a:off x="6244104" y="3481146"/>
            <a:ext cx="3540863" cy="472433"/>
            <a:chOff x="6244104" y="3481146"/>
            <a:chExt cx="3540863" cy="472433"/>
          </a:xfrm>
        </p:grpSpPr>
        <p:sp>
          <p:nvSpPr>
            <p:cNvPr id="13" name="矩形 12"/>
            <p:cNvSpPr/>
            <p:nvPr/>
          </p:nvSpPr>
          <p:spPr>
            <a:xfrm>
              <a:off x="6244104" y="3481146"/>
              <a:ext cx="3540863"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TextBox 36"/>
            <p:cNvSpPr txBox="1"/>
            <p:nvPr/>
          </p:nvSpPr>
          <p:spPr>
            <a:xfrm>
              <a:off x="6297826" y="3564495"/>
              <a:ext cx="3391980"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grpSp>
        <p:nvGrpSpPr>
          <p:cNvPr id="30" name="组合 29"/>
          <p:cNvGrpSpPr/>
          <p:nvPr/>
        </p:nvGrpSpPr>
        <p:grpSpPr>
          <a:xfrm>
            <a:off x="6244101" y="4028934"/>
            <a:ext cx="4065183" cy="472433"/>
            <a:chOff x="6244101" y="4028934"/>
            <a:chExt cx="4065183" cy="472433"/>
          </a:xfrm>
        </p:grpSpPr>
        <p:sp>
          <p:nvSpPr>
            <p:cNvPr id="15" name="矩形 14"/>
            <p:cNvSpPr/>
            <p:nvPr/>
          </p:nvSpPr>
          <p:spPr>
            <a:xfrm>
              <a:off x="6244101" y="4028934"/>
              <a:ext cx="4065183" cy="472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TextBox 38"/>
            <p:cNvSpPr txBox="1"/>
            <p:nvPr/>
          </p:nvSpPr>
          <p:spPr>
            <a:xfrm>
              <a:off x="6297825" y="4112284"/>
              <a:ext cx="3813297"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a:t>
              </a:r>
            </a:p>
          </p:txBody>
        </p:sp>
      </p:grpSp>
      <p:grpSp>
        <p:nvGrpSpPr>
          <p:cNvPr id="26" name="组合 25"/>
          <p:cNvGrpSpPr/>
          <p:nvPr/>
        </p:nvGrpSpPr>
        <p:grpSpPr>
          <a:xfrm>
            <a:off x="6244102" y="1837778"/>
            <a:ext cx="3867020" cy="472433"/>
            <a:chOff x="6244102" y="1837778"/>
            <a:chExt cx="3867020" cy="472433"/>
          </a:xfrm>
        </p:grpSpPr>
        <p:sp>
          <p:nvSpPr>
            <p:cNvPr id="17" name="矩形 16"/>
            <p:cNvSpPr/>
            <p:nvPr/>
          </p:nvSpPr>
          <p:spPr>
            <a:xfrm>
              <a:off x="6244102" y="1837778"/>
              <a:ext cx="3867020" cy="4724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TextBox 40"/>
            <p:cNvSpPr txBox="1"/>
            <p:nvPr/>
          </p:nvSpPr>
          <p:spPr>
            <a:xfrm>
              <a:off x="6297824" y="1921128"/>
              <a:ext cx="3103105"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grpSp>
        <p:nvGrpSpPr>
          <p:cNvPr id="31" name="组合 30"/>
          <p:cNvGrpSpPr/>
          <p:nvPr/>
        </p:nvGrpSpPr>
        <p:grpSpPr>
          <a:xfrm>
            <a:off x="6244105" y="4576725"/>
            <a:ext cx="2742076" cy="472433"/>
            <a:chOff x="6244105" y="4576725"/>
            <a:chExt cx="2742076" cy="472433"/>
          </a:xfrm>
        </p:grpSpPr>
        <p:sp>
          <p:nvSpPr>
            <p:cNvPr id="19" name="矩形 18"/>
            <p:cNvSpPr/>
            <p:nvPr/>
          </p:nvSpPr>
          <p:spPr>
            <a:xfrm>
              <a:off x="6244105" y="4576725"/>
              <a:ext cx="2742076"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Box 42"/>
            <p:cNvSpPr txBox="1"/>
            <p:nvPr/>
          </p:nvSpPr>
          <p:spPr>
            <a:xfrm>
              <a:off x="6297826" y="4642149"/>
              <a:ext cx="2433920"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sp>
        <p:nvSpPr>
          <p:cNvPr id="21" name="矩形 20"/>
          <p:cNvSpPr/>
          <p:nvPr/>
        </p:nvSpPr>
        <p:spPr>
          <a:xfrm>
            <a:off x="6167556" y="5369944"/>
            <a:ext cx="1140046" cy="379654"/>
          </a:xfrm>
          <a:prstGeom prst="rect">
            <a:avLst/>
          </a:prstGeom>
        </p:spPr>
        <p:txBody>
          <a:bodyPr wrap="none" lIns="91435" tIns="45719" rIns="91435" bIns="45719">
            <a:spAutoFit/>
          </a:bodyPr>
          <a:lstStyle/>
          <a:p>
            <a:pPr defTabSz="914273"/>
            <a:r>
              <a:rPr lang="zh-CN" altLang="en-US"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添加标题</a:t>
            </a:r>
            <a:endParaRPr lang="en-US" altLang="zh-CN"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矩形 47"/>
          <p:cNvSpPr>
            <a:spLocks noChangeArrowheads="1"/>
          </p:cNvSpPr>
          <p:nvPr/>
        </p:nvSpPr>
        <p:spPr bwMode="auto">
          <a:xfrm>
            <a:off x="6153543" y="5753437"/>
            <a:ext cx="2272427" cy="75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p>
            <a:pPr defTabSz="914273">
              <a:lnSpc>
                <a:spcPct val="120000"/>
              </a:lnSpc>
              <a:spcBef>
                <a:spcPct val="0"/>
              </a:spcBef>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在此录入本图表的综合描述说明，在此录入本图表的综合描述说明。</a:t>
            </a:r>
          </a:p>
        </p:txBody>
      </p:sp>
      <p:sp>
        <p:nvSpPr>
          <p:cNvPr id="23" name="矩形 22"/>
          <p:cNvSpPr/>
          <p:nvPr/>
        </p:nvSpPr>
        <p:spPr>
          <a:xfrm>
            <a:off x="8745757" y="5369944"/>
            <a:ext cx="1140046" cy="379654"/>
          </a:xfrm>
          <a:prstGeom prst="rect">
            <a:avLst/>
          </a:prstGeom>
        </p:spPr>
        <p:txBody>
          <a:bodyPr wrap="none" lIns="91435" tIns="45719" rIns="91435" bIns="45719">
            <a:spAutoFit/>
          </a:bodyPr>
          <a:lstStyle/>
          <a:p>
            <a:pPr defTabSz="914273"/>
            <a:r>
              <a:rPr lang="zh-CN" altLang="en-US"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添加标题</a:t>
            </a:r>
            <a:endParaRPr lang="en-US" altLang="zh-CN"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矩形 23"/>
          <p:cNvSpPr>
            <a:spLocks noChangeArrowheads="1"/>
          </p:cNvSpPr>
          <p:nvPr/>
        </p:nvSpPr>
        <p:spPr bwMode="auto">
          <a:xfrm>
            <a:off x="8731744" y="5753437"/>
            <a:ext cx="2272427" cy="75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p>
            <a:pPr defTabSz="914273">
              <a:lnSpc>
                <a:spcPct val="120000"/>
              </a:lnSpc>
              <a:spcBef>
                <a:spcPct val="0"/>
              </a:spcBef>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在此录入本图表的综合描述说明，在此录入本图表的综合描述说明。</a:t>
            </a:r>
          </a:p>
        </p:txBody>
      </p:sp>
      <p:grpSp>
        <p:nvGrpSpPr>
          <p:cNvPr id="32" name="组合 31">
            <a:extLst>
              <a:ext uri="{FF2B5EF4-FFF2-40B4-BE49-F238E27FC236}">
                <a16:creationId xmlns:a16="http://schemas.microsoft.com/office/drawing/2014/main" id="{9F2F67CE-B4CC-4FDE-AD0E-C7E9AFF08BBC}"/>
              </a:ext>
            </a:extLst>
          </p:cNvPr>
          <p:cNvGrpSpPr/>
          <p:nvPr/>
        </p:nvGrpSpPr>
        <p:grpSpPr>
          <a:xfrm>
            <a:off x="3424460" y="220234"/>
            <a:ext cx="5544407" cy="617980"/>
            <a:chOff x="551593" y="497013"/>
            <a:chExt cx="5544407" cy="617980"/>
          </a:xfrm>
        </p:grpSpPr>
        <p:sp>
          <p:nvSpPr>
            <p:cNvPr id="33" name="矩形 32">
              <a:extLst>
                <a:ext uri="{FF2B5EF4-FFF2-40B4-BE49-F238E27FC236}">
                  <a16:creationId xmlns:a16="http://schemas.microsoft.com/office/drawing/2014/main" id="{9C248DCD-0267-4944-8673-EA3165FC18E5}"/>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4" name="0 _4">
              <a:extLst>
                <a:ext uri="{FF2B5EF4-FFF2-40B4-BE49-F238E27FC236}">
                  <a16:creationId xmlns:a16="http://schemas.microsoft.com/office/drawing/2014/main" id="{EBBE90FC-5F38-4696-B754-951569399FF9}"/>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5119330"/>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animEffect transition="in" filter="fade">
                                      <p:cBhvr>
                                        <p:cTn id="15" dur="500"/>
                                        <p:tgtEl>
                                          <p:spTgt spid="2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Effect transition="in" filter="fade">
                                      <p:cBhvr>
                                        <p:cTn id="27" dur="500"/>
                                        <p:tgtEl>
                                          <p:spTgt spid="2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ppt_w</p:attrName>
                                        </p:attrNameLst>
                                      </p:cBhvr>
                                      <p:tavLst>
                                        <p:tav tm="0">
                                          <p:val>
                                            <p:fltVal val="0"/>
                                          </p:val>
                                        </p:tav>
                                        <p:tav tm="100000">
                                          <p:val>
                                            <p:strVal val="#ppt_w"/>
                                          </p:val>
                                        </p:tav>
                                      </p:tavLst>
                                    </p:anim>
                                    <p:anim calcmode="lin" valueType="num">
                                      <p:cBhvr>
                                        <p:cTn id="44" dur="500" fill="hold"/>
                                        <p:tgtEl>
                                          <p:spTgt spid="31"/>
                                        </p:tgtEl>
                                        <p:attrNameLst>
                                          <p:attrName>ppt_h</p:attrName>
                                        </p:attrNameLst>
                                      </p:cBhvr>
                                      <p:tavLst>
                                        <p:tav tm="0">
                                          <p:val>
                                            <p:fltVal val="0"/>
                                          </p:val>
                                        </p:tav>
                                        <p:tav tm="100000">
                                          <p:val>
                                            <p:strVal val="#ppt_h"/>
                                          </p:val>
                                        </p:tav>
                                      </p:tavLst>
                                    </p:anim>
                                    <p:animEffect transition="in" filter="fade">
                                      <p:cBhvr>
                                        <p:cTn id="45" dur="500"/>
                                        <p:tgtEl>
                                          <p:spTgt spid="31"/>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Effect transition="in" filter="fade">
                                      <p:cBhvr>
                                        <p:cTn id="63" dur="500"/>
                                        <p:tgtEl>
                                          <p:spTgt spid="22"/>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animEffect transition="in" filter="fade">
                                      <p:cBhvr>
                                        <p:cTn id="69" dur="500"/>
                                        <p:tgtEl>
                                          <p:spTgt spid="24"/>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p:cTn id="73" dur="500" fill="hold"/>
                                        <p:tgtEl>
                                          <p:spTgt spid="32"/>
                                        </p:tgtEl>
                                        <p:attrNameLst>
                                          <p:attrName>ppt_w</p:attrName>
                                        </p:attrNameLst>
                                      </p:cBhvr>
                                      <p:tavLst>
                                        <p:tav tm="0">
                                          <p:val>
                                            <p:fltVal val="0"/>
                                          </p:val>
                                        </p:tav>
                                        <p:tav tm="100000">
                                          <p:val>
                                            <p:strVal val="#ppt_w"/>
                                          </p:val>
                                        </p:tav>
                                      </p:tavLst>
                                    </p:anim>
                                    <p:anim calcmode="lin" valueType="num">
                                      <p:cBhvr>
                                        <p:cTn id="74" dur="500" fill="hold"/>
                                        <p:tgtEl>
                                          <p:spTgt spid="32"/>
                                        </p:tgtEl>
                                        <p:attrNameLst>
                                          <p:attrName>ppt_h</p:attrName>
                                        </p:attrNameLst>
                                      </p:cBhvr>
                                      <p:tavLst>
                                        <p:tav tm="0">
                                          <p:val>
                                            <p:fltVal val="0"/>
                                          </p:val>
                                        </p:tav>
                                        <p:tav tm="100000">
                                          <p:val>
                                            <p:strVal val="#ppt_h"/>
                                          </p:val>
                                        </p:tav>
                                      </p:tavLst>
                                    </p:anim>
                                    <p:animEffect transition="in" filter="fade">
                                      <p:cBhvr>
                                        <p:cTn id="7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a:extLst>
              <a:ext uri="{FF2B5EF4-FFF2-40B4-BE49-F238E27FC236}">
                <a16:creationId xmlns:a16="http://schemas.microsoft.com/office/drawing/2014/main" id="{309B8E60-7E04-41FC-9E91-8A0D0C5A4CD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grpSp>
        <p:nvGrpSpPr>
          <p:cNvPr id="100" name="组合 99">
            <a:extLst>
              <a:ext uri="{FF2B5EF4-FFF2-40B4-BE49-F238E27FC236}">
                <a16:creationId xmlns:a16="http://schemas.microsoft.com/office/drawing/2014/main" id="{58FEF153-7E3E-4CE3-80F7-86C8E5E46355}"/>
              </a:ext>
            </a:extLst>
          </p:cNvPr>
          <p:cNvGrpSpPr/>
          <p:nvPr/>
        </p:nvGrpSpPr>
        <p:grpSpPr>
          <a:xfrm>
            <a:off x="7122875" y="435020"/>
            <a:ext cx="5544407" cy="847292"/>
            <a:chOff x="551593" y="497013"/>
            <a:chExt cx="5544407" cy="847292"/>
          </a:xfrm>
        </p:grpSpPr>
        <p:sp>
          <p:nvSpPr>
            <p:cNvPr id="73" name="矩形 72">
              <a:extLst>
                <a:ext uri="{FF2B5EF4-FFF2-40B4-BE49-F238E27FC236}">
                  <a16:creationId xmlns:a16="http://schemas.microsoft.com/office/drawing/2014/main" id="{F2DD7D8E-018C-4915-AD8C-EB42360FBE96}"/>
                </a:ext>
              </a:extLst>
            </p:cNvPr>
            <p:cNvSpPr/>
            <p:nvPr/>
          </p:nvSpPr>
          <p:spPr>
            <a:xfrm>
              <a:off x="551593" y="497013"/>
              <a:ext cx="554440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CONTENTS</a:t>
              </a:r>
              <a:endParaRPr kumimoji="0" lang="zh-CN" altLang="en-US" sz="4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9" name="0 _4">
              <a:extLst>
                <a:ext uri="{FF2B5EF4-FFF2-40B4-BE49-F238E27FC236}">
                  <a16:creationId xmlns:a16="http://schemas.microsoft.com/office/drawing/2014/main" id="{EF81DDC9-A1B8-49A6-970E-B321AA3AD5F6}"/>
                </a:ext>
              </a:extLst>
            </p:cNvPr>
            <p:cNvCxnSpPr/>
            <p:nvPr/>
          </p:nvCxnSpPr>
          <p:spPr>
            <a:xfrm>
              <a:off x="707839" y="1344305"/>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a16="http://schemas.microsoft.com/office/drawing/2014/main" id="{C83A7EB6-51FF-471D-9428-AD79575DFF9A}"/>
              </a:ext>
            </a:extLst>
          </p:cNvPr>
          <p:cNvGrpSpPr/>
          <p:nvPr/>
        </p:nvGrpSpPr>
        <p:grpSpPr>
          <a:xfrm>
            <a:off x="3624320" y="2016958"/>
            <a:ext cx="4943359" cy="914400"/>
            <a:chOff x="568560" y="3186685"/>
            <a:chExt cx="4943359" cy="914400"/>
          </a:xfrm>
        </p:grpSpPr>
        <p:sp>
          <p:nvSpPr>
            <p:cNvPr id="75" name="矩形 74">
              <a:extLst>
                <a:ext uri="{FF2B5EF4-FFF2-40B4-BE49-F238E27FC236}">
                  <a16:creationId xmlns:a16="http://schemas.microsoft.com/office/drawing/2014/main" id="{EA1AE984-61FA-4B1A-AB43-459E4ED12C70}"/>
                </a:ext>
              </a:extLst>
            </p:cNvPr>
            <p:cNvSpPr/>
            <p:nvPr/>
          </p:nvSpPr>
          <p:spPr>
            <a:xfrm rot="18900000">
              <a:off x="654766" y="3269421"/>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76" name="组合 75">
              <a:extLst>
                <a:ext uri="{FF2B5EF4-FFF2-40B4-BE49-F238E27FC236}">
                  <a16:creationId xmlns:a16="http://schemas.microsoft.com/office/drawing/2014/main" id="{C423CFAC-BE4E-4B41-8143-A6672E6485CB}"/>
                </a:ext>
              </a:extLst>
            </p:cNvPr>
            <p:cNvGrpSpPr/>
            <p:nvPr/>
          </p:nvGrpSpPr>
          <p:grpSpPr>
            <a:xfrm>
              <a:off x="568560" y="3186685"/>
              <a:ext cx="4943359" cy="914400"/>
              <a:chOff x="568560" y="3186685"/>
              <a:chExt cx="4943359" cy="914400"/>
            </a:xfrm>
          </p:grpSpPr>
          <p:grpSp>
            <p:nvGrpSpPr>
              <p:cNvPr id="77" name="原创设计师QQ69613753    _6">
                <a:extLst>
                  <a:ext uri="{FF2B5EF4-FFF2-40B4-BE49-F238E27FC236}">
                    <a16:creationId xmlns:a16="http://schemas.microsoft.com/office/drawing/2014/main" id="{21DFD4C6-B46B-4114-A1CD-113F9EBD8D6C}"/>
                  </a:ext>
                </a:extLst>
              </p:cNvPr>
              <p:cNvGrpSpPr/>
              <p:nvPr/>
            </p:nvGrpSpPr>
            <p:grpSpPr>
              <a:xfrm>
                <a:off x="1673788" y="3437500"/>
                <a:ext cx="3838131" cy="590968"/>
                <a:chOff x="1754849" y="2434951"/>
                <a:chExt cx="3838131" cy="590968"/>
              </a:xfrm>
            </p:grpSpPr>
            <p:sp>
              <p:nvSpPr>
                <p:cNvPr id="79" name="文本框 78">
                  <a:extLst>
                    <a:ext uri="{FF2B5EF4-FFF2-40B4-BE49-F238E27FC236}">
                      <a16:creationId xmlns:a16="http://schemas.microsoft.com/office/drawing/2014/main" id="{16FF01AF-CCCB-40CC-82E4-C182E331F654}"/>
                    </a:ext>
                  </a:extLst>
                </p:cNvPr>
                <p:cNvSpPr txBox="1"/>
                <p:nvPr/>
              </p:nvSpPr>
              <p:spPr>
                <a:xfrm>
                  <a:off x="1754849" y="2687365"/>
                  <a:ext cx="383813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0" name="文本框 79">
                  <a:extLst>
                    <a:ext uri="{FF2B5EF4-FFF2-40B4-BE49-F238E27FC236}">
                      <a16:creationId xmlns:a16="http://schemas.microsoft.com/office/drawing/2014/main" id="{B812A3E6-25ED-4580-B8C4-C165B748E2A2}"/>
                    </a:ext>
                  </a:extLst>
                </p:cNvPr>
                <p:cNvSpPr txBox="1"/>
                <p:nvPr/>
              </p:nvSpPr>
              <p:spPr>
                <a:xfrm>
                  <a:off x="1754849" y="2434951"/>
                  <a:ext cx="2788921" cy="400110"/>
                </a:xfrm>
                <a:prstGeom prst="rect">
                  <a:avLst/>
                </a:prstGeom>
                <a:noFill/>
              </p:spPr>
              <p:txBody>
                <a:bodyPr wrap="square" rtlCol="0">
                  <a:spAutoFit/>
                </a:bodyPr>
                <a:lstStyle/>
                <a:p>
                  <a:pPr lvl="0">
                    <a:defRPr/>
                  </a:pPr>
                  <a:r>
                    <a:rPr lang="en-US" altLang="zh-CN"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What</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78" name="原创设计师QQ69613753    _10">
                <a:extLst>
                  <a:ext uri="{FF2B5EF4-FFF2-40B4-BE49-F238E27FC236}">
                    <a16:creationId xmlns:a16="http://schemas.microsoft.com/office/drawing/2014/main" id="{2A51FDC5-C433-4E6B-BBF5-EF8EC4CFED7D}"/>
                  </a:ext>
                </a:extLst>
              </p:cNvPr>
              <p:cNvSpPr/>
              <p:nvPr/>
            </p:nvSpPr>
            <p:spPr>
              <a:xfrm>
                <a:off x="568560" y="318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1</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grpSp>
      </p:grpSp>
      <p:grpSp>
        <p:nvGrpSpPr>
          <p:cNvPr id="81" name="组合 80">
            <a:extLst>
              <a:ext uri="{FF2B5EF4-FFF2-40B4-BE49-F238E27FC236}">
                <a16:creationId xmlns:a16="http://schemas.microsoft.com/office/drawing/2014/main" id="{2369A331-EBC2-4165-975F-34F29B470ABB}"/>
              </a:ext>
            </a:extLst>
          </p:cNvPr>
          <p:cNvGrpSpPr/>
          <p:nvPr/>
        </p:nvGrpSpPr>
        <p:grpSpPr>
          <a:xfrm>
            <a:off x="3555413" y="5173872"/>
            <a:ext cx="3947542" cy="914400"/>
            <a:chOff x="233397" y="4890514"/>
            <a:chExt cx="3947542" cy="914400"/>
          </a:xfrm>
        </p:grpSpPr>
        <p:sp>
          <p:nvSpPr>
            <p:cNvPr id="86" name="文本框 85">
              <a:extLst>
                <a:ext uri="{FF2B5EF4-FFF2-40B4-BE49-F238E27FC236}">
                  <a16:creationId xmlns:a16="http://schemas.microsoft.com/office/drawing/2014/main" id="{B1787185-81F1-409B-8488-11E2B30D36D3}"/>
                </a:ext>
              </a:extLst>
            </p:cNvPr>
            <p:cNvSpPr txBox="1"/>
            <p:nvPr/>
          </p:nvSpPr>
          <p:spPr>
            <a:xfrm>
              <a:off x="1392018" y="5157183"/>
              <a:ext cx="2788921" cy="400110"/>
            </a:xfrm>
            <a:prstGeom prst="rect">
              <a:avLst/>
            </a:prstGeom>
            <a:noFill/>
          </p:spPr>
          <p:txBody>
            <a:bodyPr wrap="square" rtlCol="0">
              <a:spAutoFit/>
            </a:bodyPr>
            <a:lstStyle/>
            <a:p>
              <a:pPr lvl="0">
                <a:defRPr/>
              </a:pPr>
              <a:r>
                <a:rPr lang="en-US" altLang="zh-CN"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How</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3" name="原创设计师QQ69613753    _12">
              <a:extLst>
                <a:ext uri="{FF2B5EF4-FFF2-40B4-BE49-F238E27FC236}">
                  <a16:creationId xmlns:a16="http://schemas.microsoft.com/office/drawing/2014/main" id="{7E37B798-7F89-4C05-BDD5-C677A6D92884}"/>
                </a:ext>
              </a:extLst>
            </p:cNvPr>
            <p:cNvSpPr/>
            <p:nvPr/>
          </p:nvSpPr>
          <p:spPr>
            <a:xfrm>
              <a:off x="233397" y="4890514"/>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3</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84" name="矩形 83">
              <a:extLst>
                <a:ext uri="{FF2B5EF4-FFF2-40B4-BE49-F238E27FC236}">
                  <a16:creationId xmlns:a16="http://schemas.microsoft.com/office/drawing/2014/main" id="{7E44E8DC-1B5F-4BE2-B278-DA163B5AD0C2}"/>
                </a:ext>
              </a:extLst>
            </p:cNvPr>
            <p:cNvSpPr/>
            <p:nvPr/>
          </p:nvSpPr>
          <p:spPr>
            <a:xfrm rot="18900000">
              <a:off x="317173" y="4989104"/>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87" name="组合 86">
            <a:extLst>
              <a:ext uri="{FF2B5EF4-FFF2-40B4-BE49-F238E27FC236}">
                <a16:creationId xmlns:a16="http://schemas.microsoft.com/office/drawing/2014/main" id="{5454FD62-13B0-4F5E-980E-73DCF56BC2D8}"/>
              </a:ext>
            </a:extLst>
          </p:cNvPr>
          <p:cNvGrpSpPr/>
          <p:nvPr/>
        </p:nvGrpSpPr>
        <p:grpSpPr>
          <a:xfrm>
            <a:off x="3624320" y="3631503"/>
            <a:ext cx="3947543" cy="914400"/>
            <a:chOff x="6887633" y="3186685"/>
            <a:chExt cx="3947543" cy="914400"/>
          </a:xfrm>
        </p:grpSpPr>
        <p:sp>
          <p:nvSpPr>
            <p:cNvPr id="92" name="文本框 91">
              <a:extLst>
                <a:ext uri="{FF2B5EF4-FFF2-40B4-BE49-F238E27FC236}">
                  <a16:creationId xmlns:a16="http://schemas.microsoft.com/office/drawing/2014/main" id="{AA23347A-99A2-46AC-A651-153CACA0D4FD}"/>
                </a:ext>
              </a:extLst>
            </p:cNvPr>
            <p:cNvSpPr txBox="1"/>
            <p:nvPr/>
          </p:nvSpPr>
          <p:spPr>
            <a:xfrm>
              <a:off x="8046255" y="3477263"/>
              <a:ext cx="2788921" cy="400110"/>
            </a:xfrm>
            <a:prstGeom prst="rect">
              <a:avLst/>
            </a:prstGeom>
            <a:noFill/>
          </p:spPr>
          <p:txBody>
            <a:bodyPr wrap="square" rtlCol="0">
              <a:spAutoFit/>
            </a:bodyPr>
            <a:lstStyle/>
            <a:p>
              <a:pPr lvl="0">
                <a:defRPr/>
              </a:pPr>
              <a:r>
                <a:rPr lang="en-US" altLang="zh-CN" sz="2000" dirty="0">
                  <a:latin typeface="微软雅黑" panose="020B0503020204020204" pitchFamily="34" charset="-122"/>
                  <a:ea typeface="微软雅黑" panose="020B0503020204020204" pitchFamily="34" charset="-122"/>
                  <a:sym typeface="Source Han Serif SC" panose="02020400000000000000" pitchFamily="18" charset="-122"/>
                </a:rPr>
                <a:t>Why</a:t>
              </a:r>
              <a:endParaRPr lang="zh-CN" altLang="en-US" sz="20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9" name="原创设计师QQ69613753    _11">
              <a:extLst>
                <a:ext uri="{FF2B5EF4-FFF2-40B4-BE49-F238E27FC236}">
                  <a16:creationId xmlns:a16="http://schemas.microsoft.com/office/drawing/2014/main" id="{1EECF592-AFBD-40F1-8FE0-F2F5ADB50A92}"/>
                </a:ext>
              </a:extLst>
            </p:cNvPr>
            <p:cNvSpPr/>
            <p:nvPr/>
          </p:nvSpPr>
          <p:spPr>
            <a:xfrm>
              <a:off x="6887633" y="318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2</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90" name="矩形 89">
              <a:extLst>
                <a:ext uri="{FF2B5EF4-FFF2-40B4-BE49-F238E27FC236}">
                  <a16:creationId xmlns:a16="http://schemas.microsoft.com/office/drawing/2014/main" id="{FD3FE7C5-C547-470E-A93B-E8E78EE79FFC}"/>
                </a:ext>
              </a:extLst>
            </p:cNvPr>
            <p:cNvSpPr/>
            <p:nvPr/>
          </p:nvSpPr>
          <p:spPr>
            <a:xfrm rot="18900000">
              <a:off x="6970208" y="3269421"/>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Tree>
    <p:extLst>
      <p:ext uri="{BB962C8B-B14F-4D97-AF65-F5344CB8AC3E}">
        <p14:creationId xmlns:p14="http://schemas.microsoft.com/office/powerpoint/2010/main" val="1366112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animEffect transition="in" filter="fade">
                                      <p:cBhvr>
                                        <p:cTn id="15" dur="500"/>
                                        <p:tgtEl>
                                          <p:spTgt spid="7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fltVal val="0"/>
                                          </p:val>
                                        </p:tav>
                                        <p:tav tm="100000">
                                          <p:val>
                                            <p:strVal val="#ppt_w"/>
                                          </p:val>
                                        </p:tav>
                                      </p:tavLst>
                                    </p:anim>
                                    <p:anim calcmode="lin" valueType="num">
                                      <p:cBhvr>
                                        <p:cTn id="20" dur="500" fill="hold"/>
                                        <p:tgtEl>
                                          <p:spTgt spid="87"/>
                                        </p:tgtEl>
                                        <p:attrNameLst>
                                          <p:attrName>ppt_h</p:attrName>
                                        </p:attrNameLst>
                                      </p:cBhvr>
                                      <p:tavLst>
                                        <p:tav tm="0">
                                          <p:val>
                                            <p:fltVal val="0"/>
                                          </p:val>
                                        </p:tav>
                                        <p:tav tm="100000">
                                          <p:val>
                                            <p:strVal val="#ppt_h"/>
                                          </p:val>
                                        </p:tav>
                                      </p:tavLst>
                                    </p:anim>
                                    <p:animEffect transition="in" filter="fade">
                                      <p:cBhvr>
                                        <p:cTn id="21" dur="500"/>
                                        <p:tgtEl>
                                          <p:spTgt spid="8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81"/>
                                        </p:tgtEl>
                                        <p:attrNameLst>
                                          <p:attrName>style.visibility</p:attrName>
                                        </p:attrNameLst>
                                      </p:cBhvr>
                                      <p:to>
                                        <p:strVal val="visible"/>
                                      </p:to>
                                    </p:set>
                                    <p:anim calcmode="lin" valueType="num">
                                      <p:cBhvr>
                                        <p:cTn id="25" dur="500" fill="hold"/>
                                        <p:tgtEl>
                                          <p:spTgt spid="81"/>
                                        </p:tgtEl>
                                        <p:attrNameLst>
                                          <p:attrName>ppt_w</p:attrName>
                                        </p:attrNameLst>
                                      </p:cBhvr>
                                      <p:tavLst>
                                        <p:tav tm="0">
                                          <p:val>
                                            <p:fltVal val="0"/>
                                          </p:val>
                                        </p:tav>
                                        <p:tav tm="100000">
                                          <p:val>
                                            <p:strVal val="#ppt_w"/>
                                          </p:val>
                                        </p:tav>
                                      </p:tavLst>
                                    </p:anim>
                                    <p:anim calcmode="lin" valueType="num">
                                      <p:cBhvr>
                                        <p:cTn id="26" dur="500" fill="hold"/>
                                        <p:tgtEl>
                                          <p:spTgt spid="81"/>
                                        </p:tgtEl>
                                        <p:attrNameLst>
                                          <p:attrName>ppt_h</p:attrName>
                                        </p:attrNameLst>
                                      </p:cBhvr>
                                      <p:tavLst>
                                        <p:tav tm="0">
                                          <p:val>
                                            <p:fltVal val="0"/>
                                          </p:val>
                                        </p:tav>
                                        <p:tav tm="100000">
                                          <p:val>
                                            <p:strVal val="#ppt_h"/>
                                          </p:val>
                                        </p:tav>
                                      </p:tavLst>
                                    </p:anim>
                                    <p:animEffect transition="in" filter="fade">
                                      <p:cBhvr>
                                        <p:cTn id="2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4</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团队介绍</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04</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377192274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685" y="3080839"/>
            <a:ext cx="2031888" cy="14922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5" name="Rectangle 44"/>
          <p:cNvSpPr/>
          <p:nvPr/>
        </p:nvSpPr>
        <p:spPr>
          <a:xfrm>
            <a:off x="3641320" y="3080839"/>
            <a:ext cx="2031888" cy="14922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0" name="Rectangle 49"/>
          <p:cNvSpPr/>
          <p:nvPr/>
        </p:nvSpPr>
        <p:spPr>
          <a:xfrm>
            <a:off x="6367955" y="3080839"/>
            <a:ext cx="2031888" cy="14922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6" name="Rectangle 55"/>
          <p:cNvSpPr/>
          <p:nvPr/>
        </p:nvSpPr>
        <p:spPr>
          <a:xfrm>
            <a:off x="9094589" y="3080839"/>
            <a:ext cx="2031888" cy="14922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8" name="Straight Connector 7"/>
          <p:cNvCxnSpPr/>
          <p:nvPr/>
        </p:nvCxnSpPr>
        <p:spPr>
          <a:xfrm flipV="1">
            <a:off x="914684" y="1970227"/>
            <a:ext cx="0" cy="11106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14685" y="1970225"/>
            <a:ext cx="914351"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641319" y="1970227"/>
            <a:ext cx="0" cy="111061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641319" y="1970225"/>
            <a:ext cx="914351"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367955" y="1970227"/>
            <a:ext cx="0" cy="111061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367954" y="1970225"/>
            <a:ext cx="914351"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9094589" y="1970227"/>
            <a:ext cx="0" cy="1110612"/>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9094590" y="1970225"/>
            <a:ext cx="914351" cy="0"/>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740357" y="3290954"/>
            <a:ext cx="1287083" cy="328551"/>
          </a:xfrm>
          <a:prstGeom prst="rect">
            <a:avLst/>
          </a:prstGeom>
          <a:noFill/>
        </p:spPr>
        <p:txBody>
          <a:bodyPr wrap="square" lIns="0" tIns="0" rIns="0" bIns="0" rtlCol="0">
            <a:spAutoFit/>
          </a:bodyPr>
          <a:lstStyle/>
          <a:p>
            <a:pPr algn="ctr"/>
            <a:r>
              <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2019</a:t>
            </a:r>
          </a:p>
        </p:txBody>
      </p:sp>
      <p:sp>
        <p:nvSpPr>
          <p:cNvPr id="74" name="TextBox 73"/>
          <p:cNvSpPr txBox="1"/>
          <p:nvPr/>
        </p:nvSpPr>
        <p:spPr>
          <a:xfrm>
            <a:off x="4013723" y="3290954"/>
            <a:ext cx="1287083" cy="328551"/>
          </a:xfrm>
          <a:prstGeom prst="rect">
            <a:avLst/>
          </a:prstGeom>
          <a:noFill/>
        </p:spPr>
        <p:txBody>
          <a:bodyPr wrap="square" lIns="0" tIns="0" rIns="0" bIns="0" rtlCol="0">
            <a:spAutoFit/>
          </a:bodyPr>
          <a:lstStyle/>
          <a:p>
            <a:pPr algn="ctr"/>
            <a:r>
              <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2016</a:t>
            </a:r>
          </a:p>
        </p:txBody>
      </p:sp>
      <p:sp>
        <p:nvSpPr>
          <p:cNvPr id="76" name="TextBox 75"/>
          <p:cNvSpPr txBox="1"/>
          <p:nvPr/>
        </p:nvSpPr>
        <p:spPr>
          <a:xfrm>
            <a:off x="9466992" y="3290954"/>
            <a:ext cx="1287083" cy="328551"/>
          </a:xfrm>
          <a:prstGeom prst="rect">
            <a:avLst/>
          </a:prstGeom>
          <a:noFill/>
        </p:spPr>
        <p:txBody>
          <a:bodyPr wrap="square" lIns="0" tIns="0" rIns="0" bIns="0" rtlCol="0">
            <a:spAutoFit/>
          </a:bodyPr>
          <a:lstStyle/>
          <a:p>
            <a:pPr algn="ctr"/>
            <a:r>
              <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20XX</a:t>
            </a:r>
          </a:p>
        </p:txBody>
      </p:sp>
      <p:sp>
        <p:nvSpPr>
          <p:cNvPr id="73" name="TextBox 72"/>
          <p:cNvSpPr txBox="1"/>
          <p:nvPr/>
        </p:nvSpPr>
        <p:spPr>
          <a:xfrm>
            <a:off x="1287088" y="3290954"/>
            <a:ext cx="1287083" cy="328551"/>
          </a:xfrm>
          <a:prstGeom prst="rect">
            <a:avLst/>
          </a:prstGeom>
          <a:noFill/>
        </p:spPr>
        <p:txBody>
          <a:bodyPr wrap="square" lIns="0" tIns="0" rIns="0" bIns="0" rtlCol="0">
            <a:spAutoFit/>
          </a:bodyPr>
          <a:lstStyle/>
          <a:p>
            <a:pPr algn="ctr"/>
            <a:r>
              <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2010</a:t>
            </a:r>
          </a:p>
        </p:txBody>
      </p:sp>
      <p:sp>
        <p:nvSpPr>
          <p:cNvPr id="42" name="Freeform 228"/>
          <p:cNvSpPr/>
          <p:nvPr/>
        </p:nvSpPr>
        <p:spPr bwMode="auto">
          <a:xfrm>
            <a:off x="1710778" y="3852475"/>
            <a:ext cx="439701" cy="483988"/>
          </a:xfrm>
          <a:custGeom>
            <a:avLst/>
            <a:gdLst>
              <a:gd name="T0" fmla="*/ 102 w 204"/>
              <a:gd name="T1" fmla="*/ 42 h 224"/>
              <a:gd name="T2" fmla="*/ 150 w 204"/>
              <a:gd name="T3" fmla="*/ 1 h 224"/>
              <a:gd name="T4" fmla="*/ 188 w 204"/>
              <a:gd name="T5" fmla="*/ 20 h 224"/>
              <a:gd name="T6" fmla="*/ 204 w 204"/>
              <a:gd name="T7" fmla="*/ 58 h 224"/>
              <a:gd name="T8" fmla="*/ 188 w 204"/>
              <a:gd name="T9" fmla="*/ 117 h 224"/>
              <a:gd name="T10" fmla="*/ 150 w 204"/>
              <a:gd name="T11" fmla="*/ 173 h 224"/>
              <a:gd name="T12" fmla="*/ 101 w 204"/>
              <a:gd name="T13" fmla="*/ 224 h 224"/>
              <a:gd name="T14" fmla="*/ 55 w 204"/>
              <a:gd name="T15" fmla="*/ 175 h 224"/>
              <a:gd name="T16" fmla="*/ 16 w 204"/>
              <a:gd name="T17" fmla="*/ 119 h 224"/>
              <a:gd name="T18" fmla="*/ 0 w 204"/>
              <a:gd name="T19" fmla="*/ 63 h 224"/>
              <a:gd name="T20" fmla="*/ 15 w 204"/>
              <a:gd name="T21" fmla="*/ 21 h 224"/>
              <a:gd name="T22" fmla="*/ 53 w 204"/>
              <a:gd name="T23" fmla="*/ 0 h 224"/>
              <a:gd name="T24" fmla="*/ 102 w 204"/>
              <a:gd name="T25" fmla="*/ 4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224">
                <a:moveTo>
                  <a:pt x="102" y="42"/>
                </a:moveTo>
                <a:cubicBezTo>
                  <a:pt x="111" y="21"/>
                  <a:pt x="127" y="1"/>
                  <a:pt x="150" y="1"/>
                </a:cubicBezTo>
                <a:cubicBezTo>
                  <a:pt x="164" y="1"/>
                  <a:pt x="176" y="7"/>
                  <a:pt x="188" y="20"/>
                </a:cubicBezTo>
                <a:cubicBezTo>
                  <a:pt x="198" y="33"/>
                  <a:pt x="204" y="45"/>
                  <a:pt x="204" y="58"/>
                </a:cubicBezTo>
                <a:cubicBezTo>
                  <a:pt x="204" y="77"/>
                  <a:pt x="199" y="96"/>
                  <a:pt x="188" y="117"/>
                </a:cubicBezTo>
                <a:cubicBezTo>
                  <a:pt x="180" y="135"/>
                  <a:pt x="167" y="153"/>
                  <a:pt x="150" y="173"/>
                </a:cubicBezTo>
                <a:cubicBezTo>
                  <a:pt x="138" y="188"/>
                  <a:pt x="121" y="205"/>
                  <a:pt x="101" y="224"/>
                </a:cubicBezTo>
                <a:cubicBezTo>
                  <a:pt x="84" y="207"/>
                  <a:pt x="69" y="191"/>
                  <a:pt x="55" y="175"/>
                </a:cubicBezTo>
                <a:cubicBezTo>
                  <a:pt x="39" y="155"/>
                  <a:pt x="26" y="136"/>
                  <a:pt x="16" y="119"/>
                </a:cubicBezTo>
                <a:cubicBezTo>
                  <a:pt x="6" y="98"/>
                  <a:pt x="0" y="80"/>
                  <a:pt x="0" y="63"/>
                </a:cubicBezTo>
                <a:cubicBezTo>
                  <a:pt x="0" y="48"/>
                  <a:pt x="5" y="34"/>
                  <a:pt x="15" y="21"/>
                </a:cubicBezTo>
                <a:cubicBezTo>
                  <a:pt x="25" y="7"/>
                  <a:pt x="38" y="0"/>
                  <a:pt x="53" y="0"/>
                </a:cubicBezTo>
                <a:cubicBezTo>
                  <a:pt x="77" y="0"/>
                  <a:pt x="93" y="20"/>
                  <a:pt x="102" y="42"/>
                </a:cubicBezTo>
                <a:close/>
              </a:path>
            </a:pathLst>
          </a:custGeom>
          <a:solidFill>
            <a:schemeClr val="bg1"/>
          </a:solidFill>
          <a:ln>
            <a:noFill/>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3" name="Group 42"/>
          <p:cNvGrpSpPr>
            <a:grpSpLocks noChangeAspect="1"/>
          </p:cNvGrpSpPr>
          <p:nvPr/>
        </p:nvGrpSpPr>
        <p:grpSpPr>
          <a:xfrm>
            <a:off x="4334871" y="3850644"/>
            <a:ext cx="584597" cy="487653"/>
            <a:chOff x="2292350" y="272256"/>
            <a:chExt cx="315913" cy="263525"/>
          </a:xfrm>
          <a:solidFill>
            <a:schemeClr val="bg1"/>
          </a:solidFill>
        </p:grpSpPr>
        <p:sp>
          <p:nvSpPr>
            <p:cNvPr id="44" name="Rectangle 47"/>
            <p:cNvSpPr>
              <a:spLocks noChangeArrowheads="1"/>
            </p:cNvSpPr>
            <p:nvPr/>
          </p:nvSpPr>
          <p:spPr bwMode="auto">
            <a:xfrm>
              <a:off x="2292350" y="451643"/>
              <a:ext cx="53975" cy="84138"/>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6" name="Rectangle 48"/>
            <p:cNvSpPr>
              <a:spLocks noChangeArrowheads="1"/>
            </p:cNvSpPr>
            <p:nvPr/>
          </p:nvSpPr>
          <p:spPr bwMode="auto">
            <a:xfrm>
              <a:off x="2379663" y="391318"/>
              <a:ext cx="53975" cy="144463"/>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7" name="Rectangle 49"/>
            <p:cNvSpPr>
              <a:spLocks noChangeArrowheads="1"/>
            </p:cNvSpPr>
            <p:nvPr/>
          </p:nvSpPr>
          <p:spPr bwMode="auto">
            <a:xfrm>
              <a:off x="2466975" y="332581"/>
              <a:ext cx="55563" cy="203200"/>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8" name="Rectangle 50"/>
            <p:cNvSpPr>
              <a:spLocks noChangeArrowheads="1"/>
            </p:cNvSpPr>
            <p:nvPr/>
          </p:nvSpPr>
          <p:spPr bwMode="auto">
            <a:xfrm>
              <a:off x="2554288" y="272256"/>
              <a:ext cx="53975" cy="263525"/>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9" name="Freeform 151"/>
          <p:cNvSpPr>
            <a:spLocks noChangeAspect="1" noEditPoints="1"/>
          </p:cNvSpPr>
          <p:nvPr/>
        </p:nvSpPr>
        <p:spPr bwMode="auto">
          <a:xfrm>
            <a:off x="7103859" y="3850644"/>
            <a:ext cx="609568" cy="487653"/>
          </a:xfrm>
          <a:custGeom>
            <a:avLst/>
            <a:gdLst>
              <a:gd name="T0" fmla="*/ 95 w 286"/>
              <a:gd name="T1" fmla="*/ 163 h 228"/>
              <a:gd name="T2" fmla="*/ 161 w 286"/>
              <a:gd name="T3" fmla="*/ 97 h 228"/>
              <a:gd name="T4" fmla="*/ 95 w 286"/>
              <a:gd name="T5" fmla="*/ 31 h 228"/>
              <a:gd name="T6" fmla="*/ 29 w 286"/>
              <a:gd name="T7" fmla="*/ 97 h 228"/>
              <a:gd name="T8" fmla="*/ 95 w 286"/>
              <a:gd name="T9" fmla="*/ 163 h 228"/>
              <a:gd name="T10" fmla="*/ 145 w 286"/>
              <a:gd name="T11" fmla="*/ 116 h 228"/>
              <a:gd name="T12" fmla="*/ 98 w 286"/>
              <a:gd name="T13" fmla="*/ 149 h 228"/>
              <a:gd name="T14" fmla="*/ 51 w 286"/>
              <a:gd name="T15" fmla="*/ 116 h 228"/>
              <a:gd name="T16" fmla="*/ 145 w 286"/>
              <a:gd name="T17" fmla="*/ 116 h 228"/>
              <a:gd name="T18" fmla="*/ 135 w 286"/>
              <a:gd name="T19" fmla="*/ 171 h 228"/>
              <a:gd name="T20" fmla="*/ 95 w 286"/>
              <a:gd name="T21" fmla="*/ 181 h 228"/>
              <a:gd name="T22" fmla="*/ 55 w 286"/>
              <a:gd name="T23" fmla="*/ 171 h 228"/>
              <a:gd name="T24" fmla="*/ 0 w 286"/>
              <a:gd name="T25" fmla="*/ 228 h 228"/>
              <a:gd name="T26" fmla="*/ 190 w 286"/>
              <a:gd name="T27" fmla="*/ 228 h 228"/>
              <a:gd name="T28" fmla="*/ 135 w 286"/>
              <a:gd name="T29" fmla="*/ 171 h 228"/>
              <a:gd name="T30" fmla="*/ 174 w 286"/>
              <a:gd name="T31" fmla="*/ 86 h 228"/>
              <a:gd name="T32" fmla="*/ 241 w 286"/>
              <a:gd name="T33" fmla="*/ 86 h 228"/>
              <a:gd name="T34" fmla="*/ 194 w 286"/>
              <a:gd name="T35" fmla="*/ 118 h 228"/>
              <a:gd name="T36" fmla="*/ 173 w 286"/>
              <a:gd name="T37" fmla="*/ 113 h 228"/>
              <a:gd name="T38" fmla="*/ 168 w 286"/>
              <a:gd name="T39" fmla="*/ 128 h 228"/>
              <a:gd name="T40" fmla="*/ 191 w 286"/>
              <a:gd name="T41" fmla="*/ 132 h 228"/>
              <a:gd name="T42" fmla="*/ 257 w 286"/>
              <a:gd name="T43" fmla="*/ 66 h 228"/>
              <a:gd name="T44" fmla="*/ 191 w 286"/>
              <a:gd name="T45" fmla="*/ 0 h 228"/>
              <a:gd name="T46" fmla="*/ 136 w 286"/>
              <a:gd name="T47" fmla="*/ 29 h 228"/>
              <a:gd name="T48" fmla="*/ 174 w 286"/>
              <a:gd name="T49" fmla="*/ 86 h 228"/>
              <a:gd name="T50" fmla="*/ 231 w 286"/>
              <a:gd name="T51" fmla="*/ 140 h 228"/>
              <a:gd name="T52" fmla="*/ 191 w 286"/>
              <a:gd name="T53" fmla="*/ 150 h 228"/>
              <a:gd name="T54" fmla="*/ 159 w 286"/>
              <a:gd name="T55" fmla="*/ 144 h 228"/>
              <a:gd name="T56" fmla="*/ 144 w 286"/>
              <a:gd name="T57" fmla="*/ 160 h 228"/>
              <a:gd name="T58" fmla="*/ 192 w 286"/>
              <a:gd name="T59" fmla="*/ 197 h 228"/>
              <a:gd name="T60" fmla="*/ 286 w 286"/>
              <a:gd name="T61" fmla="*/ 197 h 228"/>
              <a:gd name="T62" fmla="*/ 231 w 286"/>
              <a:gd name="T63" fmla="*/ 14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6" h="228">
                <a:moveTo>
                  <a:pt x="95" y="163"/>
                </a:moveTo>
                <a:cubicBezTo>
                  <a:pt x="132" y="163"/>
                  <a:pt x="161" y="133"/>
                  <a:pt x="161" y="97"/>
                </a:cubicBezTo>
                <a:cubicBezTo>
                  <a:pt x="161" y="60"/>
                  <a:pt x="132" y="31"/>
                  <a:pt x="95" y="31"/>
                </a:cubicBezTo>
                <a:cubicBezTo>
                  <a:pt x="59" y="31"/>
                  <a:pt x="29" y="60"/>
                  <a:pt x="29" y="97"/>
                </a:cubicBezTo>
                <a:cubicBezTo>
                  <a:pt x="29" y="133"/>
                  <a:pt x="59" y="163"/>
                  <a:pt x="95" y="163"/>
                </a:cubicBezTo>
                <a:close/>
                <a:moveTo>
                  <a:pt x="145" y="116"/>
                </a:moveTo>
                <a:cubicBezTo>
                  <a:pt x="135" y="136"/>
                  <a:pt x="118" y="149"/>
                  <a:pt x="98" y="149"/>
                </a:cubicBezTo>
                <a:cubicBezTo>
                  <a:pt x="79" y="149"/>
                  <a:pt x="61" y="136"/>
                  <a:pt x="51" y="116"/>
                </a:cubicBezTo>
                <a:lnTo>
                  <a:pt x="145" y="116"/>
                </a:lnTo>
                <a:close/>
                <a:moveTo>
                  <a:pt x="135" y="171"/>
                </a:moveTo>
                <a:cubicBezTo>
                  <a:pt x="123" y="178"/>
                  <a:pt x="109" y="181"/>
                  <a:pt x="95" y="181"/>
                </a:cubicBezTo>
                <a:cubicBezTo>
                  <a:pt x="81" y="181"/>
                  <a:pt x="67" y="178"/>
                  <a:pt x="55" y="171"/>
                </a:cubicBezTo>
                <a:cubicBezTo>
                  <a:pt x="30" y="178"/>
                  <a:pt x="9" y="194"/>
                  <a:pt x="0" y="228"/>
                </a:cubicBezTo>
                <a:cubicBezTo>
                  <a:pt x="190" y="228"/>
                  <a:pt x="190" y="228"/>
                  <a:pt x="190" y="228"/>
                </a:cubicBezTo>
                <a:cubicBezTo>
                  <a:pt x="181" y="194"/>
                  <a:pt x="161" y="178"/>
                  <a:pt x="135" y="171"/>
                </a:cubicBezTo>
                <a:close/>
                <a:moveTo>
                  <a:pt x="174" y="86"/>
                </a:moveTo>
                <a:cubicBezTo>
                  <a:pt x="241" y="86"/>
                  <a:pt x="241" y="86"/>
                  <a:pt x="241" y="86"/>
                </a:cubicBezTo>
                <a:cubicBezTo>
                  <a:pt x="231" y="105"/>
                  <a:pt x="214" y="118"/>
                  <a:pt x="194" y="118"/>
                </a:cubicBezTo>
                <a:cubicBezTo>
                  <a:pt x="187" y="118"/>
                  <a:pt x="180" y="116"/>
                  <a:pt x="173" y="113"/>
                </a:cubicBezTo>
                <a:cubicBezTo>
                  <a:pt x="172" y="118"/>
                  <a:pt x="170" y="123"/>
                  <a:pt x="168" y="128"/>
                </a:cubicBezTo>
                <a:cubicBezTo>
                  <a:pt x="175" y="130"/>
                  <a:pt x="183" y="132"/>
                  <a:pt x="191" y="132"/>
                </a:cubicBezTo>
                <a:cubicBezTo>
                  <a:pt x="227" y="132"/>
                  <a:pt x="257" y="102"/>
                  <a:pt x="257" y="66"/>
                </a:cubicBezTo>
                <a:cubicBezTo>
                  <a:pt x="257" y="29"/>
                  <a:pt x="227" y="0"/>
                  <a:pt x="191" y="0"/>
                </a:cubicBezTo>
                <a:cubicBezTo>
                  <a:pt x="168" y="0"/>
                  <a:pt x="148" y="11"/>
                  <a:pt x="136" y="29"/>
                </a:cubicBezTo>
                <a:cubicBezTo>
                  <a:pt x="156" y="41"/>
                  <a:pt x="171" y="61"/>
                  <a:pt x="174" y="86"/>
                </a:cubicBezTo>
                <a:close/>
                <a:moveTo>
                  <a:pt x="231" y="140"/>
                </a:moveTo>
                <a:cubicBezTo>
                  <a:pt x="219" y="147"/>
                  <a:pt x="205" y="150"/>
                  <a:pt x="191" y="150"/>
                </a:cubicBezTo>
                <a:cubicBezTo>
                  <a:pt x="180" y="150"/>
                  <a:pt x="169" y="148"/>
                  <a:pt x="159" y="144"/>
                </a:cubicBezTo>
                <a:cubicBezTo>
                  <a:pt x="155" y="150"/>
                  <a:pt x="150" y="155"/>
                  <a:pt x="144" y="160"/>
                </a:cubicBezTo>
                <a:cubicBezTo>
                  <a:pt x="165" y="166"/>
                  <a:pt x="181" y="179"/>
                  <a:pt x="192" y="197"/>
                </a:cubicBezTo>
                <a:cubicBezTo>
                  <a:pt x="286" y="197"/>
                  <a:pt x="286" y="197"/>
                  <a:pt x="286" y="197"/>
                </a:cubicBezTo>
                <a:cubicBezTo>
                  <a:pt x="277" y="163"/>
                  <a:pt x="256" y="147"/>
                  <a:pt x="231" y="140"/>
                </a:cubicBezTo>
                <a:close/>
              </a:path>
            </a:pathLst>
          </a:custGeom>
          <a:solidFill>
            <a:schemeClr val="bg1"/>
          </a:solidFill>
          <a:ln w="9525">
            <a:noFill/>
            <a:round/>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2" name="Freeform 133"/>
          <p:cNvSpPr>
            <a:spLocks noEditPoints="1"/>
          </p:cNvSpPr>
          <p:nvPr/>
        </p:nvSpPr>
        <p:spPr bwMode="auto">
          <a:xfrm>
            <a:off x="9897820" y="3880699"/>
            <a:ext cx="425427" cy="427543"/>
          </a:xfrm>
          <a:custGeom>
            <a:avLst/>
            <a:gdLst>
              <a:gd name="T0" fmla="*/ 296 w 296"/>
              <a:gd name="T1" fmla="*/ 148 h 296"/>
              <a:gd name="T2" fmla="*/ 191 w 296"/>
              <a:gd name="T3" fmla="*/ 107 h 296"/>
              <a:gd name="T4" fmla="*/ 196 w 296"/>
              <a:gd name="T5" fmla="*/ 69 h 296"/>
              <a:gd name="T6" fmla="*/ 186 w 296"/>
              <a:gd name="T7" fmla="*/ 65 h 296"/>
              <a:gd name="T8" fmla="*/ 196 w 296"/>
              <a:gd name="T9" fmla="*/ 69 h 296"/>
              <a:gd name="T10" fmla="*/ 117 w 296"/>
              <a:gd name="T11" fmla="*/ 26 h 296"/>
              <a:gd name="T12" fmla="*/ 103 w 296"/>
              <a:gd name="T13" fmla="*/ 26 h 296"/>
              <a:gd name="T14" fmla="*/ 105 w 296"/>
              <a:gd name="T15" fmla="*/ 34 h 296"/>
              <a:gd name="T16" fmla="*/ 95 w 296"/>
              <a:gd name="T17" fmla="*/ 27 h 296"/>
              <a:gd name="T18" fmla="*/ 88 w 296"/>
              <a:gd name="T19" fmla="*/ 30 h 296"/>
              <a:gd name="T20" fmla="*/ 87 w 296"/>
              <a:gd name="T21" fmla="*/ 39 h 296"/>
              <a:gd name="T22" fmla="*/ 81 w 296"/>
              <a:gd name="T23" fmla="*/ 43 h 296"/>
              <a:gd name="T24" fmla="*/ 71 w 296"/>
              <a:gd name="T25" fmla="*/ 40 h 296"/>
              <a:gd name="T26" fmla="*/ 70 w 296"/>
              <a:gd name="T27" fmla="*/ 54 h 296"/>
              <a:gd name="T28" fmla="*/ 17 w 296"/>
              <a:gd name="T29" fmla="*/ 162 h 296"/>
              <a:gd name="T30" fmla="*/ 17 w 296"/>
              <a:gd name="T31" fmla="*/ 162 h 296"/>
              <a:gd name="T32" fmla="*/ 82 w 296"/>
              <a:gd name="T33" fmla="*/ 266 h 296"/>
              <a:gd name="T34" fmla="*/ 71 w 296"/>
              <a:gd name="T35" fmla="*/ 202 h 296"/>
              <a:gd name="T36" fmla="*/ 18 w 296"/>
              <a:gd name="T37" fmla="*/ 152 h 296"/>
              <a:gd name="T38" fmla="*/ 50 w 296"/>
              <a:gd name="T39" fmla="*/ 58 h 296"/>
              <a:gd name="T40" fmla="*/ 80 w 296"/>
              <a:gd name="T41" fmla="*/ 55 h 296"/>
              <a:gd name="T42" fmla="*/ 95 w 296"/>
              <a:gd name="T43" fmla="*/ 37 h 296"/>
              <a:gd name="T44" fmla="*/ 88 w 296"/>
              <a:gd name="T45" fmla="*/ 57 h 296"/>
              <a:gd name="T46" fmla="*/ 105 w 296"/>
              <a:gd name="T47" fmla="*/ 38 h 296"/>
              <a:gd name="T48" fmla="*/ 116 w 296"/>
              <a:gd name="T49" fmla="*/ 40 h 296"/>
              <a:gd name="T50" fmla="*/ 120 w 296"/>
              <a:gd name="T51" fmla="*/ 67 h 296"/>
              <a:gd name="T52" fmla="*/ 114 w 296"/>
              <a:gd name="T53" fmla="*/ 76 h 296"/>
              <a:gd name="T54" fmla="*/ 102 w 296"/>
              <a:gd name="T55" fmla="*/ 51 h 296"/>
              <a:gd name="T56" fmla="*/ 76 w 296"/>
              <a:gd name="T57" fmla="*/ 94 h 296"/>
              <a:gd name="T58" fmla="*/ 102 w 296"/>
              <a:gd name="T59" fmla="*/ 78 h 296"/>
              <a:gd name="T60" fmla="*/ 127 w 296"/>
              <a:gd name="T61" fmla="*/ 115 h 296"/>
              <a:gd name="T62" fmla="*/ 124 w 296"/>
              <a:gd name="T63" fmla="*/ 110 h 296"/>
              <a:gd name="T64" fmla="*/ 112 w 296"/>
              <a:gd name="T65" fmla="*/ 117 h 296"/>
              <a:gd name="T66" fmla="*/ 76 w 296"/>
              <a:gd name="T67" fmla="*/ 161 h 296"/>
              <a:gd name="T68" fmla="*/ 48 w 296"/>
              <a:gd name="T69" fmla="*/ 154 h 296"/>
              <a:gd name="T70" fmla="*/ 45 w 296"/>
              <a:gd name="T71" fmla="*/ 173 h 296"/>
              <a:gd name="T72" fmla="*/ 98 w 296"/>
              <a:gd name="T73" fmla="*/ 187 h 296"/>
              <a:gd name="T74" fmla="*/ 149 w 296"/>
              <a:gd name="T75" fmla="*/ 218 h 296"/>
              <a:gd name="T76" fmla="*/ 88 w 296"/>
              <a:gd name="T77" fmla="*/ 73 h 296"/>
              <a:gd name="T78" fmla="*/ 94 w 296"/>
              <a:gd name="T79" fmla="*/ 69 h 296"/>
              <a:gd name="T80" fmla="*/ 143 w 296"/>
              <a:gd name="T81" fmla="*/ 59 h 296"/>
              <a:gd name="T82" fmla="*/ 134 w 296"/>
              <a:gd name="T83" fmla="*/ 25 h 296"/>
              <a:gd name="T84" fmla="*/ 147 w 296"/>
              <a:gd name="T85" fmla="*/ 15 h 296"/>
              <a:gd name="T86" fmla="*/ 145 w 296"/>
              <a:gd name="T87" fmla="*/ 76 h 296"/>
              <a:gd name="T88" fmla="*/ 198 w 296"/>
              <a:gd name="T89" fmla="*/ 195 h 296"/>
              <a:gd name="T90" fmla="*/ 182 w 296"/>
              <a:gd name="T91" fmla="*/ 139 h 296"/>
              <a:gd name="T92" fmla="*/ 193 w 296"/>
              <a:gd name="T93" fmla="*/ 118 h 296"/>
              <a:gd name="T94" fmla="*/ 216 w 296"/>
              <a:gd name="T95" fmla="*/ 90 h 296"/>
              <a:gd name="T96" fmla="*/ 233 w 296"/>
              <a:gd name="T97" fmla="*/ 49 h 296"/>
              <a:gd name="T98" fmla="*/ 254 w 296"/>
              <a:gd name="T99" fmla="*/ 69 h 296"/>
              <a:gd name="T100" fmla="*/ 279 w 296"/>
              <a:gd name="T101" fmla="*/ 123 h 296"/>
              <a:gd name="T102" fmla="*/ 277 w 296"/>
              <a:gd name="T103" fmla="*/ 18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6" h="296">
                <a:moveTo>
                  <a:pt x="148" y="0"/>
                </a:moveTo>
                <a:cubicBezTo>
                  <a:pt x="66" y="0"/>
                  <a:pt x="0" y="66"/>
                  <a:pt x="0" y="148"/>
                </a:cubicBezTo>
                <a:cubicBezTo>
                  <a:pt x="0" y="230"/>
                  <a:pt x="66" y="296"/>
                  <a:pt x="148" y="296"/>
                </a:cubicBezTo>
                <a:cubicBezTo>
                  <a:pt x="230" y="296"/>
                  <a:pt x="296" y="230"/>
                  <a:pt x="296" y="148"/>
                </a:cubicBezTo>
                <a:cubicBezTo>
                  <a:pt x="296" y="66"/>
                  <a:pt x="230" y="0"/>
                  <a:pt x="148" y="0"/>
                </a:cubicBezTo>
                <a:close/>
                <a:moveTo>
                  <a:pt x="197" y="102"/>
                </a:moveTo>
                <a:cubicBezTo>
                  <a:pt x="197" y="106"/>
                  <a:pt x="197" y="106"/>
                  <a:pt x="197" y="106"/>
                </a:cubicBezTo>
                <a:cubicBezTo>
                  <a:pt x="191" y="107"/>
                  <a:pt x="191" y="107"/>
                  <a:pt x="191" y="107"/>
                </a:cubicBezTo>
                <a:cubicBezTo>
                  <a:pt x="188" y="101"/>
                  <a:pt x="188" y="101"/>
                  <a:pt x="188" y="101"/>
                </a:cubicBezTo>
                <a:cubicBezTo>
                  <a:pt x="188" y="88"/>
                  <a:pt x="188" y="88"/>
                  <a:pt x="188" y="88"/>
                </a:cubicBezTo>
                <a:lnTo>
                  <a:pt x="197" y="102"/>
                </a:lnTo>
                <a:close/>
                <a:moveTo>
                  <a:pt x="196" y="69"/>
                </a:moveTo>
                <a:cubicBezTo>
                  <a:pt x="193" y="72"/>
                  <a:pt x="193" y="72"/>
                  <a:pt x="193" y="72"/>
                </a:cubicBezTo>
                <a:cubicBezTo>
                  <a:pt x="187" y="71"/>
                  <a:pt x="187" y="71"/>
                  <a:pt x="187" y="71"/>
                </a:cubicBezTo>
                <a:cubicBezTo>
                  <a:pt x="186" y="70"/>
                  <a:pt x="186" y="70"/>
                  <a:pt x="186" y="70"/>
                </a:cubicBezTo>
                <a:cubicBezTo>
                  <a:pt x="186" y="65"/>
                  <a:pt x="186" y="65"/>
                  <a:pt x="186" y="65"/>
                </a:cubicBezTo>
                <a:cubicBezTo>
                  <a:pt x="191" y="66"/>
                  <a:pt x="191" y="66"/>
                  <a:pt x="191" y="66"/>
                </a:cubicBezTo>
                <a:cubicBezTo>
                  <a:pt x="195" y="65"/>
                  <a:pt x="195" y="65"/>
                  <a:pt x="195" y="65"/>
                </a:cubicBezTo>
                <a:cubicBezTo>
                  <a:pt x="197" y="65"/>
                  <a:pt x="197" y="65"/>
                  <a:pt x="197" y="65"/>
                </a:cubicBezTo>
                <a:lnTo>
                  <a:pt x="196" y="69"/>
                </a:lnTo>
                <a:close/>
                <a:moveTo>
                  <a:pt x="115" y="22"/>
                </a:moveTo>
                <a:cubicBezTo>
                  <a:pt x="118" y="19"/>
                  <a:pt x="118" y="19"/>
                  <a:pt x="118" y="19"/>
                </a:cubicBezTo>
                <a:cubicBezTo>
                  <a:pt x="122" y="18"/>
                  <a:pt x="127" y="17"/>
                  <a:pt x="131" y="16"/>
                </a:cubicBezTo>
                <a:cubicBezTo>
                  <a:pt x="117" y="26"/>
                  <a:pt x="117" y="26"/>
                  <a:pt x="117" y="26"/>
                </a:cubicBezTo>
                <a:cubicBezTo>
                  <a:pt x="110" y="26"/>
                  <a:pt x="110" y="26"/>
                  <a:pt x="110" y="26"/>
                </a:cubicBezTo>
                <a:lnTo>
                  <a:pt x="115" y="22"/>
                </a:lnTo>
                <a:close/>
                <a:moveTo>
                  <a:pt x="101" y="25"/>
                </a:moveTo>
                <a:cubicBezTo>
                  <a:pt x="103" y="26"/>
                  <a:pt x="103" y="26"/>
                  <a:pt x="103" y="26"/>
                </a:cubicBezTo>
                <a:cubicBezTo>
                  <a:pt x="113" y="31"/>
                  <a:pt x="113" y="31"/>
                  <a:pt x="113" y="31"/>
                </a:cubicBezTo>
                <a:cubicBezTo>
                  <a:pt x="115" y="32"/>
                  <a:pt x="115" y="32"/>
                  <a:pt x="115" y="32"/>
                </a:cubicBezTo>
                <a:cubicBezTo>
                  <a:pt x="111" y="35"/>
                  <a:pt x="111" y="35"/>
                  <a:pt x="111" y="35"/>
                </a:cubicBezTo>
                <a:cubicBezTo>
                  <a:pt x="105" y="34"/>
                  <a:pt x="105" y="34"/>
                  <a:pt x="105" y="34"/>
                </a:cubicBezTo>
                <a:cubicBezTo>
                  <a:pt x="100" y="31"/>
                  <a:pt x="100" y="31"/>
                  <a:pt x="100" y="31"/>
                </a:cubicBezTo>
                <a:lnTo>
                  <a:pt x="101" y="25"/>
                </a:lnTo>
                <a:close/>
                <a:moveTo>
                  <a:pt x="95" y="26"/>
                </a:moveTo>
                <a:cubicBezTo>
                  <a:pt x="95" y="27"/>
                  <a:pt x="95" y="27"/>
                  <a:pt x="95" y="27"/>
                </a:cubicBezTo>
                <a:cubicBezTo>
                  <a:pt x="94" y="29"/>
                  <a:pt x="94" y="29"/>
                  <a:pt x="94" y="29"/>
                </a:cubicBezTo>
                <a:cubicBezTo>
                  <a:pt x="91" y="30"/>
                  <a:pt x="91" y="30"/>
                  <a:pt x="91" y="30"/>
                </a:cubicBezTo>
                <a:cubicBezTo>
                  <a:pt x="88" y="31"/>
                  <a:pt x="88" y="31"/>
                  <a:pt x="88" y="31"/>
                </a:cubicBezTo>
                <a:cubicBezTo>
                  <a:pt x="88" y="30"/>
                  <a:pt x="88" y="30"/>
                  <a:pt x="88" y="30"/>
                </a:cubicBezTo>
                <a:cubicBezTo>
                  <a:pt x="90" y="29"/>
                  <a:pt x="92" y="27"/>
                  <a:pt x="95" y="26"/>
                </a:cubicBezTo>
                <a:close/>
                <a:moveTo>
                  <a:pt x="81" y="43"/>
                </a:moveTo>
                <a:cubicBezTo>
                  <a:pt x="86" y="38"/>
                  <a:pt x="86" y="38"/>
                  <a:pt x="86" y="38"/>
                </a:cubicBezTo>
                <a:cubicBezTo>
                  <a:pt x="87" y="39"/>
                  <a:pt x="87" y="39"/>
                  <a:pt x="87" y="39"/>
                </a:cubicBezTo>
                <a:cubicBezTo>
                  <a:pt x="87" y="42"/>
                  <a:pt x="87" y="42"/>
                  <a:pt x="87" y="42"/>
                </a:cubicBezTo>
                <a:cubicBezTo>
                  <a:pt x="84" y="45"/>
                  <a:pt x="84" y="45"/>
                  <a:pt x="84" y="45"/>
                </a:cubicBezTo>
                <a:cubicBezTo>
                  <a:pt x="80" y="45"/>
                  <a:pt x="80" y="45"/>
                  <a:pt x="80" y="45"/>
                </a:cubicBezTo>
                <a:lnTo>
                  <a:pt x="81" y="43"/>
                </a:lnTo>
                <a:close/>
                <a:moveTo>
                  <a:pt x="54" y="54"/>
                </a:moveTo>
                <a:cubicBezTo>
                  <a:pt x="58" y="51"/>
                  <a:pt x="58" y="51"/>
                  <a:pt x="58" y="51"/>
                </a:cubicBezTo>
                <a:cubicBezTo>
                  <a:pt x="58" y="51"/>
                  <a:pt x="58" y="51"/>
                  <a:pt x="58" y="51"/>
                </a:cubicBezTo>
                <a:cubicBezTo>
                  <a:pt x="62" y="47"/>
                  <a:pt x="66" y="43"/>
                  <a:pt x="71" y="40"/>
                </a:cubicBezTo>
                <a:cubicBezTo>
                  <a:pt x="71" y="40"/>
                  <a:pt x="71" y="40"/>
                  <a:pt x="71" y="40"/>
                </a:cubicBezTo>
                <a:cubicBezTo>
                  <a:pt x="78" y="39"/>
                  <a:pt x="78" y="39"/>
                  <a:pt x="78" y="39"/>
                </a:cubicBezTo>
                <a:cubicBezTo>
                  <a:pt x="78" y="46"/>
                  <a:pt x="78" y="46"/>
                  <a:pt x="78" y="46"/>
                </a:cubicBezTo>
                <a:cubicBezTo>
                  <a:pt x="70" y="54"/>
                  <a:pt x="70" y="54"/>
                  <a:pt x="70" y="54"/>
                </a:cubicBezTo>
                <a:cubicBezTo>
                  <a:pt x="60" y="59"/>
                  <a:pt x="60" y="59"/>
                  <a:pt x="60" y="59"/>
                </a:cubicBezTo>
                <a:cubicBezTo>
                  <a:pt x="54" y="55"/>
                  <a:pt x="54" y="55"/>
                  <a:pt x="54" y="55"/>
                </a:cubicBezTo>
                <a:lnTo>
                  <a:pt x="54" y="54"/>
                </a:lnTo>
                <a:close/>
                <a:moveTo>
                  <a:pt x="17" y="162"/>
                </a:moveTo>
                <a:cubicBezTo>
                  <a:pt x="15" y="156"/>
                  <a:pt x="15" y="156"/>
                  <a:pt x="15" y="156"/>
                </a:cubicBezTo>
                <a:cubicBezTo>
                  <a:pt x="15" y="156"/>
                  <a:pt x="15" y="155"/>
                  <a:pt x="15" y="155"/>
                </a:cubicBezTo>
                <a:cubicBezTo>
                  <a:pt x="17" y="160"/>
                  <a:pt x="17" y="160"/>
                  <a:pt x="17" y="160"/>
                </a:cubicBezTo>
                <a:lnTo>
                  <a:pt x="17" y="162"/>
                </a:lnTo>
                <a:close/>
                <a:moveTo>
                  <a:pt x="141" y="245"/>
                </a:moveTo>
                <a:cubicBezTo>
                  <a:pt x="126" y="256"/>
                  <a:pt x="126" y="256"/>
                  <a:pt x="126" y="256"/>
                </a:cubicBezTo>
                <a:cubicBezTo>
                  <a:pt x="109" y="277"/>
                  <a:pt x="109" y="277"/>
                  <a:pt x="109" y="277"/>
                </a:cubicBezTo>
                <a:cubicBezTo>
                  <a:pt x="100" y="274"/>
                  <a:pt x="91" y="270"/>
                  <a:pt x="82" y="266"/>
                </a:cubicBezTo>
                <a:cubicBezTo>
                  <a:pt x="82" y="249"/>
                  <a:pt x="82" y="249"/>
                  <a:pt x="82" y="249"/>
                </a:cubicBezTo>
                <a:cubicBezTo>
                  <a:pt x="66" y="218"/>
                  <a:pt x="66" y="218"/>
                  <a:pt x="66" y="218"/>
                </a:cubicBezTo>
                <a:cubicBezTo>
                  <a:pt x="67" y="212"/>
                  <a:pt x="67" y="212"/>
                  <a:pt x="67" y="212"/>
                </a:cubicBezTo>
                <a:cubicBezTo>
                  <a:pt x="71" y="202"/>
                  <a:pt x="71" y="202"/>
                  <a:pt x="71" y="202"/>
                </a:cubicBezTo>
                <a:cubicBezTo>
                  <a:pt x="71" y="194"/>
                  <a:pt x="71" y="194"/>
                  <a:pt x="71" y="194"/>
                </a:cubicBezTo>
                <a:cubicBezTo>
                  <a:pt x="66" y="189"/>
                  <a:pt x="66" y="189"/>
                  <a:pt x="66" y="189"/>
                </a:cubicBezTo>
                <a:cubicBezTo>
                  <a:pt x="30" y="173"/>
                  <a:pt x="30" y="173"/>
                  <a:pt x="30" y="173"/>
                </a:cubicBezTo>
                <a:cubicBezTo>
                  <a:pt x="18" y="152"/>
                  <a:pt x="18" y="152"/>
                  <a:pt x="18" y="152"/>
                </a:cubicBezTo>
                <a:cubicBezTo>
                  <a:pt x="14" y="151"/>
                  <a:pt x="14" y="151"/>
                  <a:pt x="14" y="151"/>
                </a:cubicBezTo>
                <a:cubicBezTo>
                  <a:pt x="14" y="151"/>
                  <a:pt x="14" y="151"/>
                  <a:pt x="14" y="151"/>
                </a:cubicBezTo>
                <a:cubicBezTo>
                  <a:pt x="14" y="151"/>
                  <a:pt x="14" y="151"/>
                  <a:pt x="14" y="150"/>
                </a:cubicBezTo>
                <a:cubicBezTo>
                  <a:pt x="14" y="115"/>
                  <a:pt x="28" y="82"/>
                  <a:pt x="50" y="58"/>
                </a:cubicBezTo>
                <a:cubicBezTo>
                  <a:pt x="54" y="60"/>
                  <a:pt x="54" y="60"/>
                  <a:pt x="54" y="60"/>
                </a:cubicBezTo>
                <a:cubicBezTo>
                  <a:pt x="77" y="56"/>
                  <a:pt x="77" y="56"/>
                  <a:pt x="77" y="56"/>
                </a:cubicBezTo>
                <a:cubicBezTo>
                  <a:pt x="80" y="54"/>
                  <a:pt x="80" y="54"/>
                  <a:pt x="80" y="54"/>
                </a:cubicBezTo>
                <a:cubicBezTo>
                  <a:pt x="80" y="55"/>
                  <a:pt x="80" y="55"/>
                  <a:pt x="80" y="55"/>
                </a:cubicBezTo>
                <a:cubicBezTo>
                  <a:pt x="79" y="59"/>
                  <a:pt x="79" y="59"/>
                  <a:pt x="79" y="59"/>
                </a:cubicBezTo>
                <a:cubicBezTo>
                  <a:pt x="78" y="60"/>
                  <a:pt x="78" y="60"/>
                  <a:pt x="78" y="60"/>
                </a:cubicBezTo>
                <a:cubicBezTo>
                  <a:pt x="94" y="38"/>
                  <a:pt x="94" y="38"/>
                  <a:pt x="94" y="38"/>
                </a:cubicBezTo>
                <a:cubicBezTo>
                  <a:pt x="95" y="37"/>
                  <a:pt x="95" y="37"/>
                  <a:pt x="95" y="37"/>
                </a:cubicBezTo>
                <a:cubicBezTo>
                  <a:pt x="96" y="37"/>
                  <a:pt x="96" y="37"/>
                  <a:pt x="96" y="37"/>
                </a:cubicBezTo>
                <a:cubicBezTo>
                  <a:pt x="97" y="38"/>
                  <a:pt x="97" y="38"/>
                  <a:pt x="97" y="38"/>
                </a:cubicBezTo>
                <a:cubicBezTo>
                  <a:pt x="98" y="39"/>
                  <a:pt x="98" y="39"/>
                  <a:pt x="98" y="39"/>
                </a:cubicBezTo>
                <a:cubicBezTo>
                  <a:pt x="88" y="57"/>
                  <a:pt x="88" y="57"/>
                  <a:pt x="88" y="57"/>
                </a:cubicBezTo>
                <a:cubicBezTo>
                  <a:pt x="92" y="61"/>
                  <a:pt x="92" y="61"/>
                  <a:pt x="92" y="61"/>
                </a:cubicBezTo>
                <a:cubicBezTo>
                  <a:pt x="97" y="57"/>
                  <a:pt x="97" y="57"/>
                  <a:pt x="97" y="57"/>
                </a:cubicBezTo>
                <a:cubicBezTo>
                  <a:pt x="99" y="40"/>
                  <a:pt x="99" y="40"/>
                  <a:pt x="99" y="40"/>
                </a:cubicBezTo>
                <a:cubicBezTo>
                  <a:pt x="105" y="38"/>
                  <a:pt x="105" y="38"/>
                  <a:pt x="105" y="38"/>
                </a:cubicBezTo>
                <a:cubicBezTo>
                  <a:pt x="102" y="44"/>
                  <a:pt x="102" y="44"/>
                  <a:pt x="102" y="44"/>
                </a:cubicBezTo>
                <a:cubicBezTo>
                  <a:pt x="112" y="38"/>
                  <a:pt x="112" y="38"/>
                  <a:pt x="112" y="38"/>
                </a:cubicBezTo>
                <a:cubicBezTo>
                  <a:pt x="116" y="39"/>
                  <a:pt x="116" y="39"/>
                  <a:pt x="116" y="39"/>
                </a:cubicBezTo>
                <a:cubicBezTo>
                  <a:pt x="116" y="40"/>
                  <a:pt x="116" y="40"/>
                  <a:pt x="116" y="40"/>
                </a:cubicBezTo>
                <a:cubicBezTo>
                  <a:pt x="110" y="41"/>
                  <a:pt x="110" y="41"/>
                  <a:pt x="110" y="41"/>
                </a:cubicBezTo>
                <a:cubicBezTo>
                  <a:pt x="122" y="52"/>
                  <a:pt x="122" y="52"/>
                  <a:pt x="122" y="52"/>
                </a:cubicBezTo>
                <a:cubicBezTo>
                  <a:pt x="127" y="60"/>
                  <a:pt x="127" y="60"/>
                  <a:pt x="127" y="60"/>
                </a:cubicBezTo>
                <a:cubicBezTo>
                  <a:pt x="120" y="67"/>
                  <a:pt x="120" y="67"/>
                  <a:pt x="120" y="67"/>
                </a:cubicBezTo>
                <a:cubicBezTo>
                  <a:pt x="121" y="68"/>
                  <a:pt x="121" y="68"/>
                  <a:pt x="121" y="68"/>
                </a:cubicBezTo>
                <a:cubicBezTo>
                  <a:pt x="117" y="75"/>
                  <a:pt x="117" y="75"/>
                  <a:pt x="117" y="75"/>
                </a:cubicBezTo>
                <a:cubicBezTo>
                  <a:pt x="116" y="75"/>
                  <a:pt x="116" y="75"/>
                  <a:pt x="116" y="75"/>
                </a:cubicBezTo>
                <a:cubicBezTo>
                  <a:pt x="114" y="76"/>
                  <a:pt x="114" y="76"/>
                  <a:pt x="114" y="76"/>
                </a:cubicBezTo>
                <a:cubicBezTo>
                  <a:pt x="103" y="69"/>
                  <a:pt x="103" y="69"/>
                  <a:pt x="103" y="69"/>
                </a:cubicBezTo>
                <a:cubicBezTo>
                  <a:pt x="114" y="61"/>
                  <a:pt x="114" y="61"/>
                  <a:pt x="114" y="61"/>
                </a:cubicBezTo>
                <a:cubicBezTo>
                  <a:pt x="112" y="57"/>
                  <a:pt x="112" y="57"/>
                  <a:pt x="112" y="57"/>
                </a:cubicBezTo>
                <a:cubicBezTo>
                  <a:pt x="102" y="51"/>
                  <a:pt x="102" y="51"/>
                  <a:pt x="102" y="51"/>
                </a:cubicBezTo>
                <a:cubicBezTo>
                  <a:pt x="99" y="60"/>
                  <a:pt x="99" y="60"/>
                  <a:pt x="99" y="60"/>
                </a:cubicBezTo>
                <a:cubicBezTo>
                  <a:pt x="77" y="77"/>
                  <a:pt x="77" y="77"/>
                  <a:pt x="77" y="77"/>
                </a:cubicBezTo>
                <a:cubicBezTo>
                  <a:pt x="70" y="88"/>
                  <a:pt x="70" y="88"/>
                  <a:pt x="70" y="88"/>
                </a:cubicBezTo>
                <a:cubicBezTo>
                  <a:pt x="76" y="94"/>
                  <a:pt x="76" y="94"/>
                  <a:pt x="76" y="94"/>
                </a:cubicBezTo>
                <a:cubicBezTo>
                  <a:pt x="86" y="99"/>
                  <a:pt x="86" y="99"/>
                  <a:pt x="86" y="99"/>
                </a:cubicBezTo>
                <a:cubicBezTo>
                  <a:pt x="90" y="103"/>
                  <a:pt x="90" y="103"/>
                  <a:pt x="90" y="103"/>
                </a:cubicBezTo>
                <a:cubicBezTo>
                  <a:pt x="99" y="81"/>
                  <a:pt x="99" y="81"/>
                  <a:pt x="99" y="81"/>
                </a:cubicBezTo>
                <a:cubicBezTo>
                  <a:pt x="102" y="78"/>
                  <a:pt x="102" y="78"/>
                  <a:pt x="102" y="78"/>
                </a:cubicBezTo>
                <a:cubicBezTo>
                  <a:pt x="116" y="85"/>
                  <a:pt x="116" y="85"/>
                  <a:pt x="116" y="85"/>
                </a:cubicBezTo>
                <a:cubicBezTo>
                  <a:pt x="118" y="84"/>
                  <a:pt x="118" y="84"/>
                  <a:pt x="118" y="84"/>
                </a:cubicBezTo>
                <a:cubicBezTo>
                  <a:pt x="130" y="113"/>
                  <a:pt x="130" y="113"/>
                  <a:pt x="130" y="113"/>
                </a:cubicBezTo>
                <a:cubicBezTo>
                  <a:pt x="127" y="115"/>
                  <a:pt x="127" y="115"/>
                  <a:pt x="127" y="115"/>
                </a:cubicBezTo>
                <a:cubicBezTo>
                  <a:pt x="122" y="115"/>
                  <a:pt x="122" y="115"/>
                  <a:pt x="122" y="115"/>
                </a:cubicBezTo>
                <a:cubicBezTo>
                  <a:pt x="121" y="113"/>
                  <a:pt x="121" y="113"/>
                  <a:pt x="121" y="113"/>
                </a:cubicBezTo>
                <a:cubicBezTo>
                  <a:pt x="123" y="111"/>
                  <a:pt x="123" y="111"/>
                  <a:pt x="123" y="111"/>
                </a:cubicBezTo>
                <a:cubicBezTo>
                  <a:pt x="124" y="110"/>
                  <a:pt x="124" y="110"/>
                  <a:pt x="124" y="110"/>
                </a:cubicBezTo>
                <a:cubicBezTo>
                  <a:pt x="124" y="108"/>
                  <a:pt x="124" y="108"/>
                  <a:pt x="124" y="108"/>
                </a:cubicBezTo>
                <a:cubicBezTo>
                  <a:pt x="123" y="107"/>
                  <a:pt x="123" y="107"/>
                  <a:pt x="123" y="107"/>
                </a:cubicBezTo>
                <a:cubicBezTo>
                  <a:pt x="105" y="112"/>
                  <a:pt x="105" y="112"/>
                  <a:pt x="105" y="112"/>
                </a:cubicBezTo>
                <a:cubicBezTo>
                  <a:pt x="112" y="117"/>
                  <a:pt x="112" y="117"/>
                  <a:pt x="112" y="117"/>
                </a:cubicBezTo>
                <a:cubicBezTo>
                  <a:pt x="116" y="118"/>
                  <a:pt x="116" y="118"/>
                  <a:pt x="116" y="118"/>
                </a:cubicBezTo>
                <a:cubicBezTo>
                  <a:pt x="88" y="133"/>
                  <a:pt x="88" y="133"/>
                  <a:pt x="88" y="133"/>
                </a:cubicBezTo>
                <a:cubicBezTo>
                  <a:pt x="76" y="152"/>
                  <a:pt x="76" y="152"/>
                  <a:pt x="76" y="152"/>
                </a:cubicBezTo>
                <a:cubicBezTo>
                  <a:pt x="76" y="161"/>
                  <a:pt x="76" y="161"/>
                  <a:pt x="76" y="161"/>
                </a:cubicBezTo>
                <a:cubicBezTo>
                  <a:pt x="71" y="160"/>
                  <a:pt x="71" y="160"/>
                  <a:pt x="71" y="160"/>
                </a:cubicBezTo>
                <a:cubicBezTo>
                  <a:pt x="69" y="154"/>
                  <a:pt x="69" y="154"/>
                  <a:pt x="69" y="154"/>
                </a:cubicBezTo>
                <a:cubicBezTo>
                  <a:pt x="54" y="151"/>
                  <a:pt x="54" y="151"/>
                  <a:pt x="54" y="151"/>
                </a:cubicBezTo>
                <a:cubicBezTo>
                  <a:pt x="48" y="154"/>
                  <a:pt x="48" y="154"/>
                  <a:pt x="48" y="154"/>
                </a:cubicBezTo>
                <a:cubicBezTo>
                  <a:pt x="43" y="161"/>
                  <a:pt x="43" y="161"/>
                  <a:pt x="43" y="161"/>
                </a:cubicBezTo>
                <a:cubicBezTo>
                  <a:pt x="42" y="165"/>
                  <a:pt x="42" y="165"/>
                  <a:pt x="42" y="165"/>
                </a:cubicBezTo>
                <a:cubicBezTo>
                  <a:pt x="42" y="170"/>
                  <a:pt x="42" y="170"/>
                  <a:pt x="42" y="170"/>
                </a:cubicBezTo>
                <a:cubicBezTo>
                  <a:pt x="45" y="173"/>
                  <a:pt x="45" y="173"/>
                  <a:pt x="45" y="173"/>
                </a:cubicBezTo>
                <a:cubicBezTo>
                  <a:pt x="53" y="169"/>
                  <a:pt x="53" y="169"/>
                  <a:pt x="53" y="169"/>
                </a:cubicBezTo>
                <a:cubicBezTo>
                  <a:pt x="56" y="169"/>
                  <a:pt x="56" y="169"/>
                  <a:pt x="56" y="169"/>
                </a:cubicBezTo>
                <a:cubicBezTo>
                  <a:pt x="66" y="186"/>
                  <a:pt x="66" y="186"/>
                  <a:pt x="66" y="186"/>
                </a:cubicBezTo>
                <a:cubicBezTo>
                  <a:pt x="98" y="187"/>
                  <a:pt x="98" y="187"/>
                  <a:pt x="98" y="187"/>
                </a:cubicBezTo>
                <a:cubicBezTo>
                  <a:pt x="112" y="192"/>
                  <a:pt x="112" y="192"/>
                  <a:pt x="112" y="192"/>
                </a:cubicBezTo>
                <a:cubicBezTo>
                  <a:pt x="123" y="207"/>
                  <a:pt x="123" y="207"/>
                  <a:pt x="123" y="207"/>
                </a:cubicBezTo>
                <a:cubicBezTo>
                  <a:pt x="142" y="213"/>
                  <a:pt x="142" y="213"/>
                  <a:pt x="142" y="213"/>
                </a:cubicBezTo>
                <a:cubicBezTo>
                  <a:pt x="149" y="218"/>
                  <a:pt x="149" y="218"/>
                  <a:pt x="149" y="218"/>
                </a:cubicBezTo>
                <a:lnTo>
                  <a:pt x="141" y="245"/>
                </a:lnTo>
                <a:close/>
                <a:moveTo>
                  <a:pt x="95" y="72"/>
                </a:moveTo>
                <a:cubicBezTo>
                  <a:pt x="94" y="73"/>
                  <a:pt x="94" y="73"/>
                  <a:pt x="94" y="73"/>
                </a:cubicBezTo>
                <a:cubicBezTo>
                  <a:pt x="88" y="73"/>
                  <a:pt x="88" y="73"/>
                  <a:pt x="88" y="73"/>
                </a:cubicBezTo>
                <a:cubicBezTo>
                  <a:pt x="87" y="73"/>
                  <a:pt x="87" y="73"/>
                  <a:pt x="87" y="73"/>
                </a:cubicBezTo>
                <a:cubicBezTo>
                  <a:pt x="92" y="67"/>
                  <a:pt x="92" y="67"/>
                  <a:pt x="92" y="67"/>
                </a:cubicBezTo>
                <a:cubicBezTo>
                  <a:pt x="93" y="67"/>
                  <a:pt x="93" y="67"/>
                  <a:pt x="93" y="67"/>
                </a:cubicBezTo>
                <a:cubicBezTo>
                  <a:pt x="94" y="69"/>
                  <a:pt x="94" y="69"/>
                  <a:pt x="94" y="69"/>
                </a:cubicBezTo>
                <a:lnTo>
                  <a:pt x="95" y="72"/>
                </a:lnTo>
                <a:close/>
                <a:moveTo>
                  <a:pt x="145" y="76"/>
                </a:moveTo>
                <a:cubicBezTo>
                  <a:pt x="142" y="67"/>
                  <a:pt x="142" y="67"/>
                  <a:pt x="142" y="67"/>
                </a:cubicBezTo>
                <a:cubicBezTo>
                  <a:pt x="143" y="59"/>
                  <a:pt x="143" y="59"/>
                  <a:pt x="143" y="59"/>
                </a:cubicBezTo>
                <a:cubicBezTo>
                  <a:pt x="148" y="48"/>
                  <a:pt x="148" y="48"/>
                  <a:pt x="148" y="48"/>
                </a:cubicBezTo>
                <a:cubicBezTo>
                  <a:pt x="145" y="29"/>
                  <a:pt x="145" y="29"/>
                  <a:pt x="145" y="29"/>
                </a:cubicBezTo>
                <a:cubicBezTo>
                  <a:pt x="136" y="28"/>
                  <a:pt x="136" y="28"/>
                  <a:pt x="136" y="28"/>
                </a:cubicBezTo>
                <a:cubicBezTo>
                  <a:pt x="134" y="25"/>
                  <a:pt x="134" y="25"/>
                  <a:pt x="134" y="25"/>
                </a:cubicBezTo>
                <a:cubicBezTo>
                  <a:pt x="135" y="22"/>
                  <a:pt x="135" y="22"/>
                  <a:pt x="135" y="22"/>
                </a:cubicBezTo>
                <a:cubicBezTo>
                  <a:pt x="138" y="17"/>
                  <a:pt x="138" y="17"/>
                  <a:pt x="138" y="17"/>
                </a:cubicBezTo>
                <a:cubicBezTo>
                  <a:pt x="140" y="16"/>
                  <a:pt x="140" y="16"/>
                  <a:pt x="140" y="16"/>
                </a:cubicBezTo>
                <a:cubicBezTo>
                  <a:pt x="142" y="16"/>
                  <a:pt x="145" y="15"/>
                  <a:pt x="147" y="15"/>
                </a:cubicBezTo>
                <a:cubicBezTo>
                  <a:pt x="165" y="15"/>
                  <a:pt x="181" y="19"/>
                  <a:pt x="197" y="25"/>
                </a:cubicBezTo>
                <a:cubicBezTo>
                  <a:pt x="188" y="48"/>
                  <a:pt x="188" y="48"/>
                  <a:pt x="188" y="48"/>
                </a:cubicBezTo>
                <a:cubicBezTo>
                  <a:pt x="150" y="81"/>
                  <a:pt x="150" y="81"/>
                  <a:pt x="150" y="81"/>
                </a:cubicBezTo>
                <a:lnTo>
                  <a:pt x="145" y="76"/>
                </a:lnTo>
                <a:close/>
                <a:moveTo>
                  <a:pt x="277" y="185"/>
                </a:moveTo>
                <a:cubicBezTo>
                  <a:pt x="269" y="214"/>
                  <a:pt x="250" y="240"/>
                  <a:pt x="226" y="258"/>
                </a:cubicBezTo>
                <a:cubicBezTo>
                  <a:pt x="208" y="197"/>
                  <a:pt x="208" y="197"/>
                  <a:pt x="208" y="197"/>
                </a:cubicBezTo>
                <a:cubicBezTo>
                  <a:pt x="198" y="195"/>
                  <a:pt x="198" y="195"/>
                  <a:pt x="198" y="195"/>
                </a:cubicBezTo>
                <a:cubicBezTo>
                  <a:pt x="177" y="195"/>
                  <a:pt x="177" y="195"/>
                  <a:pt x="177" y="195"/>
                </a:cubicBezTo>
                <a:cubicBezTo>
                  <a:pt x="164" y="187"/>
                  <a:pt x="164" y="187"/>
                  <a:pt x="164" y="187"/>
                </a:cubicBezTo>
                <a:cubicBezTo>
                  <a:pt x="165" y="172"/>
                  <a:pt x="165" y="172"/>
                  <a:pt x="165" y="172"/>
                </a:cubicBezTo>
                <a:cubicBezTo>
                  <a:pt x="182" y="139"/>
                  <a:pt x="182" y="139"/>
                  <a:pt x="182" y="139"/>
                </a:cubicBezTo>
                <a:cubicBezTo>
                  <a:pt x="181" y="132"/>
                  <a:pt x="181" y="132"/>
                  <a:pt x="181" y="132"/>
                </a:cubicBezTo>
                <a:cubicBezTo>
                  <a:pt x="182" y="126"/>
                  <a:pt x="182" y="126"/>
                  <a:pt x="182" y="126"/>
                </a:cubicBezTo>
                <a:cubicBezTo>
                  <a:pt x="193" y="121"/>
                  <a:pt x="193" y="121"/>
                  <a:pt x="193" y="121"/>
                </a:cubicBezTo>
                <a:cubicBezTo>
                  <a:pt x="193" y="118"/>
                  <a:pt x="193" y="118"/>
                  <a:pt x="193" y="118"/>
                </a:cubicBezTo>
                <a:cubicBezTo>
                  <a:pt x="191" y="115"/>
                  <a:pt x="191" y="115"/>
                  <a:pt x="191" y="115"/>
                </a:cubicBezTo>
                <a:cubicBezTo>
                  <a:pt x="190" y="112"/>
                  <a:pt x="190" y="112"/>
                  <a:pt x="190" y="112"/>
                </a:cubicBezTo>
                <a:cubicBezTo>
                  <a:pt x="216" y="93"/>
                  <a:pt x="216" y="93"/>
                  <a:pt x="216" y="93"/>
                </a:cubicBezTo>
                <a:cubicBezTo>
                  <a:pt x="216" y="90"/>
                  <a:pt x="216" y="90"/>
                  <a:pt x="216" y="90"/>
                </a:cubicBezTo>
                <a:cubicBezTo>
                  <a:pt x="207" y="83"/>
                  <a:pt x="207" y="83"/>
                  <a:pt x="207" y="83"/>
                </a:cubicBezTo>
                <a:cubicBezTo>
                  <a:pt x="206" y="79"/>
                  <a:pt x="206" y="79"/>
                  <a:pt x="206" y="79"/>
                </a:cubicBezTo>
                <a:cubicBezTo>
                  <a:pt x="226" y="53"/>
                  <a:pt x="226" y="53"/>
                  <a:pt x="226" y="53"/>
                </a:cubicBezTo>
                <a:cubicBezTo>
                  <a:pt x="233" y="49"/>
                  <a:pt x="233" y="49"/>
                  <a:pt x="233" y="49"/>
                </a:cubicBezTo>
                <a:cubicBezTo>
                  <a:pt x="237" y="50"/>
                  <a:pt x="237" y="50"/>
                  <a:pt x="237" y="50"/>
                </a:cubicBezTo>
                <a:cubicBezTo>
                  <a:pt x="242" y="54"/>
                  <a:pt x="247" y="59"/>
                  <a:pt x="251" y="64"/>
                </a:cubicBezTo>
                <a:cubicBezTo>
                  <a:pt x="249" y="64"/>
                  <a:pt x="249" y="64"/>
                  <a:pt x="249" y="64"/>
                </a:cubicBezTo>
                <a:cubicBezTo>
                  <a:pt x="254" y="69"/>
                  <a:pt x="254" y="69"/>
                  <a:pt x="254" y="69"/>
                </a:cubicBezTo>
                <a:cubicBezTo>
                  <a:pt x="255" y="69"/>
                  <a:pt x="255" y="69"/>
                  <a:pt x="255" y="69"/>
                </a:cubicBezTo>
                <a:cubicBezTo>
                  <a:pt x="266" y="84"/>
                  <a:pt x="275" y="101"/>
                  <a:pt x="279" y="121"/>
                </a:cubicBezTo>
                <a:cubicBezTo>
                  <a:pt x="278" y="122"/>
                  <a:pt x="278" y="122"/>
                  <a:pt x="278" y="122"/>
                </a:cubicBezTo>
                <a:cubicBezTo>
                  <a:pt x="279" y="123"/>
                  <a:pt x="279" y="123"/>
                  <a:pt x="279" y="123"/>
                </a:cubicBezTo>
                <a:cubicBezTo>
                  <a:pt x="281" y="131"/>
                  <a:pt x="282" y="140"/>
                  <a:pt x="282" y="148"/>
                </a:cubicBezTo>
                <a:cubicBezTo>
                  <a:pt x="282" y="160"/>
                  <a:pt x="280" y="172"/>
                  <a:pt x="277" y="183"/>
                </a:cubicBezTo>
                <a:cubicBezTo>
                  <a:pt x="276" y="184"/>
                  <a:pt x="276" y="184"/>
                  <a:pt x="276" y="184"/>
                </a:cubicBezTo>
                <a:lnTo>
                  <a:pt x="277" y="185"/>
                </a:lnTo>
                <a:close/>
              </a:path>
            </a:pathLst>
          </a:custGeom>
          <a:solidFill>
            <a:schemeClr val="bg1"/>
          </a:solidFill>
          <a:ln>
            <a:noFill/>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1060032" y="4960267"/>
            <a:ext cx="1934629" cy="890796"/>
            <a:chOff x="468937" y="2419540"/>
            <a:chExt cx="1934629" cy="890796"/>
          </a:xfrm>
        </p:grpSpPr>
        <p:sp>
          <p:nvSpPr>
            <p:cNvPr id="3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54" name="矩形 5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55" name="组合 54"/>
          <p:cNvGrpSpPr/>
          <p:nvPr/>
        </p:nvGrpSpPr>
        <p:grpSpPr>
          <a:xfrm>
            <a:off x="3818472" y="4960267"/>
            <a:ext cx="1934629" cy="890796"/>
            <a:chOff x="468937" y="2419540"/>
            <a:chExt cx="1934629" cy="890796"/>
          </a:xfrm>
        </p:grpSpPr>
        <p:sp>
          <p:nvSpPr>
            <p:cNvPr id="6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4" name="矩形 6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5" name="组合 64"/>
          <p:cNvGrpSpPr/>
          <p:nvPr/>
        </p:nvGrpSpPr>
        <p:grpSpPr>
          <a:xfrm>
            <a:off x="6470232" y="4960267"/>
            <a:ext cx="1934629" cy="890796"/>
            <a:chOff x="468937" y="2419540"/>
            <a:chExt cx="1934629" cy="890796"/>
          </a:xfrm>
        </p:grpSpPr>
        <p:sp>
          <p:nvSpPr>
            <p:cNvPr id="66"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7" name="矩形 66"/>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8" name="组合 67"/>
          <p:cNvGrpSpPr/>
          <p:nvPr/>
        </p:nvGrpSpPr>
        <p:grpSpPr>
          <a:xfrm>
            <a:off x="9228672" y="4960267"/>
            <a:ext cx="1934629" cy="890796"/>
            <a:chOff x="468937" y="2419540"/>
            <a:chExt cx="1934629" cy="890796"/>
          </a:xfrm>
        </p:grpSpPr>
        <p:sp>
          <p:nvSpPr>
            <p:cNvPr id="6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70" name="矩形 6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8" name="组合 37">
            <a:extLst>
              <a:ext uri="{FF2B5EF4-FFF2-40B4-BE49-F238E27FC236}">
                <a16:creationId xmlns:a16="http://schemas.microsoft.com/office/drawing/2014/main" id="{A31C7BD4-37D2-4E7C-B8E1-23A9D07FAC83}"/>
              </a:ext>
            </a:extLst>
          </p:cNvPr>
          <p:cNvGrpSpPr/>
          <p:nvPr/>
        </p:nvGrpSpPr>
        <p:grpSpPr>
          <a:xfrm>
            <a:off x="3424460" y="220234"/>
            <a:ext cx="5544407" cy="617980"/>
            <a:chOff x="551593" y="497013"/>
            <a:chExt cx="5544407" cy="617980"/>
          </a:xfrm>
        </p:grpSpPr>
        <p:sp>
          <p:nvSpPr>
            <p:cNvPr id="39" name="矩形 38">
              <a:extLst>
                <a:ext uri="{FF2B5EF4-FFF2-40B4-BE49-F238E27FC236}">
                  <a16:creationId xmlns:a16="http://schemas.microsoft.com/office/drawing/2014/main" id="{9EB028D6-0350-414B-9BD2-CE12F083074D}"/>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40" name="0 _4">
              <a:extLst>
                <a:ext uri="{FF2B5EF4-FFF2-40B4-BE49-F238E27FC236}">
                  <a16:creationId xmlns:a16="http://schemas.microsoft.com/office/drawing/2014/main" id="{03457FD2-FE5B-48ED-AC69-5634C612FC5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p:cTn id="25" dur="500" fill="hold"/>
                                        <p:tgtEl>
                                          <p:spTgt spid="45"/>
                                        </p:tgtEl>
                                        <p:attrNameLst>
                                          <p:attrName>ppt_w</p:attrName>
                                        </p:attrNameLst>
                                      </p:cBhvr>
                                      <p:tavLst>
                                        <p:tav tm="0">
                                          <p:val>
                                            <p:fltVal val="0"/>
                                          </p:val>
                                        </p:tav>
                                        <p:tav tm="100000">
                                          <p:val>
                                            <p:strVal val="#ppt_w"/>
                                          </p:val>
                                        </p:tav>
                                      </p:tavLst>
                                    </p:anim>
                                    <p:anim calcmode="lin" valueType="num">
                                      <p:cBhvr>
                                        <p:cTn id="26" dur="500" fill="hold"/>
                                        <p:tgtEl>
                                          <p:spTgt spid="45"/>
                                        </p:tgtEl>
                                        <p:attrNameLst>
                                          <p:attrName>ppt_h</p:attrName>
                                        </p:attrNameLst>
                                      </p:cBhvr>
                                      <p:tavLst>
                                        <p:tav tm="0">
                                          <p:val>
                                            <p:fltVal val="0"/>
                                          </p:val>
                                        </p:tav>
                                        <p:tav tm="100000">
                                          <p:val>
                                            <p:strVal val="#ppt_h"/>
                                          </p:val>
                                        </p:tav>
                                      </p:tavLst>
                                    </p:anim>
                                    <p:animEffect transition="in" filter="fade">
                                      <p:cBhvr>
                                        <p:cTn id="27" dur="500"/>
                                        <p:tgtEl>
                                          <p:spTgt spid="4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p:cTn id="31" dur="500" fill="hold"/>
                                        <p:tgtEl>
                                          <p:spTgt spid="57"/>
                                        </p:tgtEl>
                                        <p:attrNameLst>
                                          <p:attrName>ppt_w</p:attrName>
                                        </p:attrNameLst>
                                      </p:cBhvr>
                                      <p:tavLst>
                                        <p:tav tm="0">
                                          <p:val>
                                            <p:fltVal val="0"/>
                                          </p:val>
                                        </p:tav>
                                        <p:tav tm="100000">
                                          <p:val>
                                            <p:strVal val="#ppt_w"/>
                                          </p:val>
                                        </p:tav>
                                      </p:tavLst>
                                    </p:anim>
                                    <p:anim calcmode="lin" valueType="num">
                                      <p:cBhvr>
                                        <p:cTn id="32" dur="500" fill="hold"/>
                                        <p:tgtEl>
                                          <p:spTgt spid="57"/>
                                        </p:tgtEl>
                                        <p:attrNameLst>
                                          <p:attrName>ppt_h</p:attrName>
                                        </p:attrNameLst>
                                      </p:cBhvr>
                                      <p:tavLst>
                                        <p:tav tm="0">
                                          <p:val>
                                            <p:fltVal val="0"/>
                                          </p:val>
                                        </p:tav>
                                        <p:tav tm="100000">
                                          <p:val>
                                            <p:strVal val="#ppt_h"/>
                                          </p:val>
                                        </p:tav>
                                      </p:tavLst>
                                    </p:anim>
                                    <p:animEffect transition="in" filter="fade">
                                      <p:cBhvr>
                                        <p:cTn id="33" dur="500"/>
                                        <p:tgtEl>
                                          <p:spTgt spid="57"/>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p:cTn id="37" dur="500" fill="hold"/>
                                        <p:tgtEl>
                                          <p:spTgt spid="58"/>
                                        </p:tgtEl>
                                        <p:attrNameLst>
                                          <p:attrName>ppt_w</p:attrName>
                                        </p:attrNameLst>
                                      </p:cBhvr>
                                      <p:tavLst>
                                        <p:tav tm="0">
                                          <p:val>
                                            <p:fltVal val="0"/>
                                          </p:val>
                                        </p:tav>
                                        <p:tav tm="100000">
                                          <p:val>
                                            <p:strVal val="#ppt_w"/>
                                          </p:val>
                                        </p:tav>
                                      </p:tavLst>
                                    </p:anim>
                                    <p:anim calcmode="lin" valueType="num">
                                      <p:cBhvr>
                                        <p:cTn id="38" dur="500" fill="hold"/>
                                        <p:tgtEl>
                                          <p:spTgt spid="58"/>
                                        </p:tgtEl>
                                        <p:attrNameLst>
                                          <p:attrName>ppt_h</p:attrName>
                                        </p:attrNameLst>
                                      </p:cBhvr>
                                      <p:tavLst>
                                        <p:tav tm="0">
                                          <p:val>
                                            <p:fltVal val="0"/>
                                          </p:val>
                                        </p:tav>
                                        <p:tav tm="100000">
                                          <p:val>
                                            <p:strVal val="#ppt_h"/>
                                          </p:val>
                                        </p:tav>
                                      </p:tavLst>
                                    </p:anim>
                                    <p:animEffect transition="in" filter="fade">
                                      <p:cBhvr>
                                        <p:cTn id="39" dur="500"/>
                                        <p:tgtEl>
                                          <p:spTgt spid="58"/>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59"/>
                                        </p:tgtEl>
                                        <p:attrNameLst>
                                          <p:attrName>style.visibility</p:attrName>
                                        </p:attrNameLst>
                                      </p:cBhvr>
                                      <p:to>
                                        <p:strVal val="visible"/>
                                      </p:to>
                                    </p:set>
                                    <p:anim calcmode="lin" valueType="num">
                                      <p:cBhvr>
                                        <p:cTn id="49" dur="500" fill="hold"/>
                                        <p:tgtEl>
                                          <p:spTgt spid="59"/>
                                        </p:tgtEl>
                                        <p:attrNameLst>
                                          <p:attrName>ppt_w</p:attrName>
                                        </p:attrNameLst>
                                      </p:cBhvr>
                                      <p:tavLst>
                                        <p:tav tm="0">
                                          <p:val>
                                            <p:fltVal val="0"/>
                                          </p:val>
                                        </p:tav>
                                        <p:tav tm="100000">
                                          <p:val>
                                            <p:strVal val="#ppt_w"/>
                                          </p:val>
                                        </p:tav>
                                      </p:tavLst>
                                    </p:anim>
                                    <p:anim calcmode="lin" valueType="num">
                                      <p:cBhvr>
                                        <p:cTn id="50" dur="500" fill="hold"/>
                                        <p:tgtEl>
                                          <p:spTgt spid="59"/>
                                        </p:tgtEl>
                                        <p:attrNameLst>
                                          <p:attrName>ppt_h</p:attrName>
                                        </p:attrNameLst>
                                      </p:cBhvr>
                                      <p:tavLst>
                                        <p:tav tm="0">
                                          <p:val>
                                            <p:fltVal val="0"/>
                                          </p:val>
                                        </p:tav>
                                        <p:tav tm="100000">
                                          <p:val>
                                            <p:strVal val="#ppt_h"/>
                                          </p:val>
                                        </p:tav>
                                      </p:tavLst>
                                    </p:anim>
                                    <p:animEffect transition="in" filter="fade">
                                      <p:cBhvr>
                                        <p:cTn id="51" dur="500"/>
                                        <p:tgtEl>
                                          <p:spTgt spid="59"/>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p:cTn id="55" dur="500" fill="hold"/>
                                        <p:tgtEl>
                                          <p:spTgt spid="61"/>
                                        </p:tgtEl>
                                        <p:attrNameLst>
                                          <p:attrName>ppt_w</p:attrName>
                                        </p:attrNameLst>
                                      </p:cBhvr>
                                      <p:tavLst>
                                        <p:tav tm="0">
                                          <p:val>
                                            <p:fltVal val="0"/>
                                          </p:val>
                                        </p:tav>
                                        <p:tav tm="100000">
                                          <p:val>
                                            <p:strVal val="#ppt_w"/>
                                          </p:val>
                                        </p:tav>
                                      </p:tavLst>
                                    </p:anim>
                                    <p:anim calcmode="lin" valueType="num">
                                      <p:cBhvr>
                                        <p:cTn id="56" dur="500" fill="hold"/>
                                        <p:tgtEl>
                                          <p:spTgt spid="61"/>
                                        </p:tgtEl>
                                        <p:attrNameLst>
                                          <p:attrName>ppt_h</p:attrName>
                                        </p:attrNameLst>
                                      </p:cBhvr>
                                      <p:tavLst>
                                        <p:tav tm="0">
                                          <p:val>
                                            <p:fltVal val="0"/>
                                          </p:val>
                                        </p:tav>
                                        <p:tav tm="100000">
                                          <p:val>
                                            <p:strVal val="#ppt_h"/>
                                          </p:val>
                                        </p:tav>
                                      </p:tavLst>
                                    </p:anim>
                                    <p:animEffect transition="in" filter="fade">
                                      <p:cBhvr>
                                        <p:cTn id="57" dur="500"/>
                                        <p:tgtEl>
                                          <p:spTgt spid="61"/>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56"/>
                                        </p:tgtEl>
                                        <p:attrNameLst>
                                          <p:attrName>style.visibility</p:attrName>
                                        </p:attrNameLst>
                                      </p:cBhvr>
                                      <p:to>
                                        <p:strVal val="visible"/>
                                      </p:to>
                                    </p:set>
                                    <p:anim calcmode="lin" valueType="num">
                                      <p:cBhvr>
                                        <p:cTn id="61" dur="500" fill="hold"/>
                                        <p:tgtEl>
                                          <p:spTgt spid="56"/>
                                        </p:tgtEl>
                                        <p:attrNameLst>
                                          <p:attrName>ppt_w</p:attrName>
                                        </p:attrNameLst>
                                      </p:cBhvr>
                                      <p:tavLst>
                                        <p:tav tm="0">
                                          <p:val>
                                            <p:fltVal val="0"/>
                                          </p:val>
                                        </p:tav>
                                        <p:tav tm="100000">
                                          <p:val>
                                            <p:strVal val="#ppt_w"/>
                                          </p:val>
                                        </p:tav>
                                      </p:tavLst>
                                    </p:anim>
                                    <p:anim calcmode="lin" valueType="num">
                                      <p:cBhvr>
                                        <p:cTn id="62" dur="500" fill="hold"/>
                                        <p:tgtEl>
                                          <p:spTgt spid="56"/>
                                        </p:tgtEl>
                                        <p:attrNameLst>
                                          <p:attrName>ppt_h</p:attrName>
                                        </p:attrNameLst>
                                      </p:cBhvr>
                                      <p:tavLst>
                                        <p:tav tm="0">
                                          <p:val>
                                            <p:fltVal val="0"/>
                                          </p:val>
                                        </p:tav>
                                        <p:tav tm="100000">
                                          <p:val>
                                            <p:strVal val="#ppt_h"/>
                                          </p:val>
                                        </p:tav>
                                      </p:tavLst>
                                    </p:anim>
                                    <p:animEffect transition="in" filter="fade">
                                      <p:cBhvr>
                                        <p:cTn id="63" dur="500"/>
                                        <p:tgtEl>
                                          <p:spTgt spid="56"/>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62"/>
                                        </p:tgtEl>
                                        <p:attrNameLst>
                                          <p:attrName>style.visibility</p:attrName>
                                        </p:attrNameLst>
                                      </p:cBhvr>
                                      <p:to>
                                        <p:strVal val="visible"/>
                                      </p:to>
                                    </p:set>
                                    <p:anim calcmode="lin" valueType="num">
                                      <p:cBhvr>
                                        <p:cTn id="67" dur="500" fill="hold"/>
                                        <p:tgtEl>
                                          <p:spTgt spid="62"/>
                                        </p:tgtEl>
                                        <p:attrNameLst>
                                          <p:attrName>ppt_w</p:attrName>
                                        </p:attrNameLst>
                                      </p:cBhvr>
                                      <p:tavLst>
                                        <p:tav tm="0">
                                          <p:val>
                                            <p:fltVal val="0"/>
                                          </p:val>
                                        </p:tav>
                                        <p:tav tm="100000">
                                          <p:val>
                                            <p:strVal val="#ppt_w"/>
                                          </p:val>
                                        </p:tav>
                                      </p:tavLst>
                                    </p:anim>
                                    <p:anim calcmode="lin" valueType="num">
                                      <p:cBhvr>
                                        <p:cTn id="68" dur="500" fill="hold"/>
                                        <p:tgtEl>
                                          <p:spTgt spid="62"/>
                                        </p:tgtEl>
                                        <p:attrNameLst>
                                          <p:attrName>ppt_h</p:attrName>
                                        </p:attrNameLst>
                                      </p:cBhvr>
                                      <p:tavLst>
                                        <p:tav tm="0">
                                          <p:val>
                                            <p:fltVal val="0"/>
                                          </p:val>
                                        </p:tav>
                                        <p:tav tm="100000">
                                          <p:val>
                                            <p:strVal val="#ppt_h"/>
                                          </p:val>
                                        </p:tav>
                                      </p:tavLst>
                                    </p:anim>
                                    <p:animEffect transition="in" filter="fade">
                                      <p:cBhvr>
                                        <p:cTn id="69" dur="500"/>
                                        <p:tgtEl>
                                          <p:spTgt spid="62"/>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63"/>
                                        </p:tgtEl>
                                        <p:attrNameLst>
                                          <p:attrName>style.visibility</p:attrName>
                                        </p:attrNameLst>
                                      </p:cBhvr>
                                      <p:to>
                                        <p:strVal val="visible"/>
                                      </p:to>
                                    </p:set>
                                    <p:anim calcmode="lin" valueType="num">
                                      <p:cBhvr>
                                        <p:cTn id="73" dur="500" fill="hold"/>
                                        <p:tgtEl>
                                          <p:spTgt spid="63"/>
                                        </p:tgtEl>
                                        <p:attrNameLst>
                                          <p:attrName>ppt_w</p:attrName>
                                        </p:attrNameLst>
                                      </p:cBhvr>
                                      <p:tavLst>
                                        <p:tav tm="0">
                                          <p:val>
                                            <p:fltVal val="0"/>
                                          </p:val>
                                        </p:tav>
                                        <p:tav tm="100000">
                                          <p:val>
                                            <p:strVal val="#ppt_w"/>
                                          </p:val>
                                        </p:tav>
                                      </p:tavLst>
                                    </p:anim>
                                    <p:anim calcmode="lin" valueType="num">
                                      <p:cBhvr>
                                        <p:cTn id="74" dur="500" fill="hold"/>
                                        <p:tgtEl>
                                          <p:spTgt spid="63"/>
                                        </p:tgtEl>
                                        <p:attrNameLst>
                                          <p:attrName>ppt_h</p:attrName>
                                        </p:attrNameLst>
                                      </p:cBhvr>
                                      <p:tavLst>
                                        <p:tav tm="0">
                                          <p:val>
                                            <p:fltVal val="0"/>
                                          </p:val>
                                        </p:tav>
                                        <p:tav tm="100000">
                                          <p:val>
                                            <p:strVal val="#ppt_h"/>
                                          </p:val>
                                        </p:tav>
                                      </p:tavLst>
                                    </p:anim>
                                    <p:animEffect transition="in" filter="fade">
                                      <p:cBhvr>
                                        <p:cTn id="75" dur="500"/>
                                        <p:tgtEl>
                                          <p:spTgt spid="63"/>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p:cTn id="79" dur="500" fill="hold"/>
                                        <p:tgtEl>
                                          <p:spTgt spid="34"/>
                                        </p:tgtEl>
                                        <p:attrNameLst>
                                          <p:attrName>ppt_w</p:attrName>
                                        </p:attrNameLst>
                                      </p:cBhvr>
                                      <p:tavLst>
                                        <p:tav tm="0">
                                          <p:val>
                                            <p:fltVal val="0"/>
                                          </p:val>
                                        </p:tav>
                                        <p:tav tm="100000">
                                          <p:val>
                                            <p:strVal val="#ppt_w"/>
                                          </p:val>
                                        </p:tav>
                                      </p:tavLst>
                                    </p:anim>
                                    <p:anim calcmode="lin" valueType="num">
                                      <p:cBhvr>
                                        <p:cTn id="80" dur="500" fill="hold"/>
                                        <p:tgtEl>
                                          <p:spTgt spid="34"/>
                                        </p:tgtEl>
                                        <p:attrNameLst>
                                          <p:attrName>ppt_h</p:attrName>
                                        </p:attrNameLst>
                                      </p:cBhvr>
                                      <p:tavLst>
                                        <p:tav tm="0">
                                          <p:val>
                                            <p:fltVal val="0"/>
                                          </p:val>
                                        </p:tav>
                                        <p:tav tm="100000">
                                          <p:val>
                                            <p:strVal val="#ppt_h"/>
                                          </p:val>
                                        </p:tav>
                                      </p:tavLst>
                                    </p:anim>
                                    <p:animEffect transition="in" filter="fade">
                                      <p:cBhvr>
                                        <p:cTn id="81" dur="500"/>
                                        <p:tgtEl>
                                          <p:spTgt spid="34"/>
                                        </p:tgtEl>
                                      </p:cBhvr>
                                    </p:animEffect>
                                  </p:childTnLst>
                                </p:cTn>
                              </p:par>
                            </p:childTnLst>
                          </p:cTn>
                        </p:par>
                        <p:par>
                          <p:cTn id="82" fill="hold">
                            <p:stCondLst>
                              <p:cond delay="6500"/>
                            </p:stCondLst>
                            <p:childTnLst>
                              <p:par>
                                <p:cTn id="83" presetID="53" presetClass="entr" presetSubtype="16" fill="hold" nodeType="afterEffect">
                                  <p:stCondLst>
                                    <p:cond delay="0"/>
                                  </p:stCondLst>
                                  <p:childTnLst>
                                    <p:set>
                                      <p:cBhvr>
                                        <p:cTn id="84" dur="1" fill="hold">
                                          <p:stCondLst>
                                            <p:cond delay="0"/>
                                          </p:stCondLst>
                                        </p:cTn>
                                        <p:tgtEl>
                                          <p:spTgt spid="55"/>
                                        </p:tgtEl>
                                        <p:attrNameLst>
                                          <p:attrName>style.visibility</p:attrName>
                                        </p:attrNameLst>
                                      </p:cBhvr>
                                      <p:to>
                                        <p:strVal val="visible"/>
                                      </p:to>
                                    </p:set>
                                    <p:anim calcmode="lin" valueType="num">
                                      <p:cBhvr>
                                        <p:cTn id="85" dur="500" fill="hold"/>
                                        <p:tgtEl>
                                          <p:spTgt spid="55"/>
                                        </p:tgtEl>
                                        <p:attrNameLst>
                                          <p:attrName>ppt_w</p:attrName>
                                        </p:attrNameLst>
                                      </p:cBhvr>
                                      <p:tavLst>
                                        <p:tav tm="0">
                                          <p:val>
                                            <p:fltVal val="0"/>
                                          </p:val>
                                        </p:tav>
                                        <p:tav tm="100000">
                                          <p:val>
                                            <p:strVal val="#ppt_w"/>
                                          </p:val>
                                        </p:tav>
                                      </p:tavLst>
                                    </p:anim>
                                    <p:anim calcmode="lin" valueType="num">
                                      <p:cBhvr>
                                        <p:cTn id="86" dur="500" fill="hold"/>
                                        <p:tgtEl>
                                          <p:spTgt spid="55"/>
                                        </p:tgtEl>
                                        <p:attrNameLst>
                                          <p:attrName>ppt_h</p:attrName>
                                        </p:attrNameLst>
                                      </p:cBhvr>
                                      <p:tavLst>
                                        <p:tav tm="0">
                                          <p:val>
                                            <p:fltVal val="0"/>
                                          </p:val>
                                        </p:tav>
                                        <p:tav tm="100000">
                                          <p:val>
                                            <p:strVal val="#ppt_h"/>
                                          </p:val>
                                        </p:tav>
                                      </p:tavLst>
                                    </p:anim>
                                    <p:animEffect transition="in" filter="fade">
                                      <p:cBhvr>
                                        <p:cTn id="87" dur="500"/>
                                        <p:tgtEl>
                                          <p:spTgt spid="55"/>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65"/>
                                        </p:tgtEl>
                                        <p:attrNameLst>
                                          <p:attrName>style.visibility</p:attrName>
                                        </p:attrNameLst>
                                      </p:cBhvr>
                                      <p:to>
                                        <p:strVal val="visible"/>
                                      </p:to>
                                    </p:set>
                                    <p:anim calcmode="lin" valueType="num">
                                      <p:cBhvr>
                                        <p:cTn id="91" dur="500" fill="hold"/>
                                        <p:tgtEl>
                                          <p:spTgt spid="65"/>
                                        </p:tgtEl>
                                        <p:attrNameLst>
                                          <p:attrName>ppt_w</p:attrName>
                                        </p:attrNameLst>
                                      </p:cBhvr>
                                      <p:tavLst>
                                        <p:tav tm="0">
                                          <p:val>
                                            <p:fltVal val="0"/>
                                          </p:val>
                                        </p:tav>
                                        <p:tav tm="100000">
                                          <p:val>
                                            <p:strVal val="#ppt_w"/>
                                          </p:val>
                                        </p:tav>
                                      </p:tavLst>
                                    </p:anim>
                                    <p:anim calcmode="lin" valueType="num">
                                      <p:cBhvr>
                                        <p:cTn id="92" dur="500" fill="hold"/>
                                        <p:tgtEl>
                                          <p:spTgt spid="65"/>
                                        </p:tgtEl>
                                        <p:attrNameLst>
                                          <p:attrName>ppt_h</p:attrName>
                                        </p:attrNameLst>
                                      </p:cBhvr>
                                      <p:tavLst>
                                        <p:tav tm="0">
                                          <p:val>
                                            <p:fltVal val="0"/>
                                          </p:val>
                                        </p:tav>
                                        <p:tav tm="100000">
                                          <p:val>
                                            <p:strVal val="#ppt_h"/>
                                          </p:val>
                                        </p:tav>
                                      </p:tavLst>
                                    </p:anim>
                                    <p:animEffect transition="in" filter="fade">
                                      <p:cBhvr>
                                        <p:cTn id="93" dur="500"/>
                                        <p:tgtEl>
                                          <p:spTgt spid="65"/>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p:cTn id="97" dur="500" fill="hold"/>
                                        <p:tgtEl>
                                          <p:spTgt spid="68"/>
                                        </p:tgtEl>
                                        <p:attrNameLst>
                                          <p:attrName>ppt_w</p:attrName>
                                        </p:attrNameLst>
                                      </p:cBhvr>
                                      <p:tavLst>
                                        <p:tav tm="0">
                                          <p:val>
                                            <p:fltVal val="0"/>
                                          </p:val>
                                        </p:tav>
                                        <p:tav tm="100000">
                                          <p:val>
                                            <p:strVal val="#ppt_w"/>
                                          </p:val>
                                        </p:tav>
                                      </p:tavLst>
                                    </p:anim>
                                    <p:anim calcmode="lin" valueType="num">
                                      <p:cBhvr>
                                        <p:cTn id="98" dur="500" fill="hold"/>
                                        <p:tgtEl>
                                          <p:spTgt spid="68"/>
                                        </p:tgtEl>
                                        <p:attrNameLst>
                                          <p:attrName>ppt_h</p:attrName>
                                        </p:attrNameLst>
                                      </p:cBhvr>
                                      <p:tavLst>
                                        <p:tav tm="0">
                                          <p:val>
                                            <p:fltVal val="0"/>
                                          </p:val>
                                        </p:tav>
                                        <p:tav tm="100000">
                                          <p:val>
                                            <p:strVal val="#ppt_h"/>
                                          </p:val>
                                        </p:tav>
                                      </p:tavLst>
                                    </p:anim>
                                    <p:animEffect transition="in" filter="fade">
                                      <p:cBhvr>
                                        <p:cTn id="99" dur="500"/>
                                        <p:tgtEl>
                                          <p:spTgt spid="68"/>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 calcmode="lin" valueType="num">
                                      <p:cBhvr>
                                        <p:cTn id="103" dur="500" fill="hold"/>
                                        <p:tgtEl>
                                          <p:spTgt spid="75"/>
                                        </p:tgtEl>
                                        <p:attrNameLst>
                                          <p:attrName>ppt_w</p:attrName>
                                        </p:attrNameLst>
                                      </p:cBhvr>
                                      <p:tavLst>
                                        <p:tav tm="0">
                                          <p:val>
                                            <p:fltVal val="0"/>
                                          </p:val>
                                        </p:tav>
                                        <p:tav tm="100000">
                                          <p:val>
                                            <p:strVal val="#ppt_w"/>
                                          </p:val>
                                        </p:tav>
                                      </p:tavLst>
                                    </p:anim>
                                    <p:anim calcmode="lin" valueType="num">
                                      <p:cBhvr>
                                        <p:cTn id="104" dur="500" fill="hold"/>
                                        <p:tgtEl>
                                          <p:spTgt spid="75"/>
                                        </p:tgtEl>
                                        <p:attrNameLst>
                                          <p:attrName>ppt_h</p:attrName>
                                        </p:attrNameLst>
                                      </p:cBhvr>
                                      <p:tavLst>
                                        <p:tav tm="0">
                                          <p:val>
                                            <p:fltVal val="0"/>
                                          </p:val>
                                        </p:tav>
                                        <p:tav tm="100000">
                                          <p:val>
                                            <p:strVal val="#ppt_h"/>
                                          </p:val>
                                        </p:tav>
                                      </p:tavLst>
                                    </p:anim>
                                    <p:animEffect transition="in" filter="fade">
                                      <p:cBhvr>
                                        <p:cTn id="105" dur="500"/>
                                        <p:tgtEl>
                                          <p:spTgt spid="75"/>
                                        </p:tgtEl>
                                      </p:cBhvr>
                                    </p:animEffect>
                                  </p:childTnLst>
                                </p:cTn>
                              </p:par>
                            </p:childTnLst>
                          </p:cTn>
                        </p:par>
                        <p:par>
                          <p:cTn id="106" fill="hold">
                            <p:stCondLst>
                              <p:cond delay="8500"/>
                            </p:stCondLst>
                            <p:childTnLst>
                              <p:par>
                                <p:cTn id="107" presetID="53" presetClass="entr" presetSubtype="16" fill="hold" grpId="0" nodeType="afterEffect">
                                  <p:stCondLst>
                                    <p:cond delay="0"/>
                                  </p:stCondLst>
                                  <p:childTnLst>
                                    <p:set>
                                      <p:cBhvr>
                                        <p:cTn id="108" dur="1" fill="hold">
                                          <p:stCondLst>
                                            <p:cond delay="0"/>
                                          </p:stCondLst>
                                        </p:cTn>
                                        <p:tgtEl>
                                          <p:spTgt spid="74"/>
                                        </p:tgtEl>
                                        <p:attrNameLst>
                                          <p:attrName>style.visibility</p:attrName>
                                        </p:attrNameLst>
                                      </p:cBhvr>
                                      <p:to>
                                        <p:strVal val="visible"/>
                                      </p:to>
                                    </p:set>
                                    <p:anim calcmode="lin" valueType="num">
                                      <p:cBhvr>
                                        <p:cTn id="109" dur="500" fill="hold"/>
                                        <p:tgtEl>
                                          <p:spTgt spid="74"/>
                                        </p:tgtEl>
                                        <p:attrNameLst>
                                          <p:attrName>ppt_w</p:attrName>
                                        </p:attrNameLst>
                                      </p:cBhvr>
                                      <p:tavLst>
                                        <p:tav tm="0">
                                          <p:val>
                                            <p:fltVal val="0"/>
                                          </p:val>
                                        </p:tav>
                                        <p:tav tm="100000">
                                          <p:val>
                                            <p:strVal val="#ppt_w"/>
                                          </p:val>
                                        </p:tav>
                                      </p:tavLst>
                                    </p:anim>
                                    <p:anim calcmode="lin" valueType="num">
                                      <p:cBhvr>
                                        <p:cTn id="110" dur="500" fill="hold"/>
                                        <p:tgtEl>
                                          <p:spTgt spid="74"/>
                                        </p:tgtEl>
                                        <p:attrNameLst>
                                          <p:attrName>ppt_h</p:attrName>
                                        </p:attrNameLst>
                                      </p:cBhvr>
                                      <p:tavLst>
                                        <p:tav tm="0">
                                          <p:val>
                                            <p:fltVal val="0"/>
                                          </p:val>
                                        </p:tav>
                                        <p:tav tm="100000">
                                          <p:val>
                                            <p:strVal val="#ppt_h"/>
                                          </p:val>
                                        </p:tav>
                                      </p:tavLst>
                                    </p:anim>
                                    <p:animEffect transition="in" filter="fade">
                                      <p:cBhvr>
                                        <p:cTn id="111" dur="500"/>
                                        <p:tgtEl>
                                          <p:spTgt spid="74"/>
                                        </p:tgtEl>
                                      </p:cBhvr>
                                    </p:animEffect>
                                  </p:childTnLst>
                                </p:cTn>
                              </p:par>
                            </p:childTnLst>
                          </p:cTn>
                        </p:par>
                        <p:par>
                          <p:cTn id="112" fill="hold">
                            <p:stCondLst>
                              <p:cond delay="9000"/>
                            </p:stCondLst>
                            <p:childTnLst>
                              <p:par>
                                <p:cTn id="113" presetID="53" presetClass="entr" presetSubtype="16" fill="hold" grpId="0" nodeType="afterEffect">
                                  <p:stCondLst>
                                    <p:cond delay="0"/>
                                  </p:stCondLst>
                                  <p:childTnLst>
                                    <p:set>
                                      <p:cBhvr>
                                        <p:cTn id="114" dur="1" fill="hold">
                                          <p:stCondLst>
                                            <p:cond delay="0"/>
                                          </p:stCondLst>
                                        </p:cTn>
                                        <p:tgtEl>
                                          <p:spTgt spid="76"/>
                                        </p:tgtEl>
                                        <p:attrNameLst>
                                          <p:attrName>style.visibility</p:attrName>
                                        </p:attrNameLst>
                                      </p:cBhvr>
                                      <p:to>
                                        <p:strVal val="visible"/>
                                      </p:to>
                                    </p:set>
                                    <p:anim calcmode="lin" valueType="num">
                                      <p:cBhvr>
                                        <p:cTn id="115" dur="500" fill="hold"/>
                                        <p:tgtEl>
                                          <p:spTgt spid="76"/>
                                        </p:tgtEl>
                                        <p:attrNameLst>
                                          <p:attrName>ppt_w</p:attrName>
                                        </p:attrNameLst>
                                      </p:cBhvr>
                                      <p:tavLst>
                                        <p:tav tm="0">
                                          <p:val>
                                            <p:fltVal val="0"/>
                                          </p:val>
                                        </p:tav>
                                        <p:tav tm="100000">
                                          <p:val>
                                            <p:strVal val="#ppt_w"/>
                                          </p:val>
                                        </p:tav>
                                      </p:tavLst>
                                    </p:anim>
                                    <p:anim calcmode="lin" valueType="num">
                                      <p:cBhvr>
                                        <p:cTn id="116" dur="500" fill="hold"/>
                                        <p:tgtEl>
                                          <p:spTgt spid="76"/>
                                        </p:tgtEl>
                                        <p:attrNameLst>
                                          <p:attrName>ppt_h</p:attrName>
                                        </p:attrNameLst>
                                      </p:cBhvr>
                                      <p:tavLst>
                                        <p:tav tm="0">
                                          <p:val>
                                            <p:fltVal val="0"/>
                                          </p:val>
                                        </p:tav>
                                        <p:tav tm="100000">
                                          <p:val>
                                            <p:strVal val="#ppt_h"/>
                                          </p:val>
                                        </p:tav>
                                      </p:tavLst>
                                    </p:anim>
                                    <p:animEffect transition="in" filter="fade">
                                      <p:cBhvr>
                                        <p:cTn id="117" dur="500"/>
                                        <p:tgtEl>
                                          <p:spTgt spid="76"/>
                                        </p:tgtEl>
                                      </p:cBhvr>
                                    </p:animEffect>
                                  </p:childTnLst>
                                </p:cTn>
                              </p:par>
                            </p:childTnLst>
                          </p:cTn>
                        </p:par>
                        <p:par>
                          <p:cTn id="118" fill="hold">
                            <p:stCondLst>
                              <p:cond delay="9500"/>
                            </p:stCondLst>
                            <p:childTnLst>
                              <p:par>
                                <p:cTn id="119" presetID="53" presetClass="entr" presetSubtype="16" fill="hold" grpId="0" nodeType="afterEffect">
                                  <p:stCondLst>
                                    <p:cond delay="0"/>
                                  </p:stCondLst>
                                  <p:childTnLst>
                                    <p:set>
                                      <p:cBhvr>
                                        <p:cTn id="120" dur="1" fill="hold">
                                          <p:stCondLst>
                                            <p:cond delay="0"/>
                                          </p:stCondLst>
                                        </p:cTn>
                                        <p:tgtEl>
                                          <p:spTgt spid="73"/>
                                        </p:tgtEl>
                                        <p:attrNameLst>
                                          <p:attrName>style.visibility</p:attrName>
                                        </p:attrNameLst>
                                      </p:cBhvr>
                                      <p:to>
                                        <p:strVal val="visible"/>
                                      </p:to>
                                    </p:set>
                                    <p:anim calcmode="lin" valueType="num">
                                      <p:cBhvr>
                                        <p:cTn id="121" dur="500" fill="hold"/>
                                        <p:tgtEl>
                                          <p:spTgt spid="73"/>
                                        </p:tgtEl>
                                        <p:attrNameLst>
                                          <p:attrName>ppt_w</p:attrName>
                                        </p:attrNameLst>
                                      </p:cBhvr>
                                      <p:tavLst>
                                        <p:tav tm="0">
                                          <p:val>
                                            <p:fltVal val="0"/>
                                          </p:val>
                                        </p:tav>
                                        <p:tav tm="100000">
                                          <p:val>
                                            <p:strVal val="#ppt_w"/>
                                          </p:val>
                                        </p:tav>
                                      </p:tavLst>
                                    </p:anim>
                                    <p:anim calcmode="lin" valueType="num">
                                      <p:cBhvr>
                                        <p:cTn id="122" dur="500" fill="hold"/>
                                        <p:tgtEl>
                                          <p:spTgt spid="73"/>
                                        </p:tgtEl>
                                        <p:attrNameLst>
                                          <p:attrName>ppt_h</p:attrName>
                                        </p:attrNameLst>
                                      </p:cBhvr>
                                      <p:tavLst>
                                        <p:tav tm="0">
                                          <p:val>
                                            <p:fltVal val="0"/>
                                          </p:val>
                                        </p:tav>
                                        <p:tav tm="100000">
                                          <p:val>
                                            <p:strVal val="#ppt_h"/>
                                          </p:val>
                                        </p:tav>
                                      </p:tavLst>
                                    </p:anim>
                                    <p:animEffect transition="in" filter="fade">
                                      <p:cBhvr>
                                        <p:cTn id="123" dur="500"/>
                                        <p:tgtEl>
                                          <p:spTgt spid="73"/>
                                        </p:tgtEl>
                                      </p:cBhvr>
                                    </p:animEffect>
                                  </p:childTnLst>
                                </p:cTn>
                              </p:par>
                            </p:childTnLst>
                          </p:cTn>
                        </p:par>
                        <p:par>
                          <p:cTn id="124" fill="hold">
                            <p:stCondLst>
                              <p:cond delay="10000"/>
                            </p:stCondLst>
                            <p:childTnLst>
                              <p:par>
                                <p:cTn id="125" presetID="53" presetClass="entr" presetSubtype="16" fill="hold" grpId="0" nodeType="afterEffect">
                                  <p:stCondLst>
                                    <p:cond delay="0"/>
                                  </p:stCondLst>
                                  <p:childTnLst>
                                    <p:set>
                                      <p:cBhvr>
                                        <p:cTn id="126" dur="1" fill="hold">
                                          <p:stCondLst>
                                            <p:cond delay="0"/>
                                          </p:stCondLst>
                                        </p:cTn>
                                        <p:tgtEl>
                                          <p:spTgt spid="42"/>
                                        </p:tgtEl>
                                        <p:attrNameLst>
                                          <p:attrName>style.visibility</p:attrName>
                                        </p:attrNameLst>
                                      </p:cBhvr>
                                      <p:to>
                                        <p:strVal val="visible"/>
                                      </p:to>
                                    </p:set>
                                    <p:anim calcmode="lin" valueType="num">
                                      <p:cBhvr>
                                        <p:cTn id="127" dur="500" fill="hold"/>
                                        <p:tgtEl>
                                          <p:spTgt spid="42"/>
                                        </p:tgtEl>
                                        <p:attrNameLst>
                                          <p:attrName>ppt_w</p:attrName>
                                        </p:attrNameLst>
                                      </p:cBhvr>
                                      <p:tavLst>
                                        <p:tav tm="0">
                                          <p:val>
                                            <p:fltVal val="0"/>
                                          </p:val>
                                        </p:tav>
                                        <p:tav tm="100000">
                                          <p:val>
                                            <p:strVal val="#ppt_w"/>
                                          </p:val>
                                        </p:tav>
                                      </p:tavLst>
                                    </p:anim>
                                    <p:anim calcmode="lin" valueType="num">
                                      <p:cBhvr>
                                        <p:cTn id="128" dur="500" fill="hold"/>
                                        <p:tgtEl>
                                          <p:spTgt spid="42"/>
                                        </p:tgtEl>
                                        <p:attrNameLst>
                                          <p:attrName>ppt_h</p:attrName>
                                        </p:attrNameLst>
                                      </p:cBhvr>
                                      <p:tavLst>
                                        <p:tav tm="0">
                                          <p:val>
                                            <p:fltVal val="0"/>
                                          </p:val>
                                        </p:tav>
                                        <p:tav tm="100000">
                                          <p:val>
                                            <p:strVal val="#ppt_h"/>
                                          </p:val>
                                        </p:tav>
                                      </p:tavLst>
                                    </p:anim>
                                    <p:animEffect transition="in" filter="fade">
                                      <p:cBhvr>
                                        <p:cTn id="129" dur="500"/>
                                        <p:tgtEl>
                                          <p:spTgt spid="42"/>
                                        </p:tgtEl>
                                      </p:cBhvr>
                                    </p:animEffect>
                                  </p:childTnLst>
                                </p:cTn>
                              </p:par>
                            </p:childTnLst>
                          </p:cTn>
                        </p:par>
                        <p:par>
                          <p:cTn id="130" fill="hold">
                            <p:stCondLst>
                              <p:cond delay="10500"/>
                            </p:stCondLst>
                            <p:childTnLst>
                              <p:par>
                                <p:cTn id="131" presetID="53" presetClass="entr" presetSubtype="16" fill="hold" nodeType="afterEffect">
                                  <p:stCondLst>
                                    <p:cond delay="0"/>
                                  </p:stCondLst>
                                  <p:childTnLst>
                                    <p:set>
                                      <p:cBhvr>
                                        <p:cTn id="132" dur="1" fill="hold">
                                          <p:stCondLst>
                                            <p:cond delay="0"/>
                                          </p:stCondLst>
                                        </p:cTn>
                                        <p:tgtEl>
                                          <p:spTgt spid="43"/>
                                        </p:tgtEl>
                                        <p:attrNameLst>
                                          <p:attrName>style.visibility</p:attrName>
                                        </p:attrNameLst>
                                      </p:cBhvr>
                                      <p:to>
                                        <p:strVal val="visible"/>
                                      </p:to>
                                    </p:set>
                                    <p:anim calcmode="lin" valueType="num">
                                      <p:cBhvr>
                                        <p:cTn id="133" dur="500" fill="hold"/>
                                        <p:tgtEl>
                                          <p:spTgt spid="43"/>
                                        </p:tgtEl>
                                        <p:attrNameLst>
                                          <p:attrName>ppt_w</p:attrName>
                                        </p:attrNameLst>
                                      </p:cBhvr>
                                      <p:tavLst>
                                        <p:tav tm="0">
                                          <p:val>
                                            <p:fltVal val="0"/>
                                          </p:val>
                                        </p:tav>
                                        <p:tav tm="100000">
                                          <p:val>
                                            <p:strVal val="#ppt_w"/>
                                          </p:val>
                                        </p:tav>
                                      </p:tavLst>
                                    </p:anim>
                                    <p:anim calcmode="lin" valueType="num">
                                      <p:cBhvr>
                                        <p:cTn id="134" dur="500" fill="hold"/>
                                        <p:tgtEl>
                                          <p:spTgt spid="43"/>
                                        </p:tgtEl>
                                        <p:attrNameLst>
                                          <p:attrName>ppt_h</p:attrName>
                                        </p:attrNameLst>
                                      </p:cBhvr>
                                      <p:tavLst>
                                        <p:tav tm="0">
                                          <p:val>
                                            <p:fltVal val="0"/>
                                          </p:val>
                                        </p:tav>
                                        <p:tav tm="100000">
                                          <p:val>
                                            <p:strVal val="#ppt_h"/>
                                          </p:val>
                                        </p:tav>
                                      </p:tavLst>
                                    </p:anim>
                                    <p:animEffect transition="in" filter="fade">
                                      <p:cBhvr>
                                        <p:cTn id="135" dur="500"/>
                                        <p:tgtEl>
                                          <p:spTgt spid="43"/>
                                        </p:tgtEl>
                                      </p:cBhvr>
                                    </p:animEffect>
                                  </p:childTnLst>
                                </p:cTn>
                              </p:par>
                            </p:childTnLst>
                          </p:cTn>
                        </p:par>
                        <p:par>
                          <p:cTn id="136" fill="hold">
                            <p:stCondLst>
                              <p:cond delay="11000"/>
                            </p:stCondLst>
                            <p:childTnLst>
                              <p:par>
                                <p:cTn id="137" presetID="53" presetClass="entr" presetSubtype="16" fill="hold" grpId="0" nodeType="after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p:cTn id="139" dur="500" fill="hold"/>
                                        <p:tgtEl>
                                          <p:spTgt spid="49"/>
                                        </p:tgtEl>
                                        <p:attrNameLst>
                                          <p:attrName>ppt_w</p:attrName>
                                        </p:attrNameLst>
                                      </p:cBhvr>
                                      <p:tavLst>
                                        <p:tav tm="0">
                                          <p:val>
                                            <p:fltVal val="0"/>
                                          </p:val>
                                        </p:tav>
                                        <p:tav tm="100000">
                                          <p:val>
                                            <p:strVal val="#ppt_w"/>
                                          </p:val>
                                        </p:tav>
                                      </p:tavLst>
                                    </p:anim>
                                    <p:anim calcmode="lin" valueType="num">
                                      <p:cBhvr>
                                        <p:cTn id="140" dur="500" fill="hold"/>
                                        <p:tgtEl>
                                          <p:spTgt spid="49"/>
                                        </p:tgtEl>
                                        <p:attrNameLst>
                                          <p:attrName>ppt_h</p:attrName>
                                        </p:attrNameLst>
                                      </p:cBhvr>
                                      <p:tavLst>
                                        <p:tav tm="0">
                                          <p:val>
                                            <p:fltVal val="0"/>
                                          </p:val>
                                        </p:tav>
                                        <p:tav tm="100000">
                                          <p:val>
                                            <p:strVal val="#ppt_h"/>
                                          </p:val>
                                        </p:tav>
                                      </p:tavLst>
                                    </p:anim>
                                    <p:animEffect transition="in" filter="fade">
                                      <p:cBhvr>
                                        <p:cTn id="141" dur="500"/>
                                        <p:tgtEl>
                                          <p:spTgt spid="49"/>
                                        </p:tgtEl>
                                      </p:cBhvr>
                                    </p:animEffect>
                                  </p:childTnLst>
                                </p:cTn>
                              </p:par>
                            </p:childTnLst>
                          </p:cTn>
                        </p:par>
                        <p:par>
                          <p:cTn id="142" fill="hold">
                            <p:stCondLst>
                              <p:cond delay="11500"/>
                            </p:stCondLst>
                            <p:childTnLst>
                              <p:par>
                                <p:cTn id="143" presetID="53" presetClass="entr" presetSubtype="16" fill="hold" grpId="0" nodeType="afterEffect">
                                  <p:stCondLst>
                                    <p:cond delay="0"/>
                                  </p:stCondLst>
                                  <p:childTnLst>
                                    <p:set>
                                      <p:cBhvr>
                                        <p:cTn id="144" dur="1" fill="hold">
                                          <p:stCondLst>
                                            <p:cond delay="0"/>
                                          </p:stCondLst>
                                        </p:cTn>
                                        <p:tgtEl>
                                          <p:spTgt spid="52"/>
                                        </p:tgtEl>
                                        <p:attrNameLst>
                                          <p:attrName>style.visibility</p:attrName>
                                        </p:attrNameLst>
                                      </p:cBhvr>
                                      <p:to>
                                        <p:strVal val="visible"/>
                                      </p:to>
                                    </p:set>
                                    <p:anim calcmode="lin" valueType="num">
                                      <p:cBhvr>
                                        <p:cTn id="145" dur="500" fill="hold"/>
                                        <p:tgtEl>
                                          <p:spTgt spid="52"/>
                                        </p:tgtEl>
                                        <p:attrNameLst>
                                          <p:attrName>ppt_w</p:attrName>
                                        </p:attrNameLst>
                                      </p:cBhvr>
                                      <p:tavLst>
                                        <p:tav tm="0">
                                          <p:val>
                                            <p:fltVal val="0"/>
                                          </p:val>
                                        </p:tav>
                                        <p:tav tm="100000">
                                          <p:val>
                                            <p:strVal val="#ppt_w"/>
                                          </p:val>
                                        </p:tav>
                                      </p:tavLst>
                                    </p:anim>
                                    <p:anim calcmode="lin" valueType="num">
                                      <p:cBhvr>
                                        <p:cTn id="146" dur="500" fill="hold"/>
                                        <p:tgtEl>
                                          <p:spTgt spid="52"/>
                                        </p:tgtEl>
                                        <p:attrNameLst>
                                          <p:attrName>ppt_h</p:attrName>
                                        </p:attrNameLst>
                                      </p:cBhvr>
                                      <p:tavLst>
                                        <p:tav tm="0">
                                          <p:val>
                                            <p:fltVal val="0"/>
                                          </p:val>
                                        </p:tav>
                                        <p:tav tm="100000">
                                          <p:val>
                                            <p:strVal val="#ppt_h"/>
                                          </p:val>
                                        </p:tav>
                                      </p:tavLst>
                                    </p:anim>
                                    <p:animEffect transition="in" filter="fade">
                                      <p:cBhvr>
                                        <p:cTn id="147" dur="500"/>
                                        <p:tgtEl>
                                          <p:spTgt spid="52"/>
                                        </p:tgtEl>
                                      </p:cBhvr>
                                    </p:animEffect>
                                  </p:childTnLst>
                                </p:cTn>
                              </p:par>
                            </p:childTnLst>
                          </p:cTn>
                        </p:par>
                        <p:par>
                          <p:cTn id="148" fill="hold">
                            <p:stCondLst>
                              <p:cond delay="12000"/>
                            </p:stCondLst>
                            <p:childTnLst>
                              <p:par>
                                <p:cTn id="149" presetID="53" presetClass="entr" presetSubtype="16" fill="hold" nodeType="afterEffect">
                                  <p:stCondLst>
                                    <p:cond delay="0"/>
                                  </p:stCondLst>
                                  <p:childTnLst>
                                    <p:set>
                                      <p:cBhvr>
                                        <p:cTn id="150" dur="1" fill="hold">
                                          <p:stCondLst>
                                            <p:cond delay="0"/>
                                          </p:stCondLst>
                                        </p:cTn>
                                        <p:tgtEl>
                                          <p:spTgt spid="38"/>
                                        </p:tgtEl>
                                        <p:attrNameLst>
                                          <p:attrName>style.visibility</p:attrName>
                                        </p:attrNameLst>
                                      </p:cBhvr>
                                      <p:to>
                                        <p:strVal val="visible"/>
                                      </p:to>
                                    </p:set>
                                    <p:anim calcmode="lin" valueType="num">
                                      <p:cBhvr>
                                        <p:cTn id="151" dur="500" fill="hold"/>
                                        <p:tgtEl>
                                          <p:spTgt spid="38"/>
                                        </p:tgtEl>
                                        <p:attrNameLst>
                                          <p:attrName>ppt_w</p:attrName>
                                        </p:attrNameLst>
                                      </p:cBhvr>
                                      <p:tavLst>
                                        <p:tav tm="0">
                                          <p:val>
                                            <p:fltVal val="0"/>
                                          </p:val>
                                        </p:tav>
                                        <p:tav tm="100000">
                                          <p:val>
                                            <p:strVal val="#ppt_w"/>
                                          </p:val>
                                        </p:tav>
                                      </p:tavLst>
                                    </p:anim>
                                    <p:anim calcmode="lin" valueType="num">
                                      <p:cBhvr>
                                        <p:cTn id="152" dur="500" fill="hold"/>
                                        <p:tgtEl>
                                          <p:spTgt spid="38"/>
                                        </p:tgtEl>
                                        <p:attrNameLst>
                                          <p:attrName>ppt_h</p:attrName>
                                        </p:attrNameLst>
                                      </p:cBhvr>
                                      <p:tavLst>
                                        <p:tav tm="0">
                                          <p:val>
                                            <p:fltVal val="0"/>
                                          </p:val>
                                        </p:tav>
                                        <p:tav tm="100000">
                                          <p:val>
                                            <p:strVal val="#ppt_h"/>
                                          </p:val>
                                        </p:tav>
                                      </p:tavLst>
                                    </p:anim>
                                    <p:animEffect transition="in" filter="fade">
                                      <p:cBhvr>
                                        <p:cTn id="1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5" grpId="0" animBg="1"/>
      <p:bldP spid="50" grpId="0" animBg="1"/>
      <p:bldP spid="56" grpId="0" animBg="1"/>
      <p:bldP spid="75" grpId="0"/>
      <p:bldP spid="74" grpId="0"/>
      <p:bldP spid="76" grpId="0"/>
      <p:bldP spid="73" grpId="0"/>
      <p:bldP spid="42" grpId="0" animBg="1"/>
      <p:bldP spid="49" grpId="0" animBg="1"/>
      <p:bldP spid="5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千图设计师MC：ID 29795607库_组合 1">
            <a:extLst>
              <a:ext uri="{FF2B5EF4-FFF2-40B4-BE49-F238E27FC236}">
                <a16:creationId xmlns:a16="http://schemas.microsoft.com/office/drawing/2014/main" id="{AA5A70DB-1A96-431A-930C-99C47A07E2BF}"/>
              </a:ext>
            </a:extLst>
          </p:cNvPr>
          <p:cNvGrpSpPr/>
          <p:nvPr>
            <p:custDataLst>
              <p:tags r:id="rId1"/>
            </p:custDataLst>
          </p:nvPr>
        </p:nvGrpSpPr>
        <p:grpSpPr>
          <a:xfrm>
            <a:off x="4469257" y="2788142"/>
            <a:ext cx="3353084" cy="3341159"/>
            <a:chOff x="4469256" y="2788142"/>
            <a:chExt cx="3353084" cy="3341158"/>
          </a:xfrm>
        </p:grpSpPr>
        <p:sp>
          <p:nvSpPr>
            <p:cNvPr id="4" name="Freeform: Shape 36">
              <a:extLst>
                <a:ext uri="{FF2B5EF4-FFF2-40B4-BE49-F238E27FC236}">
                  <a16:creationId xmlns:a16="http://schemas.microsoft.com/office/drawing/2014/main" id="{39B4D051-8A63-422A-9535-574F6EA051C3}"/>
                </a:ext>
              </a:extLst>
            </p:cNvPr>
            <p:cNvSpPr>
              <a:spLocks/>
            </p:cNvSpPr>
            <p:nvPr/>
          </p:nvSpPr>
          <p:spPr bwMode="auto">
            <a:xfrm rot="767818" flipH="1">
              <a:off x="4994461" y="2788142"/>
              <a:ext cx="2370692" cy="1357363"/>
            </a:xfrm>
            <a:custGeom>
              <a:avLst/>
              <a:gdLst/>
              <a:ahLst/>
              <a:cxnLst>
                <a:cxn ang="0">
                  <a:pos x="405" y="173"/>
                </a:cxn>
                <a:cxn ang="0">
                  <a:pos x="37" y="74"/>
                </a:cxn>
                <a:cxn ang="0">
                  <a:pos x="28" y="59"/>
                </a:cxn>
                <a:cxn ang="0">
                  <a:pos x="0" y="144"/>
                </a:cxn>
                <a:cxn ang="0">
                  <a:pos x="87" y="162"/>
                </a:cxn>
                <a:cxn ang="0">
                  <a:pos x="79" y="147"/>
                </a:cxn>
                <a:cxn ang="0">
                  <a:pos x="332" y="215"/>
                </a:cxn>
                <a:cxn ang="0">
                  <a:pos x="345" y="244"/>
                </a:cxn>
                <a:cxn ang="0">
                  <a:pos x="425" y="215"/>
                </a:cxn>
                <a:cxn ang="0">
                  <a:pos x="405" y="173"/>
                </a:cxn>
              </a:cxnLst>
              <a:rect l="0" t="0" r="r" b="b"/>
              <a:pathLst>
                <a:path w="425" h="244">
                  <a:moveTo>
                    <a:pt x="405" y="173"/>
                  </a:moveTo>
                  <a:cubicBezTo>
                    <a:pt x="330" y="44"/>
                    <a:pt x="166" y="0"/>
                    <a:pt x="37" y="74"/>
                  </a:cubicBezTo>
                  <a:cubicBezTo>
                    <a:pt x="28" y="59"/>
                    <a:pt x="28" y="59"/>
                    <a:pt x="28" y="59"/>
                  </a:cubicBezTo>
                  <a:cubicBezTo>
                    <a:pt x="0" y="144"/>
                    <a:pt x="0" y="144"/>
                    <a:pt x="0" y="144"/>
                  </a:cubicBezTo>
                  <a:cubicBezTo>
                    <a:pt x="87" y="162"/>
                    <a:pt x="87" y="162"/>
                    <a:pt x="87" y="162"/>
                  </a:cubicBezTo>
                  <a:cubicBezTo>
                    <a:pt x="79" y="147"/>
                    <a:pt x="79" y="147"/>
                    <a:pt x="79" y="147"/>
                  </a:cubicBezTo>
                  <a:cubicBezTo>
                    <a:pt x="168" y="96"/>
                    <a:pt x="281" y="126"/>
                    <a:pt x="332" y="215"/>
                  </a:cubicBezTo>
                  <a:cubicBezTo>
                    <a:pt x="337" y="224"/>
                    <a:pt x="342" y="234"/>
                    <a:pt x="345" y="244"/>
                  </a:cubicBezTo>
                  <a:cubicBezTo>
                    <a:pt x="425" y="215"/>
                    <a:pt x="425" y="215"/>
                    <a:pt x="425" y="215"/>
                  </a:cubicBezTo>
                  <a:cubicBezTo>
                    <a:pt x="419" y="201"/>
                    <a:pt x="413" y="186"/>
                    <a:pt x="405" y="173"/>
                  </a:cubicBezTo>
                  <a:close/>
                </a:path>
              </a:pathLst>
            </a:custGeom>
            <a:solidFill>
              <a:schemeClr val="accent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 name="Freeform: Shape 37">
              <a:extLst>
                <a:ext uri="{FF2B5EF4-FFF2-40B4-BE49-F238E27FC236}">
                  <a16:creationId xmlns:a16="http://schemas.microsoft.com/office/drawing/2014/main" id="{1FBE64F5-AA26-40A4-BE34-1D6DAF4A87A3}"/>
                </a:ext>
              </a:extLst>
            </p:cNvPr>
            <p:cNvSpPr>
              <a:spLocks/>
            </p:cNvSpPr>
            <p:nvPr/>
          </p:nvSpPr>
          <p:spPr bwMode="auto">
            <a:xfrm rot="767818" flipH="1">
              <a:off x="6414936" y="3777375"/>
              <a:ext cx="1407404" cy="2351925"/>
            </a:xfrm>
            <a:custGeom>
              <a:avLst/>
              <a:gdLst/>
              <a:ahLst/>
              <a:cxnLst>
                <a:cxn ang="0">
                  <a:pos x="252" y="404"/>
                </a:cxn>
                <a:cxn ang="0">
                  <a:pos x="223" y="319"/>
                </a:cxn>
                <a:cxn ang="0">
                  <a:pos x="215" y="334"/>
                </a:cxn>
                <a:cxn ang="0">
                  <a:pos x="147" y="81"/>
                </a:cxn>
                <a:cxn ang="0">
                  <a:pos x="166" y="54"/>
                </a:cxn>
                <a:cxn ang="0">
                  <a:pos x="101" y="0"/>
                </a:cxn>
                <a:cxn ang="0">
                  <a:pos x="74" y="39"/>
                </a:cxn>
                <a:cxn ang="0">
                  <a:pos x="173" y="406"/>
                </a:cxn>
                <a:cxn ang="0">
                  <a:pos x="164" y="421"/>
                </a:cxn>
                <a:cxn ang="0">
                  <a:pos x="252" y="404"/>
                </a:cxn>
              </a:cxnLst>
              <a:rect l="0" t="0" r="r" b="b"/>
              <a:pathLst>
                <a:path w="252" h="421">
                  <a:moveTo>
                    <a:pt x="252" y="404"/>
                  </a:moveTo>
                  <a:cubicBezTo>
                    <a:pt x="223" y="319"/>
                    <a:pt x="223" y="319"/>
                    <a:pt x="223" y="319"/>
                  </a:cubicBezTo>
                  <a:cubicBezTo>
                    <a:pt x="215" y="334"/>
                    <a:pt x="215" y="334"/>
                    <a:pt x="215" y="334"/>
                  </a:cubicBezTo>
                  <a:cubicBezTo>
                    <a:pt x="126" y="282"/>
                    <a:pt x="96" y="169"/>
                    <a:pt x="147" y="81"/>
                  </a:cubicBezTo>
                  <a:cubicBezTo>
                    <a:pt x="153" y="71"/>
                    <a:pt x="159" y="62"/>
                    <a:pt x="166" y="54"/>
                  </a:cubicBezTo>
                  <a:cubicBezTo>
                    <a:pt x="101" y="0"/>
                    <a:pt x="101" y="0"/>
                    <a:pt x="101" y="0"/>
                  </a:cubicBezTo>
                  <a:cubicBezTo>
                    <a:pt x="91" y="12"/>
                    <a:pt x="82" y="25"/>
                    <a:pt x="74" y="39"/>
                  </a:cubicBezTo>
                  <a:cubicBezTo>
                    <a:pt x="0" y="167"/>
                    <a:pt x="44" y="332"/>
                    <a:pt x="173" y="406"/>
                  </a:cubicBezTo>
                  <a:cubicBezTo>
                    <a:pt x="164" y="421"/>
                    <a:pt x="164" y="421"/>
                    <a:pt x="164" y="421"/>
                  </a:cubicBezTo>
                  <a:lnTo>
                    <a:pt x="252" y="404"/>
                  </a:lnTo>
                  <a:close/>
                </a:path>
              </a:pathLst>
            </a:custGeom>
            <a:solidFill>
              <a:schemeClr val="accent2"/>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Freeform: Shape 38">
              <a:extLst>
                <a:ext uri="{FF2B5EF4-FFF2-40B4-BE49-F238E27FC236}">
                  <a16:creationId xmlns:a16="http://schemas.microsoft.com/office/drawing/2014/main" id="{CAAA92BB-33C3-42C4-969E-193B6D5081BC}"/>
                </a:ext>
              </a:extLst>
            </p:cNvPr>
            <p:cNvSpPr>
              <a:spLocks/>
            </p:cNvSpPr>
            <p:nvPr/>
          </p:nvSpPr>
          <p:spPr bwMode="auto">
            <a:xfrm rot="767818" flipH="1">
              <a:off x="4469256" y="3989979"/>
              <a:ext cx="1857773" cy="1882793"/>
            </a:xfrm>
            <a:custGeom>
              <a:avLst/>
              <a:gdLst/>
              <a:ahLst/>
              <a:cxnLst>
                <a:cxn ang="0">
                  <a:pos x="274" y="0"/>
                </a:cxn>
                <a:cxn ang="0">
                  <a:pos x="215" y="67"/>
                </a:cxn>
                <a:cxn ang="0">
                  <a:pos x="232" y="67"/>
                </a:cxn>
                <a:cxn ang="0">
                  <a:pos x="47" y="252"/>
                </a:cxn>
                <a:cxn ang="0">
                  <a:pos x="14" y="250"/>
                </a:cxn>
                <a:cxn ang="0">
                  <a:pos x="0" y="332"/>
                </a:cxn>
                <a:cxn ang="0">
                  <a:pos x="47" y="337"/>
                </a:cxn>
                <a:cxn ang="0">
                  <a:pos x="316" y="67"/>
                </a:cxn>
                <a:cxn ang="0">
                  <a:pos x="333" y="67"/>
                </a:cxn>
                <a:cxn ang="0">
                  <a:pos x="274" y="0"/>
                </a:cxn>
              </a:cxnLst>
              <a:rect l="0" t="0" r="r" b="b"/>
              <a:pathLst>
                <a:path w="333" h="337">
                  <a:moveTo>
                    <a:pt x="274" y="0"/>
                  </a:moveTo>
                  <a:cubicBezTo>
                    <a:pt x="215" y="67"/>
                    <a:pt x="215" y="67"/>
                    <a:pt x="215" y="67"/>
                  </a:cubicBezTo>
                  <a:cubicBezTo>
                    <a:pt x="232" y="67"/>
                    <a:pt x="232" y="67"/>
                    <a:pt x="232" y="67"/>
                  </a:cubicBezTo>
                  <a:cubicBezTo>
                    <a:pt x="232" y="170"/>
                    <a:pt x="149" y="252"/>
                    <a:pt x="47" y="252"/>
                  </a:cubicBezTo>
                  <a:cubicBezTo>
                    <a:pt x="36" y="252"/>
                    <a:pt x="25" y="251"/>
                    <a:pt x="14" y="250"/>
                  </a:cubicBezTo>
                  <a:cubicBezTo>
                    <a:pt x="0" y="332"/>
                    <a:pt x="0" y="332"/>
                    <a:pt x="0" y="332"/>
                  </a:cubicBezTo>
                  <a:cubicBezTo>
                    <a:pt x="15" y="335"/>
                    <a:pt x="31" y="337"/>
                    <a:pt x="47" y="337"/>
                  </a:cubicBezTo>
                  <a:cubicBezTo>
                    <a:pt x="195" y="337"/>
                    <a:pt x="316" y="216"/>
                    <a:pt x="316" y="67"/>
                  </a:cubicBezTo>
                  <a:cubicBezTo>
                    <a:pt x="333" y="67"/>
                    <a:pt x="333" y="67"/>
                    <a:pt x="333" y="67"/>
                  </a:cubicBezTo>
                  <a:lnTo>
                    <a:pt x="274" y="0"/>
                  </a:lnTo>
                  <a:close/>
                </a:path>
              </a:pathLst>
            </a:custGeom>
            <a:solidFill>
              <a:schemeClr val="accent3"/>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Group 5">
            <a:extLst>
              <a:ext uri="{FF2B5EF4-FFF2-40B4-BE49-F238E27FC236}">
                <a16:creationId xmlns:a16="http://schemas.microsoft.com/office/drawing/2014/main" id="{8CCF1EE2-2A63-48B3-9D7B-54648ED713FF}"/>
              </a:ext>
            </a:extLst>
          </p:cNvPr>
          <p:cNvGrpSpPr/>
          <p:nvPr/>
        </p:nvGrpSpPr>
        <p:grpSpPr>
          <a:xfrm>
            <a:off x="5828168" y="1323187"/>
            <a:ext cx="573299" cy="573299"/>
            <a:chOff x="5828167" y="1279968"/>
            <a:chExt cx="573299" cy="573299"/>
          </a:xfrm>
        </p:grpSpPr>
        <p:sp>
          <p:nvSpPr>
            <p:cNvPr id="30" name="Oval 51">
              <a:extLst>
                <a:ext uri="{FF2B5EF4-FFF2-40B4-BE49-F238E27FC236}">
                  <a16:creationId xmlns:a16="http://schemas.microsoft.com/office/drawing/2014/main" id="{87846828-C5BF-4BED-BA90-B24233545C53}"/>
                </a:ext>
              </a:extLst>
            </p:cNvPr>
            <p:cNvSpPr/>
            <p:nvPr/>
          </p:nvSpPr>
          <p:spPr>
            <a:xfrm>
              <a:off x="5828167" y="1279968"/>
              <a:ext cx="573299" cy="573299"/>
            </a:xfrm>
            <a:prstGeom prst="ellipse">
              <a:avLst/>
            </a:prstGeom>
            <a:solidFill>
              <a:schemeClr val="accent1"/>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1" name="Freeform: Shape 52">
              <a:extLst>
                <a:ext uri="{FF2B5EF4-FFF2-40B4-BE49-F238E27FC236}">
                  <a16:creationId xmlns:a16="http://schemas.microsoft.com/office/drawing/2014/main" id="{5F006F5B-9073-4FB0-813D-9DB85AAF6C60}"/>
                </a:ext>
              </a:extLst>
            </p:cNvPr>
            <p:cNvSpPr>
              <a:spLocks/>
            </p:cNvSpPr>
            <p:nvPr/>
          </p:nvSpPr>
          <p:spPr bwMode="auto">
            <a:xfrm>
              <a:off x="5994339" y="1389212"/>
              <a:ext cx="240954" cy="354812"/>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1" name="Group 3">
            <a:extLst>
              <a:ext uri="{FF2B5EF4-FFF2-40B4-BE49-F238E27FC236}">
                <a16:creationId xmlns:a16="http://schemas.microsoft.com/office/drawing/2014/main" id="{B0AAB47A-0F2F-4497-911C-AE9C1B1545D3}"/>
              </a:ext>
            </a:extLst>
          </p:cNvPr>
          <p:cNvGrpSpPr/>
          <p:nvPr/>
        </p:nvGrpSpPr>
        <p:grpSpPr>
          <a:xfrm>
            <a:off x="8006977" y="3891703"/>
            <a:ext cx="573299" cy="573299"/>
            <a:chOff x="8975475" y="3781434"/>
            <a:chExt cx="573299" cy="573299"/>
          </a:xfrm>
        </p:grpSpPr>
        <p:sp>
          <p:nvSpPr>
            <p:cNvPr id="25" name="Oval 40">
              <a:extLst>
                <a:ext uri="{FF2B5EF4-FFF2-40B4-BE49-F238E27FC236}">
                  <a16:creationId xmlns:a16="http://schemas.microsoft.com/office/drawing/2014/main" id="{0254F92A-960B-4992-899A-4DB54DA9C979}"/>
                </a:ext>
              </a:extLst>
            </p:cNvPr>
            <p:cNvSpPr/>
            <p:nvPr/>
          </p:nvSpPr>
          <p:spPr>
            <a:xfrm>
              <a:off x="8975475" y="3781434"/>
              <a:ext cx="573299" cy="573299"/>
            </a:xfrm>
            <a:prstGeom prst="ellipse">
              <a:avLst/>
            </a:prstGeom>
            <a:solidFill>
              <a:schemeClr val="accent2"/>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Freeform: Shape 41">
              <a:extLst>
                <a:ext uri="{FF2B5EF4-FFF2-40B4-BE49-F238E27FC236}">
                  <a16:creationId xmlns:a16="http://schemas.microsoft.com/office/drawing/2014/main" id="{9E075C49-06E0-4C65-9A05-F3BAF0A41F65}"/>
                </a:ext>
              </a:extLst>
            </p:cNvPr>
            <p:cNvSpPr>
              <a:spLocks/>
            </p:cNvSpPr>
            <p:nvPr/>
          </p:nvSpPr>
          <p:spPr bwMode="auto">
            <a:xfrm>
              <a:off x="9098645" y="3915985"/>
              <a:ext cx="326959" cy="304196"/>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0" name="Group 4">
            <a:extLst>
              <a:ext uri="{FF2B5EF4-FFF2-40B4-BE49-F238E27FC236}">
                <a16:creationId xmlns:a16="http://schemas.microsoft.com/office/drawing/2014/main" id="{1EA35406-F677-4C4B-BAC2-B6E2012D71E1}"/>
              </a:ext>
            </a:extLst>
          </p:cNvPr>
          <p:cNvGrpSpPr/>
          <p:nvPr/>
        </p:nvGrpSpPr>
        <p:grpSpPr>
          <a:xfrm>
            <a:off x="3645700" y="3891703"/>
            <a:ext cx="573299" cy="573299"/>
            <a:chOff x="3645699" y="3297375"/>
            <a:chExt cx="573299" cy="573299"/>
          </a:xfrm>
        </p:grpSpPr>
        <p:sp>
          <p:nvSpPr>
            <p:cNvPr id="14" name="Oval 43">
              <a:extLst>
                <a:ext uri="{FF2B5EF4-FFF2-40B4-BE49-F238E27FC236}">
                  <a16:creationId xmlns:a16="http://schemas.microsoft.com/office/drawing/2014/main" id="{23235658-5027-4C20-A72D-4259E50D126F}"/>
                </a:ext>
              </a:extLst>
            </p:cNvPr>
            <p:cNvSpPr/>
            <p:nvPr/>
          </p:nvSpPr>
          <p:spPr>
            <a:xfrm>
              <a:off x="3645699" y="3297375"/>
              <a:ext cx="573299" cy="573299"/>
            </a:xfrm>
            <a:prstGeom prst="ellipse">
              <a:avLst/>
            </a:prstGeom>
            <a:solidFill>
              <a:schemeClr val="accent3"/>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5" name="Group 44">
              <a:extLst>
                <a:ext uri="{FF2B5EF4-FFF2-40B4-BE49-F238E27FC236}">
                  <a16:creationId xmlns:a16="http://schemas.microsoft.com/office/drawing/2014/main" id="{D1200936-4515-4F7F-9CD5-8693C4523819}"/>
                </a:ext>
              </a:extLst>
            </p:cNvPr>
            <p:cNvGrpSpPr/>
            <p:nvPr/>
          </p:nvGrpSpPr>
          <p:grpSpPr>
            <a:xfrm>
              <a:off x="3761219" y="3427552"/>
              <a:ext cx="342260" cy="312973"/>
              <a:chOff x="2046288" y="3759200"/>
              <a:chExt cx="296863" cy="271463"/>
            </a:xfrm>
            <a:solidFill>
              <a:schemeClr val="bg1"/>
            </a:solidFill>
          </p:grpSpPr>
          <p:sp>
            <p:nvSpPr>
              <p:cNvPr id="16" name="Rectangle 45">
                <a:extLst>
                  <a:ext uri="{FF2B5EF4-FFF2-40B4-BE49-F238E27FC236}">
                    <a16:creationId xmlns:a16="http://schemas.microsoft.com/office/drawing/2014/main" id="{B77390DA-099C-4B47-A423-E3D8F38AD956}"/>
                  </a:ext>
                </a:extLst>
              </p:cNvPr>
              <p:cNvSpPr>
                <a:spLocks/>
              </p:cNvSpPr>
              <p:nvPr/>
            </p:nvSpPr>
            <p:spPr bwMode="auto">
              <a:xfrm>
                <a:off x="2065338" y="3973513"/>
                <a:ext cx="55563" cy="57150"/>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Rectangle 46">
                <a:extLst>
                  <a:ext uri="{FF2B5EF4-FFF2-40B4-BE49-F238E27FC236}">
                    <a16:creationId xmlns:a16="http://schemas.microsoft.com/office/drawing/2014/main" id="{2B05CDCD-E809-4FBD-AC86-94AFFDE617A7}"/>
                  </a:ext>
                </a:extLst>
              </p:cNvPr>
              <p:cNvSpPr>
                <a:spLocks/>
              </p:cNvSpPr>
              <p:nvPr/>
            </p:nvSpPr>
            <p:spPr bwMode="auto">
              <a:xfrm>
                <a:off x="2139950" y="3935413"/>
                <a:ext cx="55563" cy="95250"/>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Rectangle 47">
                <a:extLst>
                  <a:ext uri="{FF2B5EF4-FFF2-40B4-BE49-F238E27FC236}">
                    <a16:creationId xmlns:a16="http://schemas.microsoft.com/office/drawing/2014/main" id="{34992D43-E46C-4209-B3A8-C686DD3DBDFC}"/>
                  </a:ext>
                </a:extLst>
              </p:cNvPr>
              <p:cNvSpPr>
                <a:spLocks/>
              </p:cNvSpPr>
              <p:nvPr/>
            </p:nvSpPr>
            <p:spPr bwMode="auto">
              <a:xfrm>
                <a:off x="2212975" y="3898900"/>
                <a:ext cx="57150" cy="131763"/>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Rectangle 48">
                <a:extLst>
                  <a:ext uri="{FF2B5EF4-FFF2-40B4-BE49-F238E27FC236}">
                    <a16:creationId xmlns:a16="http://schemas.microsoft.com/office/drawing/2014/main" id="{0B4E2137-2740-46CC-9762-41D0828EC5BD}"/>
                  </a:ext>
                </a:extLst>
              </p:cNvPr>
              <p:cNvSpPr>
                <a:spLocks/>
              </p:cNvSpPr>
              <p:nvPr/>
            </p:nvSpPr>
            <p:spPr bwMode="auto">
              <a:xfrm>
                <a:off x="2287588" y="3860800"/>
                <a:ext cx="55563" cy="169863"/>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Freeform: Shape 49">
                <a:extLst>
                  <a:ext uri="{FF2B5EF4-FFF2-40B4-BE49-F238E27FC236}">
                    <a16:creationId xmlns:a16="http://schemas.microsoft.com/office/drawing/2014/main" id="{56CF39C8-4F89-45CC-ACAA-648EE22501F6}"/>
                  </a:ext>
                </a:extLst>
              </p:cNvPr>
              <p:cNvSpPr>
                <a:spLocks/>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sp>
        <p:nvSpPr>
          <p:cNvPr id="32" name="išľíďè">
            <a:extLst>
              <a:ext uri="{FF2B5EF4-FFF2-40B4-BE49-F238E27FC236}">
                <a16:creationId xmlns:a16="http://schemas.microsoft.com/office/drawing/2014/main" id="{4E1B7CAB-A726-4D73-BE5C-AA79F8AC8AF5}"/>
              </a:ext>
            </a:extLst>
          </p:cNvPr>
          <p:cNvSpPr/>
          <p:nvPr/>
        </p:nvSpPr>
        <p:spPr bwMode="auto">
          <a:xfrm>
            <a:off x="6633275" y="1688870"/>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3" name="iSlíďè">
            <a:extLst>
              <a:ext uri="{FF2B5EF4-FFF2-40B4-BE49-F238E27FC236}">
                <a16:creationId xmlns:a16="http://schemas.microsoft.com/office/drawing/2014/main" id="{0622E4B2-D5AA-49D8-8BC5-D39989D3CD41}"/>
              </a:ext>
            </a:extLst>
          </p:cNvPr>
          <p:cNvSpPr txBox="1"/>
          <p:nvPr/>
        </p:nvSpPr>
        <p:spPr bwMode="auto">
          <a:xfrm>
            <a:off x="7070322" y="1323187"/>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sp>
        <p:nvSpPr>
          <p:cNvPr id="34" name="išľíďè">
            <a:extLst>
              <a:ext uri="{FF2B5EF4-FFF2-40B4-BE49-F238E27FC236}">
                <a16:creationId xmlns:a16="http://schemas.microsoft.com/office/drawing/2014/main" id="{C9888A56-1427-41AA-A493-93019556C4AE}"/>
              </a:ext>
            </a:extLst>
          </p:cNvPr>
          <p:cNvSpPr/>
          <p:nvPr/>
        </p:nvSpPr>
        <p:spPr bwMode="auto">
          <a:xfrm>
            <a:off x="1341547" y="4465002"/>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5" name="iSlíďè">
            <a:extLst>
              <a:ext uri="{FF2B5EF4-FFF2-40B4-BE49-F238E27FC236}">
                <a16:creationId xmlns:a16="http://schemas.microsoft.com/office/drawing/2014/main" id="{9C64941C-72AD-4EEF-A61E-2A878752B883}"/>
              </a:ext>
            </a:extLst>
          </p:cNvPr>
          <p:cNvSpPr txBox="1"/>
          <p:nvPr/>
        </p:nvSpPr>
        <p:spPr bwMode="auto">
          <a:xfrm>
            <a:off x="1778595" y="4099319"/>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sp>
        <p:nvSpPr>
          <p:cNvPr id="36" name="išľíďè">
            <a:extLst>
              <a:ext uri="{FF2B5EF4-FFF2-40B4-BE49-F238E27FC236}">
                <a16:creationId xmlns:a16="http://schemas.microsoft.com/office/drawing/2014/main" id="{461C13BD-F12A-4DA1-BBA7-1871157C8841}"/>
              </a:ext>
            </a:extLst>
          </p:cNvPr>
          <p:cNvSpPr/>
          <p:nvPr/>
        </p:nvSpPr>
        <p:spPr bwMode="auto">
          <a:xfrm>
            <a:off x="8399436" y="4620150"/>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7" name="iSlíďè">
            <a:extLst>
              <a:ext uri="{FF2B5EF4-FFF2-40B4-BE49-F238E27FC236}">
                <a16:creationId xmlns:a16="http://schemas.microsoft.com/office/drawing/2014/main" id="{F5899782-4D01-42D5-B20F-785D736B9107}"/>
              </a:ext>
            </a:extLst>
          </p:cNvPr>
          <p:cNvSpPr txBox="1"/>
          <p:nvPr/>
        </p:nvSpPr>
        <p:spPr bwMode="auto">
          <a:xfrm>
            <a:off x="8836485" y="4254467"/>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grpSp>
        <p:nvGrpSpPr>
          <p:cNvPr id="28" name="组合 27">
            <a:extLst>
              <a:ext uri="{FF2B5EF4-FFF2-40B4-BE49-F238E27FC236}">
                <a16:creationId xmlns:a16="http://schemas.microsoft.com/office/drawing/2014/main" id="{992661CB-4908-4824-A3FB-74EABCA08CB9}"/>
              </a:ext>
            </a:extLst>
          </p:cNvPr>
          <p:cNvGrpSpPr/>
          <p:nvPr/>
        </p:nvGrpSpPr>
        <p:grpSpPr>
          <a:xfrm>
            <a:off x="3424460" y="220234"/>
            <a:ext cx="5544407" cy="617980"/>
            <a:chOff x="551593" y="497013"/>
            <a:chExt cx="5544407" cy="617980"/>
          </a:xfrm>
        </p:grpSpPr>
        <p:sp>
          <p:nvSpPr>
            <p:cNvPr id="29" name="矩形 28">
              <a:extLst>
                <a:ext uri="{FF2B5EF4-FFF2-40B4-BE49-F238E27FC236}">
                  <a16:creationId xmlns:a16="http://schemas.microsoft.com/office/drawing/2014/main" id="{5A973533-3259-44BC-877B-2C7ACA9247D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8" name="0 _4">
              <a:extLst>
                <a:ext uri="{FF2B5EF4-FFF2-40B4-BE49-F238E27FC236}">
                  <a16:creationId xmlns:a16="http://schemas.microsoft.com/office/drawing/2014/main" id="{892C4433-8E93-4DA6-BFF3-765F9F36DB0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8536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Effect transition="in" filter="fade">
                                      <p:cBhvr>
                                        <p:cTn id="15" dur="500"/>
                                        <p:tgtEl>
                                          <p:spTgt spid="3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fltVal val="0"/>
                                          </p:val>
                                        </p:tav>
                                        <p:tav tm="100000">
                                          <p:val>
                                            <p:strVal val="#ppt_h"/>
                                          </p:val>
                                        </p:tav>
                                      </p:tavLst>
                                    </p:anim>
                                    <p:animEffect transition="in" filter="fade">
                                      <p:cBhvr>
                                        <p:cTn id="21" dur="500"/>
                                        <p:tgtEl>
                                          <p:spTgt spid="3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Effect transition="in" filter="fade">
                                      <p:cBhvr>
                                        <p:cTn id="27" dur="500"/>
                                        <p:tgtEl>
                                          <p:spTgt spid="3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500" fill="hold"/>
                                        <p:tgtEl>
                                          <p:spTgt spid="34"/>
                                        </p:tgtEl>
                                        <p:attrNameLst>
                                          <p:attrName>ppt_w</p:attrName>
                                        </p:attrNameLst>
                                      </p:cBhvr>
                                      <p:tavLst>
                                        <p:tav tm="0">
                                          <p:val>
                                            <p:fltVal val="0"/>
                                          </p:val>
                                        </p:tav>
                                        <p:tav tm="100000">
                                          <p:val>
                                            <p:strVal val="#ppt_w"/>
                                          </p:val>
                                        </p:tav>
                                      </p:tavLst>
                                    </p:anim>
                                    <p:anim calcmode="lin" valueType="num">
                                      <p:cBhvr>
                                        <p:cTn id="32" dur="500" fill="hold"/>
                                        <p:tgtEl>
                                          <p:spTgt spid="34"/>
                                        </p:tgtEl>
                                        <p:attrNameLst>
                                          <p:attrName>ppt_h</p:attrName>
                                        </p:attrNameLst>
                                      </p:cBhvr>
                                      <p:tavLst>
                                        <p:tav tm="0">
                                          <p:val>
                                            <p:fltVal val="0"/>
                                          </p:val>
                                        </p:tav>
                                        <p:tav tm="100000">
                                          <p:val>
                                            <p:strVal val="#ppt_h"/>
                                          </p:val>
                                        </p:tav>
                                      </p:tavLst>
                                    </p:anim>
                                    <p:animEffect transition="in" filter="fade">
                                      <p:cBhvr>
                                        <p:cTn id="33" dur="500"/>
                                        <p:tgtEl>
                                          <p:spTgt spid="34"/>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Effect transition="in" filter="fade">
                                      <p:cBhvr>
                                        <p:cTn id="39" dur="500"/>
                                        <p:tgtEl>
                                          <p:spTgt spid="37"/>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fltVal val="0"/>
                                          </p:val>
                                        </p:tav>
                                        <p:tav tm="100000">
                                          <p:val>
                                            <p:strVal val="#ppt_h"/>
                                          </p:val>
                                        </p:tav>
                                      </p:tavLst>
                                    </p:anim>
                                    <p:animEffect transition="in" filter="fade">
                                      <p:cBhvr>
                                        <p:cTn id="45" dur="500"/>
                                        <p:tgtEl>
                                          <p:spTgt spid="36"/>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p:cTn id="67" dur="500" fill="hold"/>
                                        <p:tgtEl>
                                          <p:spTgt spid="28"/>
                                        </p:tgtEl>
                                        <p:attrNameLst>
                                          <p:attrName>ppt_w</p:attrName>
                                        </p:attrNameLst>
                                      </p:cBhvr>
                                      <p:tavLst>
                                        <p:tav tm="0">
                                          <p:val>
                                            <p:fltVal val="0"/>
                                          </p:val>
                                        </p:tav>
                                        <p:tav tm="100000">
                                          <p:val>
                                            <p:strVal val="#ppt_w"/>
                                          </p:val>
                                        </p:tav>
                                      </p:tavLst>
                                    </p:anim>
                                    <p:anim calcmode="lin" valueType="num">
                                      <p:cBhvr>
                                        <p:cTn id="68" dur="500" fill="hold"/>
                                        <p:tgtEl>
                                          <p:spTgt spid="28"/>
                                        </p:tgtEl>
                                        <p:attrNameLst>
                                          <p:attrName>ppt_h</p:attrName>
                                        </p:attrNameLst>
                                      </p:cBhvr>
                                      <p:tavLst>
                                        <p:tav tm="0">
                                          <p:val>
                                            <p:fltVal val="0"/>
                                          </p:val>
                                        </p:tav>
                                        <p:tav tm="100000">
                                          <p:val>
                                            <p:strVal val="#ppt_h"/>
                                          </p:val>
                                        </p:tav>
                                      </p:tavLst>
                                    </p:anim>
                                    <p:animEffect transition="in" filter="fade">
                                      <p:cBhvr>
                                        <p:cTn id="6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a:grpSpLocks/>
          </p:cNvGrpSpPr>
          <p:nvPr/>
        </p:nvGrpSpPr>
        <p:grpSpPr bwMode="auto">
          <a:xfrm>
            <a:off x="1179185" y="2137551"/>
            <a:ext cx="4723945" cy="3850377"/>
            <a:chOff x="0" y="-1"/>
            <a:chExt cx="3851441" cy="3048007"/>
          </a:xfrm>
        </p:grpSpPr>
        <p:sp>
          <p:nvSpPr>
            <p:cNvPr id="7" name="矩形 1"/>
            <p:cNvSpPr>
              <a:spLocks noChangeArrowheads="1"/>
            </p:cNvSpPr>
            <p:nvPr/>
          </p:nvSpPr>
          <p:spPr bwMode="auto">
            <a:xfrm>
              <a:off x="82517" y="85859"/>
              <a:ext cx="3656677" cy="2007609"/>
            </a:xfrm>
            <a:prstGeom prst="rect">
              <a:avLst/>
            </a:prstGeom>
            <a:blipFill>
              <a:blip r:embed="rId3" cstate="screen">
                <a:extLst>
                  <a:ext uri="{28A0092B-C50C-407E-A947-70E740481C1C}">
                    <a14:useLocalDpi xmlns:a14="http://schemas.microsoft.com/office/drawing/2010/main"/>
                  </a:ext>
                </a:extLst>
              </a:blip>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defRPr/>
              </a:pPr>
              <a:endParaRPr lang="zh-CN" altLang="zh-CN" sz="1867" dirty="0">
                <a:solidFill>
                  <a:srgbClr val="FFFFFF"/>
                </a:solidFill>
                <a:sym typeface="Source Han Serif SC" panose="02020400000000000000" pitchFamily="18" charset="-122"/>
              </a:endParaRPr>
            </a:p>
          </p:txBody>
        </p:sp>
        <p:grpSp>
          <p:nvGrpSpPr>
            <p:cNvPr id="8" name="Group 7"/>
            <p:cNvGrpSpPr>
              <a:grpSpLocks/>
            </p:cNvGrpSpPr>
            <p:nvPr/>
          </p:nvGrpSpPr>
          <p:grpSpPr bwMode="auto">
            <a:xfrm>
              <a:off x="0" y="-1"/>
              <a:ext cx="3851441" cy="3048007"/>
              <a:chOff x="0" y="-1"/>
              <a:chExt cx="3851441" cy="3048007"/>
            </a:xfrm>
          </p:grpSpPr>
          <p:grpSp>
            <p:nvGrpSpPr>
              <p:cNvPr id="9" name="Group 8"/>
              <p:cNvGrpSpPr>
                <a:grpSpLocks/>
              </p:cNvGrpSpPr>
              <p:nvPr/>
            </p:nvGrpSpPr>
            <p:grpSpPr bwMode="auto">
              <a:xfrm>
                <a:off x="0" y="-1"/>
                <a:ext cx="3851441" cy="3048007"/>
                <a:chOff x="0" y="-1"/>
                <a:chExt cx="3732582" cy="2953943"/>
              </a:xfrm>
            </p:grpSpPr>
            <p:sp>
              <p:nvSpPr>
                <p:cNvPr id="11" name="圆角矩形 1"/>
                <p:cNvSpPr>
                  <a:spLocks noChangeArrowheads="1"/>
                </p:cNvSpPr>
                <p:nvPr/>
              </p:nvSpPr>
              <p:spPr bwMode="auto">
                <a:xfrm>
                  <a:off x="0" y="0"/>
                  <a:ext cx="3732582" cy="2447190"/>
                </a:xfrm>
                <a:custGeom>
                  <a:avLst/>
                  <a:gdLst>
                    <a:gd name="T0" fmla="*/ 110325 w 5436000"/>
                    <a:gd name="T1" fmla="*/ 105407 h 3564000"/>
                    <a:gd name="T2" fmla="*/ 110325 w 5436000"/>
                    <a:gd name="T3" fmla="*/ 1344447 h 3564000"/>
                    <a:gd name="T4" fmla="*/ 2452619 w 5436000"/>
                    <a:gd name="T5" fmla="*/ 1344447 h 3564000"/>
                    <a:gd name="T6" fmla="*/ 2452619 w 5436000"/>
                    <a:gd name="T7" fmla="*/ 105407 h 3564000"/>
                    <a:gd name="T8" fmla="*/ 110325 w 5436000"/>
                    <a:gd name="T9" fmla="*/ 105407 h 3564000"/>
                    <a:gd name="T10" fmla="*/ 91444 w 5436000"/>
                    <a:gd name="T11" fmla="*/ 0 h 3564000"/>
                    <a:gd name="T12" fmla="*/ 2471501 w 5436000"/>
                    <a:gd name="T13" fmla="*/ 0 h 3564000"/>
                    <a:gd name="T14" fmla="*/ 2562945 w 5436000"/>
                    <a:gd name="T15" fmla="*/ 91444 h 3564000"/>
                    <a:gd name="T16" fmla="*/ 2562945 w 5436000"/>
                    <a:gd name="T17" fmla="*/ 1588898 h 3564000"/>
                    <a:gd name="T18" fmla="*/ 2471501 w 5436000"/>
                    <a:gd name="T19" fmla="*/ 1680342 h 3564000"/>
                    <a:gd name="T20" fmla="*/ 91444 w 5436000"/>
                    <a:gd name="T21" fmla="*/ 1680342 h 3564000"/>
                    <a:gd name="T22" fmla="*/ 0 w 5436000"/>
                    <a:gd name="T23" fmla="*/ 1588898 h 3564000"/>
                    <a:gd name="T24" fmla="*/ 0 w 5436000"/>
                    <a:gd name="T25" fmla="*/ 91444 h 3564000"/>
                    <a:gd name="T26" fmla="*/ 91444 w 5436000"/>
                    <a:gd name="T27" fmla="*/ 0 h 3564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436000"/>
                    <a:gd name="T43" fmla="*/ 0 h 3564000"/>
                    <a:gd name="T44" fmla="*/ 5436000 w 5436000"/>
                    <a:gd name="T45" fmla="*/ 3564000 h 3564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436000" h="3564000">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370047"/>
                      </a:lnTo>
                      <a:cubicBezTo>
                        <a:pt x="5436000" y="3477164"/>
                        <a:pt x="5349164" y="3564000"/>
                        <a:pt x="5242047" y="3564000"/>
                      </a:cubicBezTo>
                      <a:lnTo>
                        <a:pt x="193953" y="3564000"/>
                      </a:lnTo>
                      <a:cubicBezTo>
                        <a:pt x="86836" y="3564000"/>
                        <a:pt x="0" y="3477164"/>
                        <a:pt x="0" y="3370047"/>
                      </a:cubicBezTo>
                      <a:lnTo>
                        <a:pt x="0" y="193953"/>
                      </a:lnTo>
                      <a:cubicBezTo>
                        <a:pt x="0" y="86836"/>
                        <a:pt x="86836" y="0"/>
                        <a:pt x="193953"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圆角矩形 12"/>
                <p:cNvSpPr>
                  <a:spLocks noChangeArrowheads="1"/>
                </p:cNvSpPr>
                <p:nvPr/>
              </p:nvSpPr>
              <p:spPr bwMode="auto">
                <a:xfrm>
                  <a:off x="0" y="1"/>
                  <a:ext cx="3732582" cy="2111515"/>
                </a:xfrm>
                <a:custGeom>
                  <a:avLst/>
                  <a:gdLst>
                    <a:gd name="T0" fmla="*/ 110325 w 5436000"/>
                    <a:gd name="T1" fmla="*/ 105407 h 3075136"/>
                    <a:gd name="T2" fmla="*/ 110325 w 5436000"/>
                    <a:gd name="T3" fmla="*/ 1344446 h 3075136"/>
                    <a:gd name="T4" fmla="*/ 2452619 w 5436000"/>
                    <a:gd name="T5" fmla="*/ 1344446 h 3075136"/>
                    <a:gd name="T6" fmla="*/ 2452619 w 5436000"/>
                    <a:gd name="T7" fmla="*/ 105407 h 3075136"/>
                    <a:gd name="T8" fmla="*/ 110325 w 5436000"/>
                    <a:gd name="T9" fmla="*/ 105407 h 3075136"/>
                    <a:gd name="T10" fmla="*/ 91444 w 5436000"/>
                    <a:gd name="T11" fmla="*/ 0 h 3075136"/>
                    <a:gd name="T12" fmla="*/ 2471501 w 5436000"/>
                    <a:gd name="T13" fmla="*/ 0 h 3075136"/>
                    <a:gd name="T14" fmla="*/ 2562945 w 5436000"/>
                    <a:gd name="T15" fmla="*/ 91444 h 3075136"/>
                    <a:gd name="T16" fmla="*/ 2562945 w 5436000"/>
                    <a:gd name="T17" fmla="*/ 1449853 h 3075136"/>
                    <a:gd name="T18" fmla="*/ 0 w 5436000"/>
                    <a:gd name="T19" fmla="*/ 1449853 h 3075136"/>
                    <a:gd name="T20" fmla="*/ 0 w 5436000"/>
                    <a:gd name="T21" fmla="*/ 91444 h 3075136"/>
                    <a:gd name="T22" fmla="*/ 91444 w 5436000"/>
                    <a:gd name="T23" fmla="*/ 0 h 3075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36000"/>
                    <a:gd name="T37" fmla="*/ 0 h 3075136"/>
                    <a:gd name="T38" fmla="*/ 5436000 w 5436000"/>
                    <a:gd name="T39" fmla="*/ 3075136 h 3075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36000" h="3075136">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075136"/>
                      </a:lnTo>
                      <a:lnTo>
                        <a:pt x="0" y="3075136"/>
                      </a:lnTo>
                      <a:lnTo>
                        <a:pt x="0" y="193953"/>
                      </a:lnTo>
                      <a:cubicBezTo>
                        <a:pt x="0" y="86836"/>
                        <a:pt x="86836" y="0"/>
                        <a:pt x="193953"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矩形 14"/>
                <p:cNvSpPr>
                  <a:spLocks noChangeArrowheads="1"/>
                </p:cNvSpPr>
                <p:nvPr/>
              </p:nvSpPr>
              <p:spPr bwMode="auto">
                <a:xfrm>
                  <a:off x="160674" y="153511"/>
                  <a:ext cx="3411233" cy="1804493"/>
                </a:xfrm>
                <a:custGeom>
                  <a:avLst/>
                  <a:gdLst>
                    <a:gd name="T0" fmla="*/ 8487 w 4968000"/>
                    <a:gd name="T1" fmla="*/ 8487 h 2628000"/>
                    <a:gd name="T2" fmla="*/ 8487 w 4968000"/>
                    <a:gd name="T3" fmla="*/ 1230552 h 2628000"/>
                    <a:gd name="T4" fmla="*/ 2333807 w 4968000"/>
                    <a:gd name="T5" fmla="*/ 1230552 h 2628000"/>
                    <a:gd name="T6" fmla="*/ 2333807 w 4968000"/>
                    <a:gd name="T7" fmla="*/ 8487 h 2628000"/>
                    <a:gd name="T8" fmla="*/ 8487 w 4968000"/>
                    <a:gd name="T9" fmla="*/ 8487 h 2628000"/>
                    <a:gd name="T10" fmla="*/ 0 w 4968000"/>
                    <a:gd name="T11" fmla="*/ 0 h 2628000"/>
                    <a:gd name="T12" fmla="*/ 2342293 w 4968000"/>
                    <a:gd name="T13" fmla="*/ 0 h 2628000"/>
                    <a:gd name="T14" fmla="*/ 2342293 w 4968000"/>
                    <a:gd name="T15" fmla="*/ 1239039 h 2628000"/>
                    <a:gd name="T16" fmla="*/ 0 w 4968000"/>
                    <a:gd name="T17" fmla="*/ 1239039 h 2628000"/>
                    <a:gd name="T18" fmla="*/ 0 w 4968000"/>
                    <a:gd name="T19" fmla="*/ 0 h 26280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68000"/>
                    <a:gd name="T31" fmla="*/ 0 h 2628000"/>
                    <a:gd name="T32" fmla="*/ 4968000 w 4968000"/>
                    <a:gd name="T33" fmla="*/ 2628000 h 26280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68000" h="2628000">
                      <a:moveTo>
                        <a:pt x="18000" y="18000"/>
                      </a:moveTo>
                      <a:lnTo>
                        <a:pt x="18000" y="2610000"/>
                      </a:lnTo>
                      <a:lnTo>
                        <a:pt x="4950000" y="2610000"/>
                      </a:lnTo>
                      <a:lnTo>
                        <a:pt x="4950000" y="18000"/>
                      </a:lnTo>
                      <a:lnTo>
                        <a:pt x="18000" y="18000"/>
                      </a:lnTo>
                      <a:close/>
                      <a:moveTo>
                        <a:pt x="0" y="0"/>
                      </a:moveTo>
                      <a:lnTo>
                        <a:pt x="4968000" y="0"/>
                      </a:lnTo>
                      <a:lnTo>
                        <a:pt x="4968000" y="2628000"/>
                      </a:lnTo>
                      <a:lnTo>
                        <a:pt x="0" y="262800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矩形 39"/>
                <p:cNvSpPr>
                  <a:spLocks noChangeArrowheads="1"/>
                </p:cNvSpPr>
                <p:nvPr/>
              </p:nvSpPr>
              <p:spPr bwMode="auto">
                <a:xfrm>
                  <a:off x="1421298" y="2447190"/>
                  <a:ext cx="889986" cy="98887"/>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5" name="矩形 40"/>
                <p:cNvSpPr>
                  <a:spLocks noChangeArrowheads="1"/>
                </p:cNvSpPr>
                <p:nvPr/>
              </p:nvSpPr>
              <p:spPr bwMode="auto">
                <a:xfrm>
                  <a:off x="1421298" y="2546077"/>
                  <a:ext cx="889986" cy="27191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6" name="圆角矩形 41"/>
                <p:cNvSpPr>
                  <a:spLocks noChangeArrowheads="1"/>
                </p:cNvSpPr>
                <p:nvPr/>
              </p:nvSpPr>
              <p:spPr bwMode="auto">
                <a:xfrm>
                  <a:off x="1124636" y="2817987"/>
                  <a:ext cx="1483310" cy="135955"/>
                </a:xfrm>
                <a:prstGeom prst="roundRect">
                  <a:avLst>
                    <a:gd name="adj" fmla="val 16667"/>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7" name="椭圆 42"/>
                <p:cNvSpPr>
                  <a:spLocks noChangeArrowheads="1"/>
                </p:cNvSpPr>
                <p:nvPr/>
              </p:nvSpPr>
              <p:spPr bwMode="auto">
                <a:xfrm>
                  <a:off x="1829416" y="41325"/>
                  <a:ext cx="74157" cy="7415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8" name="矩形 23"/>
                <p:cNvSpPr>
                  <a:spLocks noChangeArrowheads="1"/>
                </p:cNvSpPr>
                <p:nvPr/>
              </p:nvSpPr>
              <p:spPr bwMode="auto">
                <a:xfrm>
                  <a:off x="2042559" y="-1"/>
                  <a:ext cx="1690023" cy="2447190"/>
                </a:xfrm>
                <a:custGeom>
                  <a:avLst/>
                  <a:gdLst>
                    <a:gd name="T0" fmla="*/ 0 w 2461290"/>
                    <a:gd name="T1" fmla="*/ 0 h 3564000"/>
                    <a:gd name="T2" fmla="*/ 1068995 w 2461290"/>
                    <a:gd name="T3" fmla="*/ 0 h 3564000"/>
                    <a:gd name="T4" fmla="*/ 1160439 w 2461290"/>
                    <a:gd name="T5" fmla="*/ 91444 h 3564000"/>
                    <a:gd name="T6" fmla="*/ 1160439 w 2461290"/>
                    <a:gd name="T7" fmla="*/ 1588898 h 3564000"/>
                    <a:gd name="T8" fmla="*/ 1068995 w 2461290"/>
                    <a:gd name="T9" fmla="*/ 1680342 h 3564000"/>
                    <a:gd name="T10" fmla="*/ 782140 w 2461290"/>
                    <a:gd name="T11" fmla="*/ 1680342 h 3564000"/>
                    <a:gd name="T12" fmla="*/ 0 w 2461290"/>
                    <a:gd name="T13" fmla="*/ 0 h 3564000"/>
                    <a:gd name="T14" fmla="*/ 0 60000 65536"/>
                    <a:gd name="T15" fmla="*/ 0 60000 65536"/>
                    <a:gd name="T16" fmla="*/ 0 60000 65536"/>
                    <a:gd name="T17" fmla="*/ 0 60000 65536"/>
                    <a:gd name="T18" fmla="*/ 0 60000 65536"/>
                    <a:gd name="T19" fmla="*/ 0 60000 65536"/>
                    <a:gd name="T20" fmla="*/ 0 60000 65536"/>
                    <a:gd name="T21" fmla="*/ 0 w 2461290"/>
                    <a:gd name="T22" fmla="*/ 0 h 3564000"/>
                    <a:gd name="T23" fmla="*/ 2461290 w 2461290"/>
                    <a:gd name="T24" fmla="*/ 3564000 h 3564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61290" h="3564000">
                      <a:moveTo>
                        <a:pt x="0" y="0"/>
                      </a:moveTo>
                      <a:lnTo>
                        <a:pt x="2267337" y="0"/>
                      </a:lnTo>
                      <a:cubicBezTo>
                        <a:pt x="2374454" y="0"/>
                        <a:pt x="2461290" y="86836"/>
                        <a:pt x="2461290" y="193953"/>
                      </a:cubicBezTo>
                      <a:lnTo>
                        <a:pt x="2461290" y="3370047"/>
                      </a:lnTo>
                      <a:cubicBezTo>
                        <a:pt x="2461290" y="3477164"/>
                        <a:pt x="2374454" y="3564000"/>
                        <a:pt x="2267337" y="3564000"/>
                      </a:cubicBezTo>
                      <a:lnTo>
                        <a:pt x="1658918" y="3564000"/>
                      </a:lnTo>
                      <a:lnTo>
                        <a:pt x="0" y="0"/>
                      </a:ln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pic>
            <p:nvPicPr>
              <p:cNvPr id="10" name="图片 3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830577" y="2226718"/>
                <a:ext cx="19028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9" name="矩形 47"/>
          <p:cNvSpPr>
            <a:spLocks noChangeArrowheads="1"/>
          </p:cNvSpPr>
          <p:nvPr/>
        </p:nvSpPr>
        <p:spPr bwMode="auto">
          <a:xfrm>
            <a:off x="6356021" y="2927100"/>
            <a:ext cx="3780036" cy="89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defTabSz="914273">
              <a:lnSpc>
                <a:spcPct val="130000"/>
              </a:lnSpc>
              <a:spcBef>
                <a:spcPct val="0"/>
              </a:spcBef>
            </a:pPr>
            <a:r>
              <a:rPr lang="zh-CN" altLang="en-US"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右键点击图片选择设置图片格式可直接替换图片。您可以点击文字框输入您的描述说明，或者通过复制粘贴，在此录入您的综合描述说明。</a:t>
            </a:r>
            <a:endParaRPr lang="en-US" altLang="zh-CN"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矩形 3"/>
          <p:cNvSpPr>
            <a:spLocks noChangeArrowheads="1"/>
          </p:cNvSpPr>
          <p:nvPr/>
        </p:nvSpPr>
        <p:spPr bwMode="auto">
          <a:xfrm>
            <a:off x="6378052" y="2311762"/>
            <a:ext cx="1620938"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defTabSz="914273">
              <a:spcBef>
                <a:spcPct val="0"/>
              </a:spcBef>
            </a:pPr>
            <a:r>
              <a:rPr lang="zh-CN" altLang="en-US" sz="2800" b="1" dirty="0">
                <a:solidFill>
                  <a:srgbClr val="3B3838"/>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使命宗旨</a:t>
            </a:r>
          </a:p>
        </p:txBody>
      </p:sp>
      <p:sp>
        <p:nvSpPr>
          <p:cNvPr id="21" name="矩形 20"/>
          <p:cNvSpPr/>
          <p:nvPr/>
        </p:nvSpPr>
        <p:spPr>
          <a:xfrm>
            <a:off x="6456882" y="2806159"/>
            <a:ext cx="79973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矩形 21"/>
          <p:cNvSpPr/>
          <p:nvPr/>
        </p:nvSpPr>
        <p:spPr>
          <a:xfrm>
            <a:off x="7276682" y="2806159"/>
            <a:ext cx="1620000" cy="54000"/>
          </a:xfrm>
          <a:prstGeom prst="rect">
            <a:avLst/>
          </a:prstGeom>
          <a:solidFill>
            <a:srgbClr val="DEDED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矩形 47"/>
          <p:cNvSpPr>
            <a:spLocks noChangeArrowheads="1"/>
          </p:cNvSpPr>
          <p:nvPr/>
        </p:nvSpPr>
        <p:spPr bwMode="auto">
          <a:xfrm>
            <a:off x="6356021" y="4997939"/>
            <a:ext cx="3780036" cy="89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defTabSz="914273">
              <a:lnSpc>
                <a:spcPct val="130000"/>
              </a:lnSpc>
              <a:spcBef>
                <a:spcPct val="0"/>
              </a:spcBef>
            </a:pPr>
            <a:r>
              <a:rPr lang="zh-CN" altLang="en-US"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右键点击图片选择设置图片格式可直接替换图片。您可以点击文字框输入您的描述说明，或者通过复制粘贴。</a:t>
            </a:r>
            <a:endParaRPr lang="en-US" altLang="zh-CN"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矩形 3"/>
          <p:cNvSpPr>
            <a:spLocks noChangeArrowheads="1"/>
          </p:cNvSpPr>
          <p:nvPr/>
        </p:nvSpPr>
        <p:spPr bwMode="auto">
          <a:xfrm>
            <a:off x="6378052" y="4382601"/>
            <a:ext cx="1980011"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defTabSz="914273">
              <a:spcBef>
                <a:spcPct val="0"/>
              </a:spcBef>
            </a:pPr>
            <a:r>
              <a:rPr lang="zh-CN" altLang="en-US" sz="2800" b="1" dirty="0">
                <a:solidFill>
                  <a:srgbClr val="3B3838"/>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核心价值观</a:t>
            </a:r>
          </a:p>
        </p:txBody>
      </p:sp>
      <p:sp>
        <p:nvSpPr>
          <p:cNvPr id="25" name="矩形 24"/>
          <p:cNvSpPr/>
          <p:nvPr/>
        </p:nvSpPr>
        <p:spPr>
          <a:xfrm>
            <a:off x="6456882" y="4876998"/>
            <a:ext cx="79973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矩形 25"/>
          <p:cNvSpPr/>
          <p:nvPr/>
        </p:nvSpPr>
        <p:spPr>
          <a:xfrm>
            <a:off x="7276682" y="4876998"/>
            <a:ext cx="1620000" cy="54000"/>
          </a:xfrm>
          <a:prstGeom prst="rect">
            <a:avLst/>
          </a:prstGeom>
          <a:solidFill>
            <a:srgbClr val="DEDED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7" name="组合 26">
            <a:extLst>
              <a:ext uri="{FF2B5EF4-FFF2-40B4-BE49-F238E27FC236}">
                <a16:creationId xmlns:a16="http://schemas.microsoft.com/office/drawing/2014/main" id="{BEF8A8B3-641B-4A05-8747-8E0CC382F7D8}"/>
              </a:ext>
            </a:extLst>
          </p:cNvPr>
          <p:cNvGrpSpPr/>
          <p:nvPr/>
        </p:nvGrpSpPr>
        <p:grpSpPr>
          <a:xfrm>
            <a:off x="3424460" y="220234"/>
            <a:ext cx="5544407" cy="617980"/>
            <a:chOff x="551593" y="497013"/>
            <a:chExt cx="5544407" cy="617980"/>
          </a:xfrm>
        </p:grpSpPr>
        <p:sp>
          <p:nvSpPr>
            <p:cNvPr id="28" name="矩形 27">
              <a:extLst>
                <a:ext uri="{FF2B5EF4-FFF2-40B4-BE49-F238E27FC236}">
                  <a16:creationId xmlns:a16="http://schemas.microsoft.com/office/drawing/2014/main" id="{9F22C6BB-973C-4A1A-BD33-702597A7BC80}"/>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9" name="0 _4">
              <a:extLst>
                <a:ext uri="{FF2B5EF4-FFF2-40B4-BE49-F238E27FC236}">
                  <a16:creationId xmlns:a16="http://schemas.microsoft.com/office/drawing/2014/main" id="{ED9CB4BD-8A7F-4FE1-B39B-ED5ABD600EEC}"/>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936144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500" fill="hold"/>
                                        <p:tgtEl>
                                          <p:spTgt spid="27"/>
                                        </p:tgtEl>
                                        <p:attrNameLst>
                                          <p:attrName>ppt_w</p:attrName>
                                        </p:attrNameLst>
                                      </p:cBhvr>
                                      <p:tavLst>
                                        <p:tav tm="0">
                                          <p:val>
                                            <p:fltVal val="0"/>
                                          </p:val>
                                        </p:tav>
                                        <p:tav tm="100000">
                                          <p:val>
                                            <p:strVal val="#ppt_w"/>
                                          </p:val>
                                        </p:tav>
                                      </p:tavLst>
                                    </p:anim>
                                    <p:anim calcmode="lin" valueType="num">
                                      <p:cBhvr>
                                        <p:cTn id="62" dur="500" fill="hold"/>
                                        <p:tgtEl>
                                          <p:spTgt spid="27"/>
                                        </p:tgtEl>
                                        <p:attrNameLst>
                                          <p:attrName>ppt_h</p:attrName>
                                        </p:attrNameLst>
                                      </p:cBhvr>
                                      <p:tavLst>
                                        <p:tav tm="0">
                                          <p:val>
                                            <p:fltVal val="0"/>
                                          </p:val>
                                        </p:tav>
                                        <p:tav tm="100000">
                                          <p:val>
                                            <p:strVal val="#ppt_h"/>
                                          </p:val>
                                        </p:tav>
                                      </p:tavLst>
                                    </p:anim>
                                    <p:animEffect transition="in" filter="fade">
                                      <p:cBhvr>
                                        <p:cTn id="6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P spid="23" grpId="0"/>
      <p:bldP spid="24" grpId="0"/>
      <p:bldP spid="25"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标注 6"/>
          <p:cNvSpPr/>
          <p:nvPr/>
        </p:nvSpPr>
        <p:spPr>
          <a:xfrm>
            <a:off x="8536174" y="2630763"/>
            <a:ext cx="2694815" cy="1346412"/>
          </a:xfrm>
          <a:prstGeom prst="wedgeRectCallout">
            <a:avLst>
              <a:gd name="adj1" fmla="val 41393"/>
              <a:gd name="adj2" fmla="val -19934"/>
            </a:avLst>
          </a:prstGeom>
          <a:solidFill>
            <a:schemeClr val="accent4"/>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矩形标注 7"/>
          <p:cNvSpPr/>
          <p:nvPr/>
        </p:nvSpPr>
        <p:spPr>
          <a:xfrm>
            <a:off x="6041392" y="2630763"/>
            <a:ext cx="2494781" cy="1346412"/>
          </a:xfrm>
          <a:prstGeom prst="wedgeRectCallout">
            <a:avLst>
              <a:gd name="adj1" fmla="val 59514"/>
              <a:gd name="adj2" fmla="val -21196"/>
            </a:avLst>
          </a:prstGeom>
          <a:solidFill>
            <a:schemeClr val="accent3"/>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矩形标注 8"/>
          <p:cNvSpPr/>
          <p:nvPr/>
        </p:nvSpPr>
        <p:spPr>
          <a:xfrm>
            <a:off x="3546612" y="2630763"/>
            <a:ext cx="2494781" cy="1346412"/>
          </a:xfrm>
          <a:prstGeom prst="wedgeRectCallout">
            <a:avLst>
              <a:gd name="adj1" fmla="val 59514"/>
              <a:gd name="adj2" fmla="val -21196"/>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矩形标注 9"/>
          <p:cNvSpPr/>
          <p:nvPr/>
        </p:nvSpPr>
        <p:spPr>
          <a:xfrm>
            <a:off x="1051832" y="2630763"/>
            <a:ext cx="2494781" cy="1346412"/>
          </a:xfrm>
          <a:prstGeom prst="wedgeRectCallout">
            <a:avLst>
              <a:gd name="adj1" fmla="val 59514"/>
              <a:gd name="adj2" fmla="val -21196"/>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文本框 11"/>
          <p:cNvSpPr txBox="1"/>
          <p:nvPr/>
        </p:nvSpPr>
        <p:spPr>
          <a:xfrm>
            <a:off x="961551" y="4968047"/>
            <a:ext cx="10382855" cy="830966"/>
          </a:xfrm>
          <a:prstGeom prst="rect">
            <a:avLst/>
          </a:prstGeom>
          <a:noFill/>
        </p:spPr>
        <p:txBody>
          <a:bodyPr wrap="square" lIns="91412" tIns="45705" rIns="91412" bIns="45705" rtlCol="0">
            <a:spAutoFit/>
          </a:bodyPr>
          <a:lstStyle/>
          <a:p>
            <a:pPr defTabSz="914377">
              <a:defRPr/>
            </a:pP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请在此粘贴或者输入你的文字内容请在此粘贴或者输入你的文字内容请在此粘贴或者输入你的文字内容请在此粘贴或者输入你的文字内容请在此粘贴或者输入你的文字内容请在此粘贴或者输入你的文字内容</a:t>
            </a: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文本框 12"/>
          <p:cNvSpPr txBox="1"/>
          <p:nvPr/>
        </p:nvSpPr>
        <p:spPr>
          <a:xfrm>
            <a:off x="961553" y="4534389"/>
            <a:ext cx="7625139" cy="338524"/>
          </a:xfrm>
          <a:prstGeom prst="rect">
            <a:avLst/>
          </a:prstGeom>
          <a:noFill/>
        </p:spPr>
        <p:txBody>
          <a:bodyPr wrap="square" lIns="91412" tIns="45705" rIns="91412" bIns="45705" rtlCol="0">
            <a:spAutoFit/>
          </a:bodyPr>
          <a:lstStyle/>
          <a:p>
            <a:pPr defTabSz="1215600">
              <a:spcBef>
                <a:spcPct val="20000"/>
              </a:spcBef>
              <a:defRPr/>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sym typeface="Source Han Serif SC" panose="02020400000000000000" pitchFamily="18" charset="-122"/>
              </a:rPr>
              <a:t>单击编辑标题</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1" name="组合 10">
            <a:extLst>
              <a:ext uri="{FF2B5EF4-FFF2-40B4-BE49-F238E27FC236}">
                <a16:creationId xmlns:a16="http://schemas.microsoft.com/office/drawing/2014/main" id="{201CEE8A-95BB-405B-8352-CCDD9B19FDEB}"/>
              </a:ext>
            </a:extLst>
          </p:cNvPr>
          <p:cNvGrpSpPr/>
          <p:nvPr/>
        </p:nvGrpSpPr>
        <p:grpSpPr>
          <a:xfrm>
            <a:off x="3424460" y="220234"/>
            <a:ext cx="5544407" cy="617980"/>
            <a:chOff x="551593" y="497013"/>
            <a:chExt cx="5544407" cy="617980"/>
          </a:xfrm>
        </p:grpSpPr>
        <p:sp>
          <p:nvSpPr>
            <p:cNvPr id="14" name="矩形 13">
              <a:extLst>
                <a:ext uri="{FF2B5EF4-FFF2-40B4-BE49-F238E27FC236}">
                  <a16:creationId xmlns:a16="http://schemas.microsoft.com/office/drawing/2014/main" id="{96E01AD2-C131-48CC-AAE8-58FF863B7E8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15" name="0 _4">
              <a:extLst>
                <a:ext uri="{FF2B5EF4-FFF2-40B4-BE49-F238E27FC236}">
                  <a16:creationId xmlns:a16="http://schemas.microsoft.com/office/drawing/2014/main" id="{BB45F7E5-B441-4A9A-80A9-DD2830748B88}"/>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6460614"/>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AC4CE20-F3D8-4959-8246-2B7BCE8D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8" name="文本框 7">
            <a:extLst>
              <a:ext uri="{FF2B5EF4-FFF2-40B4-BE49-F238E27FC236}">
                <a16:creationId xmlns:a16="http://schemas.microsoft.com/office/drawing/2014/main" id="{9FA3BF65-8639-43DB-BF77-B3B4068FB0FD}"/>
              </a:ext>
            </a:extLst>
          </p:cNvPr>
          <p:cNvSpPr txBox="1">
            <a:spLocks noChangeAspect="1"/>
          </p:cNvSpPr>
          <p:nvPr/>
        </p:nvSpPr>
        <p:spPr bwMode="auto">
          <a:xfrm>
            <a:off x="2173791" y="2182527"/>
            <a:ext cx="7844418" cy="110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lnSpc>
                <a:spcPct val="120000"/>
              </a:lnSpc>
            </a:pPr>
            <a:r>
              <a:rPr lang="en-US" altLang="zh-CN" sz="6000" b="1"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THANKS</a:t>
            </a:r>
            <a:endParaRPr lang="zh-CN" altLang="zh-CN" sz="3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987945407"/>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1</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3259458"/>
            <a:ext cx="3904343"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en-US" altLang="zh-CN" sz="3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What</a:t>
            </a: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01</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940786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CD0BF2FE-AD70-486C-9E40-6DA8A5FFB49D}"/>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a16="http://schemas.microsoft.com/office/drawing/2014/main" id="{6D3FE4A9-5D53-4415-BB05-92ED58BD2F3E}"/>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What?</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25" name="0 _4">
              <a:extLst>
                <a:ext uri="{FF2B5EF4-FFF2-40B4-BE49-F238E27FC236}">
                  <a16:creationId xmlns:a16="http://schemas.microsoft.com/office/drawing/2014/main" id="{27020C56-84A0-4521-A52D-E71D1771142A}"/>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58C1C7A3-E387-4471-AEA3-EB6C2D70C276}"/>
              </a:ext>
            </a:extLst>
          </p:cNvPr>
          <p:cNvSpPr txBox="1"/>
          <p:nvPr/>
        </p:nvSpPr>
        <p:spPr>
          <a:xfrm>
            <a:off x="1606685" y="1575880"/>
            <a:ext cx="8978630" cy="4154984"/>
          </a:xfrm>
          <a:prstGeom prst="rect">
            <a:avLst/>
          </a:prstGeom>
          <a:noFill/>
        </p:spPr>
        <p:txBody>
          <a:bodyPr wrap="square" rtlCol="0">
            <a:spAutoFit/>
          </a:bodyPr>
          <a:lstStyle/>
          <a:p>
            <a:r>
              <a:rPr lang="en-US" altLang="zh-CN" sz="2400" dirty="0">
                <a:latin typeface="Consolas" panose="020B0609020204030204" pitchFamily="49" charset="0"/>
              </a:rPr>
              <a:t>Redis is an </a:t>
            </a:r>
            <a:r>
              <a:rPr lang="en-US" altLang="zh-CN" sz="2400" b="1" dirty="0">
                <a:solidFill>
                  <a:srgbClr val="FF0000"/>
                </a:solidFill>
                <a:latin typeface="Consolas" panose="020B0609020204030204" pitchFamily="49" charset="0"/>
              </a:rPr>
              <a:t>open source </a:t>
            </a:r>
            <a:r>
              <a:rPr lang="en-US" altLang="zh-CN" sz="2400" dirty="0">
                <a:latin typeface="Consolas" panose="020B0609020204030204" pitchFamily="49" charset="0"/>
              </a:rPr>
              <a:t>(BSD licensed), </a:t>
            </a:r>
            <a:r>
              <a:rPr lang="en-US" altLang="zh-CN" sz="2400" b="1" dirty="0">
                <a:solidFill>
                  <a:srgbClr val="FF0000"/>
                </a:solidFill>
                <a:latin typeface="Consolas" panose="020B0609020204030204" pitchFamily="49" charset="0"/>
              </a:rPr>
              <a:t>in-memory</a:t>
            </a:r>
            <a:r>
              <a:rPr lang="en-US" altLang="zh-CN" sz="2400" dirty="0">
                <a:latin typeface="Consolas" panose="020B0609020204030204" pitchFamily="49" charset="0"/>
              </a:rPr>
              <a:t> data structure store, used as a </a:t>
            </a:r>
            <a:r>
              <a:rPr lang="en-US" altLang="zh-CN" sz="2400" b="1" dirty="0">
                <a:solidFill>
                  <a:srgbClr val="FF0000"/>
                </a:solidFill>
                <a:latin typeface="Consolas" panose="020B0609020204030204" pitchFamily="49" charset="0"/>
              </a:rPr>
              <a:t>database</a:t>
            </a:r>
            <a:r>
              <a:rPr lang="en-US" altLang="zh-CN" sz="2400" dirty="0">
                <a:latin typeface="Consolas" panose="020B0609020204030204" pitchFamily="49" charset="0"/>
              </a:rPr>
              <a:t>, </a:t>
            </a:r>
            <a:r>
              <a:rPr lang="en-US" altLang="zh-CN" sz="2400" b="1" dirty="0">
                <a:solidFill>
                  <a:srgbClr val="FF0000"/>
                </a:solidFill>
                <a:latin typeface="Consolas" panose="020B0609020204030204" pitchFamily="49" charset="0"/>
              </a:rPr>
              <a:t>cache</a:t>
            </a:r>
            <a:r>
              <a:rPr lang="en-US" altLang="zh-CN" sz="2400" dirty="0">
                <a:latin typeface="Consolas" panose="020B0609020204030204" pitchFamily="49" charset="0"/>
              </a:rPr>
              <a:t> and </a:t>
            </a:r>
            <a:r>
              <a:rPr lang="en-US" altLang="zh-CN" sz="2400" b="1" dirty="0">
                <a:solidFill>
                  <a:srgbClr val="FF0000"/>
                </a:solidFill>
                <a:latin typeface="Consolas" panose="020B0609020204030204" pitchFamily="49" charset="0"/>
              </a:rPr>
              <a:t>message broker</a:t>
            </a:r>
            <a:r>
              <a:rPr lang="en-US" altLang="zh-CN" sz="2400" dirty="0">
                <a:latin typeface="Consolas" panose="020B0609020204030204" pitchFamily="49" charset="0"/>
              </a:rPr>
              <a:t>. It supports </a:t>
            </a:r>
            <a:r>
              <a:rPr lang="en-US" altLang="zh-CN" sz="2400" b="1" dirty="0">
                <a:solidFill>
                  <a:srgbClr val="FF0000"/>
                </a:solidFill>
                <a:latin typeface="Consolas" panose="020B0609020204030204" pitchFamily="49" charset="0"/>
              </a:rPr>
              <a:t>data structures </a:t>
            </a:r>
            <a:r>
              <a:rPr lang="en-US" altLang="zh-CN" sz="2400" dirty="0">
                <a:latin typeface="Consolas" panose="020B0609020204030204" pitchFamily="49" charset="0"/>
              </a:rPr>
              <a:t>such as strings, hashes, lists, sets, sorted sets with range queries, bitmaps, </a:t>
            </a:r>
            <a:r>
              <a:rPr lang="en-US" altLang="zh-CN" sz="2400" dirty="0" err="1">
                <a:latin typeface="Consolas" panose="020B0609020204030204" pitchFamily="49" charset="0"/>
              </a:rPr>
              <a:t>hyperloglogs</a:t>
            </a:r>
            <a:r>
              <a:rPr lang="en-US" altLang="zh-CN" sz="2400" dirty="0">
                <a:latin typeface="Consolas" panose="020B0609020204030204" pitchFamily="49" charset="0"/>
              </a:rPr>
              <a:t>, geospatial indexes with radius queries and streams. Redis has built-in </a:t>
            </a:r>
            <a:r>
              <a:rPr lang="en-US" altLang="zh-CN" sz="2400" b="1" dirty="0">
                <a:solidFill>
                  <a:srgbClr val="FF0000"/>
                </a:solidFill>
                <a:latin typeface="Consolas" panose="020B0609020204030204" pitchFamily="49" charset="0"/>
              </a:rPr>
              <a:t>replication</a:t>
            </a:r>
            <a:r>
              <a:rPr lang="en-US" altLang="zh-CN" sz="2400" dirty="0">
                <a:latin typeface="Consolas" panose="020B0609020204030204" pitchFamily="49" charset="0"/>
              </a:rPr>
              <a:t>, Lua scripting, </a:t>
            </a:r>
            <a:r>
              <a:rPr lang="en-US" altLang="zh-CN" sz="2400" b="1" dirty="0">
                <a:solidFill>
                  <a:srgbClr val="FF0000"/>
                </a:solidFill>
                <a:latin typeface="Consolas" panose="020B0609020204030204" pitchFamily="49" charset="0"/>
              </a:rPr>
              <a:t>LRU eviction</a:t>
            </a:r>
            <a:r>
              <a:rPr lang="en-US" altLang="zh-CN" sz="2400" dirty="0">
                <a:latin typeface="Consolas" panose="020B0609020204030204" pitchFamily="49" charset="0"/>
              </a:rPr>
              <a:t>, </a:t>
            </a:r>
            <a:r>
              <a:rPr lang="en-US" altLang="zh-CN" sz="2400" b="1" dirty="0">
                <a:solidFill>
                  <a:srgbClr val="FF0000"/>
                </a:solidFill>
                <a:latin typeface="Consolas" panose="020B0609020204030204" pitchFamily="49" charset="0"/>
              </a:rPr>
              <a:t>transactions</a:t>
            </a:r>
            <a:r>
              <a:rPr lang="en-US" altLang="zh-CN" sz="2400" dirty="0">
                <a:latin typeface="Consolas" panose="020B0609020204030204" pitchFamily="49" charset="0"/>
              </a:rPr>
              <a:t> and different levels of on-disk </a:t>
            </a:r>
            <a:r>
              <a:rPr lang="en-US" altLang="zh-CN" sz="2400" b="1" dirty="0">
                <a:solidFill>
                  <a:srgbClr val="FF0000"/>
                </a:solidFill>
                <a:latin typeface="Consolas" panose="020B0609020204030204" pitchFamily="49" charset="0"/>
              </a:rPr>
              <a:t>persistence</a:t>
            </a:r>
            <a:r>
              <a:rPr lang="en-US" altLang="zh-CN" sz="2400" dirty="0">
                <a:latin typeface="Consolas" panose="020B0609020204030204" pitchFamily="49" charset="0"/>
              </a:rPr>
              <a:t>, and provides high availability via Redis </a:t>
            </a:r>
            <a:r>
              <a:rPr lang="en-US" altLang="zh-CN" sz="2400" b="1" dirty="0">
                <a:solidFill>
                  <a:srgbClr val="FF0000"/>
                </a:solidFill>
                <a:latin typeface="Consolas" panose="020B0609020204030204" pitchFamily="49" charset="0"/>
              </a:rPr>
              <a:t>Sentinel</a:t>
            </a:r>
            <a:r>
              <a:rPr lang="en-US" altLang="zh-CN" sz="2400" dirty="0">
                <a:latin typeface="Consolas" panose="020B0609020204030204" pitchFamily="49" charset="0"/>
              </a:rPr>
              <a:t> and automatic partitioning with Redis </a:t>
            </a:r>
            <a:r>
              <a:rPr lang="en-US" altLang="zh-CN" sz="2400" b="1" dirty="0">
                <a:solidFill>
                  <a:srgbClr val="FF0000"/>
                </a:solidFill>
                <a:latin typeface="Consolas" panose="020B0609020204030204" pitchFamily="49" charset="0"/>
              </a:rPr>
              <a:t>Cluster</a:t>
            </a:r>
            <a:endParaRPr lang="zh-CN" altLang="en-US" sz="24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3654352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2</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3068343"/>
            <a:ext cx="3904343" cy="58477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en-US" altLang="zh-CN" sz="3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Why</a:t>
            </a:r>
            <a:endParaRPr lang="zh-CN" altLang="en-US" sz="3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02</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4027228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47"/>
          <p:cNvSpPr>
            <a:spLocks noChangeAspect="1" noChangeArrowheads="1"/>
          </p:cNvSpPr>
          <p:nvPr/>
        </p:nvSpPr>
        <p:spPr bwMode="auto">
          <a:xfrm>
            <a:off x="1063022" y="1658057"/>
            <a:ext cx="4293741" cy="2187716"/>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3" name="矩形 1"/>
          <p:cNvSpPr>
            <a:spLocks noChangeArrowheads="1"/>
          </p:cNvSpPr>
          <p:nvPr/>
        </p:nvSpPr>
        <p:spPr bwMode="auto">
          <a:xfrm>
            <a:off x="6099430" y="1658057"/>
            <a:ext cx="5053252" cy="2187716"/>
          </a:xfrm>
          <a:prstGeom prst="rect">
            <a:avLst/>
          </a:prstGeom>
          <a:solidFill>
            <a:schemeClr val="accent2"/>
          </a:solid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sym typeface="Source Han Serif SC" panose="02020400000000000000" pitchFamily="18" charset="-122"/>
            </a:endParaRPr>
          </a:p>
        </p:txBody>
      </p:sp>
      <p:sp>
        <p:nvSpPr>
          <p:cNvPr id="14" name="矩形 59"/>
          <p:cNvSpPr>
            <a:spLocks noChangeArrowheads="1"/>
          </p:cNvSpPr>
          <p:nvPr/>
        </p:nvSpPr>
        <p:spPr bwMode="auto">
          <a:xfrm>
            <a:off x="1063022" y="4431234"/>
            <a:ext cx="4293741" cy="2187716"/>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grpSp>
        <p:nvGrpSpPr>
          <p:cNvPr id="6" name="组合 5"/>
          <p:cNvGrpSpPr/>
          <p:nvPr/>
        </p:nvGrpSpPr>
        <p:grpSpPr>
          <a:xfrm>
            <a:off x="5708214" y="2360699"/>
            <a:ext cx="782431" cy="782431"/>
            <a:chOff x="4644009" y="1703896"/>
            <a:chExt cx="573732" cy="573732"/>
          </a:xfrm>
        </p:grpSpPr>
        <p:sp>
          <p:nvSpPr>
            <p:cNvPr id="7" name="椭圆 6"/>
            <p:cNvSpPr/>
            <p:nvPr/>
          </p:nvSpPr>
          <p:spPr>
            <a:xfrm>
              <a:off x="4644009" y="1703896"/>
              <a:ext cx="573732" cy="573732"/>
            </a:xfrm>
            <a:prstGeom prst="ellipse">
              <a:avLst/>
            </a:prstGeom>
            <a:solidFill>
              <a:schemeClr val="accent2"/>
            </a:solidFill>
            <a:ln w="25400">
              <a:solidFill>
                <a:srgbClr val="F4F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右箭头 7"/>
            <p:cNvSpPr/>
            <p:nvPr/>
          </p:nvSpPr>
          <p:spPr>
            <a:xfrm>
              <a:off x="4860032" y="1860175"/>
              <a:ext cx="216024" cy="261173"/>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5" name="矩形 1"/>
          <p:cNvSpPr>
            <a:spLocks noChangeArrowheads="1"/>
          </p:cNvSpPr>
          <p:nvPr/>
        </p:nvSpPr>
        <p:spPr bwMode="auto">
          <a:xfrm>
            <a:off x="6099430" y="4431234"/>
            <a:ext cx="5053252" cy="2187716"/>
          </a:xfrm>
          <a:prstGeom prst="rect">
            <a:avLst/>
          </a:prstGeom>
          <a:solidFill>
            <a:schemeClr val="accent2"/>
          </a:solid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sym typeface="Source Han Serif SC" panose="02020400000000000000" pitchFamily="18" charset="-122"/>
            </a:endParaRPr>
          </a:p>
        </p:txBody>
      </p:sp>
      <p:grpSp>
        <p:nvGrpSpPr>
          <p:cNvPr id="16" name="组合 15"/>
          <p:cNvGrpSpPr/>
          <p:nvPr/>
        </p:nvGrpSpPr>
        <p:grpSpPr>
          <a:xfrm>
            <a:off x="5708214" y="5133876"/>
            <a:ext cx="782431" cy="782431"/>
            <a:chOff x="4644009" y="1703896"/>
            <a:chExt cx="573732" cy="573732"/>
          </a:xfrm>
        </p:grpSpPr>
        <p:sp>
          <p:nvSpPr>
            <p:cNvPr id="17" name="椭圆 16"/>
            <p:cNvSpPr/>
            <p:nvPr/>
          </p:nvSpPr>
          <p:spPr>
            <a:xfrm>
              <a:off x="4644009" y="1703896"/>
              <a:ext cx="573732" cy="573732"/>
            </a:xfrm>
            <a:prstGeom prst="ellipse">
              <a:avLst/>
            </a:prstGeom>
            <a:solidFill>
              <a:schemeClr val="accent2"/>
            </a:solidFill>
            <a:ln w="25400">
              <a:solidFill>
                <a:srgbClr val="F4F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右箭头 17"/>
            <p:cNvSpPr/>
            <p:nvPr/>
          </p:nvSpPr>
          <p:spPr>
            <a:xfrm>
              <a:off x="4860032" y="1860175"/>
              <a:ext cx="216024" cy="261173"/>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9" name="TextBox 16"/>
          <p:cNvSpPr txBox="1"/>
          <p:nvPr/>
        </p:nvSpPr>
        <p:spPr bwMode="auto">
          <a:xfrm>
            <a:off x="6699789" y="2425741"/>
            <a:ext cx="4302991" cy="1708160"/>
          </a:xfrm>
          <a:prstGeom prst="rect">
            <a:avLst/>
          </a:prstGeom>
          <a:noFill/>
        </p:spPr>
        <p:txBody>
          <a:bodyPr wrap="square">
            <a:spAutoFit/>
          </a:bodyPr>
          <a:lstStyle/>
          <a:p>
            <a:pPr>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这里输入简单的文字概述这里输入简单文字概述简单的文字概述这里输入简单的文字概述这里输入简单的文字概述这里输入简单文字概述简单的文字概述这里输入简单的文字概述</a:t>
            </a:r>
          </a:p>
          <a:p>
            <a:pPr>
              <a:lnSpc>
                <a:spcPct val="150000"/>
              </a:lnSpc>
            </a:pPr>
            <a:endPar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矩形 19"/>
          <p:cNvSpPr/>
          <p:nvPr/>
        </p:nvSpPr>
        <p:spPr bwMode="auto">
          <a:xfrm>
            <a:off x="7519321" y="1789671"/>
            <a:ext cx="2393350" cy="523220"/>
          </a:xfrm>
          <a:prstGeom prst="rect">
            <a:avLst/>
          </a:prstGeom>
          <a:solidFill>
            <a:srgbClr val="FFFFFF"/>
          </a:solidFill>
        </p:spPr>
        <p:txBody>
          <a:bodyPr wrap="square">
            <a:spAutoFit/>
          </a:bodyPr>
          <a:lstStyle/>
          <a:p>
            <a:pPr fontAlgn="auto">
              <a:spcBef>
                <a:spcPts val="0"/>
              </a:spcBef>
              <a:spcAft>
                <a:spcPts val="0"/>
              </a:spcAft>
              <a:defRPr/>
            </a:pPr>
            <a:r>
              <a:rPr lang="zh-CN" altLang="en-US" sz="2800"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输入相关标题</a:t>
            </a:r>
          </a:p>
        </p:txBody>
      </p:sp>
      <p:sp>
        <p:nvSpPr>
          <p:cNvPr id="21" name="TextBox 16"/>
          <p:cNvSpPr txBox="1"/>
          <p:nvPr/>
        </p:nvSpPr>
        <p:spPr bwMode="auto">
          <a:xfrm>
            <a:off x="6733943" y="5208115"/>
            <a:ext cx="4302991" cy="1708160"/>
          </a:xfrm>
          <a:prstGeom prst="rect">
            <a:avLst/>
          </a:prstGeom>
          <a:noFill/>
        </p:spPr>
        <p:txBody>
          <a:bodyPr wrap="square">
            <a:spAutoFit/>
          </a:bodyPr>
          <a:lstStyle/>
          <a:p>
            <a:pPr>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这里输入简单的文字概述这里输入简单文字概述简单的文字概述这里输入简单的文字概述这里输入简单的文字概述这里输入简单文字概述简单的文字概述这里输入简单的文字概述</a:t>
            </a:r>
          </a:p>
          <a:p>
            <a:pPr>
              <a:lnSpc>
                <a:spcPct val="150000"/>
              </a:lnSpc>
            </a:pPr>
            <a:endPar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矩形 21"/>
          <p:cNvSpPr/>
          <p:nvPr/>
        </p:nvSpPr>
        <p:spPr bwMode="auto">
          <a:xfrm>
            <a:off x="7553475" y="4572045"/>
            <a:ext cx="2393350" cy="523220"/>
          </a:xfrm>
          <a:prstGeom prst="rect">
            <a:avLst/>
          </a:prstGeom>
          <a:solidFill>
            <a:srgbClr val="FFFFFF"/>
          </a:solidFill>
        </p:spPr>
        <p:txBody>
          <a:bodyPr wrap="square">
            <a:spAutoFit/>
          </a:bodyPr>
          <a:lstStyle/>
          <a:p>
            <a:pPr fontAlgn="auto">
              <a:spcBef>
                <a:spcPts val="0"/>
              </a:spcBef>
              <a:spcAft>
                <a:spcPts val="0"/>
              </a:spcAft>
              <a:defRPr/>
            </a:pPr>
            <a:r>
              <a:rPr lang="zh-CN" altLang="en-US" sz="2800"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输入相关标题</a:t>
            </a:r>
          </a:p>
        </p:txBody>
      </p:sp>
      <p:grpSp>
        <p:nvGrpSpPr>
          <p:cNvPr id="23" name="组合 22">
            <a:extLst>
              <a:ext uri="{FF2B5EF4-FFF2-40B4-BE49-F238E27FC236}">
                <a16:creationId xmlns:a16="http://schemas.microsoft.com/office/drawing/2014/main" id="{CD0BF2FE-AD70-486C-9E40-6DA8A5FFB49D}"/>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a16="http://schemas.microsoft.com/office/drawing/2014/main" id="{6D3FE4A9-5D53-4415-BB05-92ED58BD2F3E}"/>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5" name="0 _4">
              <a:extLst>
                <a:ext uri="{FF2B5EF4-FFF2-40B4-BE49-F238E27FC236}">
                  <a16:creationId xmlns:a16="http://schemas.microsoft.com/office/drawing/2014/main" id="{27020C56-84A0-4521-A52D-E71D1771142A}"/>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0432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randombar(horizontal)">
                                      <p:cBhvr>
                                        <p:cTn id="19" dur="500"/>
                                        <p:tgtEl>
                                          <p:spTgt spid="20"/>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randombar(horizontal)">
                                      <p:cBhvr>
                                        <p:cTn id="27" dur="500"/>
                                        <p:tgtEl>
                                          <p:spTgt spid="14"/>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randombar(horizontal)">
                                      <p:cBhvr>
                                        <p:cTn id="31" dur="500"/>
                                        <p:tgtEl>
                                          <p:spTgt spid="16"/>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randombar(horizontal)">
                                      <p:cBhvr>
                                        <p:cTn id="39" dur="500"/>
                                        <p:tgtEl>
                                          <p:spTgt spid="22"/>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randombar(horizontal)">
                                      <p:cBhvr>
                                        <p:cTn id="43" dur="500"/>
                                        <p:tgtEl>
                                          <p:spTgt spid="21"/>
                                        </p:tgtEl>
                                      </p:cBhvr>
                                    </p:animEffect>
                                  </p:childTnLst>
                                </p:cTn>
                              </p:par>
                            </p:childTnLst>
                          </p:cTn>
                        </p:par>
                        <p:par>
                          <p:cTn id="44" fill="hold">
                            <p:stCondLst>
                              <p:cond delay="5000"/>
                            </p:stCondLst>
                            <p:childTnLst>
                              <p:par>
                                <p:cTn id="45" presetID="14" presetClass="entr" presetSubtype="10" fill="hold"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randombar(horizontal)">
                                      <p:cBhvr>
                                        <p:cTn id="4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9" grpId="0"/>
      <p:bldP spid="20" grpId="0" animBg="1"/>
      <p:bldP spid="21" grpId="0"/>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3"/>
          <p:cNvSpPr/>
          <p:nvPr/>
        </p:nvSpPr>
        <p:spPr bwMode="gray">
          <a:xfrm flipV="1">
            <a:off x="2489585" y="3825456"/>
            <a:ext cx="1067427" cy="148510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箭头2"/>
          <p:cNvSpPr/>
          <p:nvPr/>
        </p:nvSpPr>
        <p:spPr bwMode="gray">
          <a:xfrm rot="16200000">
            <a:off x="2770858" y="3207399"/>
            <a:ext cx="317257" cy="126878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箭头1"/>
          <p:cNvSpPr/>
          <p:nvPr/>
        </p:nvSpPr>
        <p:spPr bwMode="gray">
          <a:xfrm>
            <a:off x="2482721" y="2203140"/>
            <a:ext cx="1067427" cy="172034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文本1"/>
          <p:cNvSpPr>
            <a:spLocks noChangeArrowheads="1"/>
          </p:cNvSpPr>
          <p:nvPr/>
        </p:nvSpPr>
        <p:spPr bwMode="gray">
          <a:xfrm>
            <a:off x="4893831" y="1810561"/>
            <a:ext cx="5773695" cy="1167987"/>
          </a:xfrm>
          <a:prstGeom prst="roundRect">
            <a:avLst>
              <a:gd name="adj" fmla="val 11505"/>
            </a:avLst>
          </a:prstGeom>
          <a:noFill/>
          <a:ln w="15875" cap="flat" cmpd="sng" algn="ctr">
            <a:solidFill>
              <a:schemeClr val="accent3"/>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文本2"/>
          <p:cNvSpPr>
            <a:spLocks noChangeArrowheads="1"/>
          </p:cNvSpPr>
          <p:nvPr/>
        </p:nvSpPr>
        <p:spPr bwMode="gray">
          <a:xfrm>
            <a:off x="4893831" y="3242852"/>
            <a:ext cx="5773695" cy="1164125"/>
          </a:xfrm>
          <a:prstGeom prst="roundRect">
            <a:avLst>
              <a:gd name="adj" fmla="val 11505"/>
            </a:avLst>
          </a:prstGeom>
          <a:noFill/>
          <a:ln w="15875" cap="flat" cmpd="sng" algn="ctr">
            <a:solidFill>
              <a:schemeClr val="accent1"/>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文本3"/>
          <p:cNvSpPr>
            <a:spLocks noChangeArrowheads="1"/>
          </p:cNvSpPr>
          <p:nvPr/>
        </p:nvSpPr>
        <p:spPr bwMode="ltGray">
          <a:xfrm>
            <a:off x="4893831" y="4650185"/>
            <a:ext cx="5773695" cy="1153739"/>
          </a:xfrm>
          <a:prstGeom prst="roundRect">
            <a:avLst>
              <a:gd name="adj" fmla="val 11505"/>
            </a:avLst>
          </a:prstGeom>
          <a:noFill/>
          <a:ln w="15875" cap="flat" cmpd="sng" algn="ctr">
            <a:solidFill>
              <a:schemeClr val="accent5"/>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4" name="组合 23"/>
          <p:cNvGrpSpPr/>
          <p:nvPr/>
        </p:nvGrpSpPr>
        <p:grpSpPr>
          <a:xfrm>
            <a:off x="1641292" y="3092347"/>
            <a:ext cx="1501497" cy="1501500"/>
            <a:chOff x="2193192" y="1899414"/>
            <a:chExt cx="2421375" cy="2421376"/>
          </a:xfrm>
          <a:effectLst/>
        </p:grpSpPr>
        <p:sp>
          <p:nvSpPr>
            <p:cNvPr id="25" name="椭圆 24"/>
            <p:cNvSpPr/>
            <p:nvPr/>
          </p:nvSpPr>
          <p:spPr>
            <a:xfrm>
              <a:off x="2193192" y="1899414"/>
              <a:ext cx="2421375" cy="2421376"/>
            </a:xfrm>
            <a:prstGeom prst="ellipse">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椭圆 25"/>
            <p:cNvSpPr/>
            <p:nvPr/>
          </p:nvSpPr>
          <p:spPr>
            <a:xfrm>
              <a:off x="2386802" y="2093026"/>
              <a:ext cx="2034160" cy="2034160"/>
            </a:xfrm>
            <a:prstGeom prst="ellipse">
              <a:avLst/>
            </a:prstGeom>
            <a:noFill/>
            <a:ln w="50800">
              <a:noFill/>
            </a:ln>
            <a:effectLst>
              <a:outerShdw blurRad="76200" dist="38100" dir="2700000" algn="tl" rotWithShape="0">
                <a:schemeClr val="accent1">
                  <a:lumMod val="50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1769812" y="3516465"/>
            <a:ext cx="1244457" cy="913327"/>
            <a:chOff x="8922207" y="2437732"/>
            <a:chExt cx="1019784" cy="935231"/>
          </a:xfrm>
        </p:grpSpPr>
        <p:sp>
          <p:nvSpPr>
            <p:cNvPr id="28" name="文本框 37"/>
            <p:cNvSpPr txBox="1"/>
            <p:nvPr/>
          </p:nvSpPr>
          <p:spPr>
            <a:xfrm>
              <a:off x="8931338" y="2437732"/>
              <a:ext cx="1010653" cy="935231"/>
            </a:xfrm>
            <a:prstGeom prst="rect">
              <a:avLst/>
            </a:prstGeom>
            <a:noFill/>
          </p:spPr>
          <p:txBody>
            <a:bodyPr wrap="square" rtlCol="0">
              <a:spAutoFit/>
            </a:bodyPr>
            <a:lstStyle/>
            <a:p>
              <a:pPr algn="ctr"/>
              <a:endParaRPr lang="zh-CN" altLang="en-US" sz="5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9" name="文本框 38"/>
            <p:cNvSpPr txBox="1"/>
            <p:nvPr/>
          </p:nvSpPr>
          <p:spPr>
            <a:xfrm>
              <a:off x="8922207" y="2445047"/>
              <a:ext cx="1010653" cy="598799"/>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添加</a:t>
              </a:r>
              <a:endParaRPr lang="en-US" altLang="zh-CN"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内容</a:t>
              </a:r>
            </a:p>
          </p:txBody>
        </p:sp>
      </p:grpSp>
      <p:grpSp>
        <p:nvGrpSpPr>
          <p:cNvPr id="30" name="组合 29"/>
          <p:cNvGrpSpPr/>
          <p:nvPr/>
        </p:nvGrpSpPr>
        <p:grpSpPr>
          <a:xfrm>
            <a:off x="3616411" y="1782856"/>
            <a:ext cx="1237983" cy="1223397"/>
            <a:chOff x="3237545" y="4561747"/>
            <a:chExt cx="1146960" cy="1146960"/>
          </a:xfrm>
        </p:grpSpPr>
        <p:sp>
          <p:nvSpPr>
            <p:cNvPr id="31" name="圆角矩形 30"/>
            <p:cNvSpPr/>
            <p:nvPr/>
          </p:nvSpPr>
          <p:spPr>
            <a:xfrm>
              <a:off x="3237545" y="4561747"/>
              <a:ext cx="1146960" cy="1146960"/>
            </a:xfrm>
            <a:prstGeom prst="roundRect">
              <a:avLst>
                <a:gd name="adj" fmla="val 9039"/>
              </a:avLst>
            </a:prstGeom>
            <a:solidFill>
              <a:schemeClr val="accent3"/>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2" name="圆角矩形 31"/>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3" name="Text Placeholder 4"/>
          <p:cNvSpPr txBox="1"/>
          <p:nvPr/>
        </p:nvSpPr>
        <p:spPr>
          <a:xfrm>
            <a:off x="3749817" y="227573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3617097" y="3210816"/>
            <a:ext cx="1237983" cy="1223397"/>
            <a:chOff x="3237545" y="4561747"/>
            <a:chExt cx="1146960" cy="1146960"/>
          </a:xfrm>
        </p:grpSpPr>
        <p:sp>
          <p:nvSpPr>
            <p:cNvPr id="35" name="圆角矩形 34"/>
            <p:cNvSpPr/>
            <p:nvPr/>
          </p:nvSpPr>
          <p:spPr>
            <a:xfrm>
              <a:off x="3237545" y="4561747"/>
              <a:ext cx="1146960" cy="1146960"/>
            </a:xfrm>
            <a:prstGeom prst="roundRect">
              <a:avLst>
                <a:gd name="adj" fmla="val 9039"/>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6" name="圆角矩形 35"/>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7" name="Text Placeholder 4"/>
          <p:cNvSpPr txBox="1"/>
          <p:nvPr/>
        </p:nvSpPr>
        <p:spPr>
          <a:xfrm>
            <a:off x="3750502" y="3703698"/>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8" name="组合 37"/>
          <p:cNvGrpSpPr/>
          <p:nvPr/>
        </p:nvGrpSpPr>
        <p:grpSpPr>
          <a:xfrm>
            <a:off x="3620393" y="4611436"/>
            <a:ext cx="1237983" cy="1223397"/>
            <a:chOff x="3237545" y="4561747"/>
            <a:chExt cx="1146960" cy="1146960"/>
          </a:xfrm>
        </p:grpSpPr>
        <p:sp>
          <p:nvSpPr>
            <p:cNvPr id="39" name="圆角矩形 38"/>
            <p:cNvSpPr/>
            <p:nvPr/>
          </p:nvSpPr>
          <p:spPr>
            <a:xfrm>
              <a:off x="3237545" y="4561747"/>
              <a:ext cx="1146960" cy="1146960"/>
            </a:xfrm>
            <a:prstGeom prst="roundRect">
              <a:avLst>
                <a:gd name="adj" fmla="val 9039"/>
              </a:avLst>
            </a:prstGeom>
            <a:solidFill>
              <a:schemeClr val="accent5"/>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0" name="圆角矩形 39"/>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1" name="Text Placeholder 4"/>
          <p:cNvSpPr txBox="1"/>
          <p:nvPr/>
        </p:nvSpPr>
        <p:spPr>
          <a:xfrm>
            <a:off x="3753797" y="510431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2" name="组合 41">
            <a:extLst>
              <a:ext uri="{FF2B5EF4-FFF2-40B4-BE49-F238E27FC236}">
                <a16:creationId xmlns:a16="http://schemas.microsoft.com/office/drawing/2014/main"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a16="http://schemas.microsoft.com/office/drawing/2014/main"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44" name="0 _4">
              <a:extLst>
                <a:ext uri="{FF2B5EF4-FFF2-40B4-BE49-F238E27FC236}">
                  <a16:creationId xmlns:a16="http://schemas.microsoft.com/office/drawing/2014/main"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500" fill="hold"/>
                                        <p:tgtEl>
                                          <p:spTgt spid="37"/>
                                        </p:tgtEl>
                                        <p:attrNameLst>
                                          <p:attrName>ppt_w</p:attrName>
                                        </p:attrNameLst>
                                      </p:cBhvr>
                                      <p:tavLst>
                                        <p:tav tm="0">
                                          <p:val>
                                            <p:fltVal val="0"/>
                                          </p:val>
                                        </p:tav>
                                        <p:tav tm="100000">
                                          <p:val>
                                            <p:strVal val="#ppt_w"/>
                                          </p:val>
                                        </p:tav>
                                      </p:tavLst>
                                    </p:anim>
                                    <p:anim calcmode="lin" valueType="num">
                                      <p:cBhvr>
                                        <p:cTn id="62" dur="500" fill="hold"/>
                                        <p:tgtEl>
                                          <p:spTgt spid="37"/>
                                        </p:tgtEl>
                                        <p:attrNameLst>
                                          <p:attrName>ppt_h</p:attrName>
                                        </p:attrNameLst>
                                      </p:cBhvr>
                                      <p:tavLst>
                                        <p:tav tm="0">
                                          <p:val>
                                            <p:fltVal val="0"/>
                                          </p:val>
                                        </p:tav>
                                        <p:tav tm="100000">
                                          <p:val>
                                            <p:strVal val="#ppt_h"/>
                                          </p:val>
                                        </p:tav>
                                      </p:tavLst>
                                    </p:anim>
                                    <p:animEffect transition="in" filter="fade">
                                      <p:cBhvr>
                                        <p:cTn id="63" dur="500"/>
                                        <p:tgtEl>
                                          <p:spTgt spid="37"/>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38"/>
                                        </p:tgtEl>
                                        <p:attrNameLst>
                                          <p:attrName>style.visibility</p:attrName>
                                        </p:attrNameLst>
                                      </p:cBhvr>
                                      <p:to>
                                        <p:strVal val="visible"/>
                                      </p:to>
                                    </p:set>
                                    <p:anim calcmode="lin" valueType="num">
                                      <p:cBhvr>
                                        <p:cTn id="73" dur="500" fill="hold"/>
                                        <p:tgtEl>
                                          <p:spTgt spid="38"/>
                                        </p:tgtEl>
                                        <p:attrNameLst>
                                          <p:attrName>ppt_w</p:attrName>
                                        </p:attrNameLst>
                                      </p:cBhvr>
                                      <p:tavLst>
                                        <p:tav tm="0">
                                          <p:val>
                                            <p:fltVal val="0"/>
                                          </p:val>
                                        </p:tav>
                                        <p:tav tm="100000">
                                          <p:val>
                                            <p:strVal val="#ppt_w"/>
                                          </p:val>
                                        </p:tav>
                                      </p:tavLst>
                                    </p:anim>
                                    <p:anim calcmode="lin" valueType="num">
                                      <p:cBhvr>
                                        <p:cTn id="74" dur="500" fill="hold"/>
                                        <p:tgtEl>
                                          <p:spTgt spid="38"/>
                                        </p:tgtEl>
                                        <p:attrNameLst>
                                          <p:attrName>ppt_h</p:attrName>
                                        </p:attrNameLst>
                                      </p:cBhvr>
                                      <p:tavLst>
                                        <p:tav tm="0">
                                          <p:val>
                                            <p:fltVal val="0"/>
                                          </p:val>
                                        </p:tav>
                                        <p:tav tm="100000">
                                          <p:val>
                                            <p:strVal val="#ppt_h"/>
                                          </p:val>
                                        </p:tav>
                                      </p:tavLst>
                                    </p:anim>
                                    <p:animEffect transition="in" filter="fade">
                                      <p:cBhvr>
                                        <p:cTn id="75" dur="500"/>
                                        <p:tgtEl>
                                          <p:spTgt spid="38"/>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p:cTn id="79" dur="500" fill="hold"/>
                                        <p:tgtEl>
                                          <p:spTgt spid="41"/>
                                        </p:tgtEl>
                                        <p:attrNameLst>
                                          <p:attrName>ppt_w</p:attrName>
                                        </p:attrNameLst>
                                      </p:cBhvr>
                                      <p:tavLst>
                                        <p:tav tm="0">
                                          <p:val>
                                            <p:fltVal val="0"/>
                                          </p:val>
                                        </p:tav>
                                        <p:tav tm="100000">
                                          <p:val>
                                            <p:strVal val="#ppt_w"/>
                                          </p:val>
                                        </p:tav>
                                      </p:tavLst>
                                    </p:anim>
                                    <p:anim calcmode="lin" valueType="num">
                                      <p:cBhvr>
                                        <p:cTn id="80" dur="500" fill="hold"/>
                                        <p:tgtEl>
                                          <p:spTgt spid="41"/>
                                        </p:tgtEl>
                                        <p:attrNameLst>
                                          <p:attrName>ppt_h</p:attrName>
                                        </p:attrNameLst>
                                      </p:cBhvr>
                                      <p:tavLst>
                                        <p:tav tm="0">
                                          <p:val>
                                            <p:fltVal val="0"/>
                                          </p:val>
                                        </p:tav>
                                        <p:tav tm="100000">
                                          <p:val>
                                            <p:strVal val="#ppt_h"/>
                                          </p:val>
                                        </p:tav>
                                      </p:tavLst>
                                    </p:anim>
                                    <p:animEffect transition="in" filter="fade">
                                      <p:cBhvr>
                                        <p:cTn id="81" dur="500"/>
                                        <p:tgtEl>
                                          <p:spTgt spid="41"/>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33" grpId="0"/>
      <p:bldP spid="37"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5379145" y="3062299"/>
            <a:ext cx="1414667" cy="1619124"/>
            <a:chOff x="5379142" y="2991066"/>
            <a:chExt cx="1414667" cy="1619124"/>
          </a:xfrm>
          <a:solidFill>
            <a:schemeClr val="accent1"/>
          </a:solidFill>
        </p:grpSpPr>
        <p:sp>
          <p:nvSpPr>
            <p:cNvPr id="3" name="Shape 1723"/>
            <p:cNvSpPr/>
            <p:nvPr/>
          </p:nvSpPr>
          <p:spPr>
            <a:xfrm rot="18900000">
              <a:off x="5379143" y="2991066"/>
              <a:ext cx="1414666" cy="1414666"/>
            </a:xfrm>
            <a:prstGeom prst="roundRect">
              <a:avLst>
                <a:gd name="adj" fmla="val 15000"/>
              </a:avLst>
            </a:prstGeom>
            <a:solidFill>
              <a:schemeClr val="bg1">
                <a:lumMod val="85000"/>
              </a:schemeClr>
            </a:solidFill>
            <a:ln w="12700">
              <a:no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 name="Shape 1726"/>
            <p:cNvSpPr/>
            <p:nvPr/>
          </p:nvSpPr>
          <p:spPr>
            <a:xfrm rot="18900000">
              <a:off x="5379142" y="3195523"/>
              <a:ext cx="1414666" cy="1414667"/>
            </a:xfrm>
            <a:prstGeom prst="roundRect">
              <a:avLst>
                <a:gd name="adj" fmla="val 15000"/>
              </a:avLst>
            </a:prstGeom>
            <a:grp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5" name="Group 12"/>
          <p:cNvGrpSpPr/>
          <p:nvPr/>
        </p:nvGrpSpPr>
        <p:grpSpPr>
          <a:xfrm>
            <a:off x="3563873" y="3270643"/>
            <a:ext cx="1414667" cy="1619124"/>
            <a:chOff x="3563871" y="3199409"/>
            <a:chExt cx="1414666" cy="1619124"/>
          </a:xfrm>
          <a:solidFill>
            <a:schemeClr val="accent1"/>
          </a:solidFill>
        </p:grpSpPr>
        <p:sp>
          <p:nvSpPr>
            <p:cNvPr id="6" name="Shape 1722"/>
            <p:cNvSpPr/>
            <p:nvPr/>
          </p:nvSpPr>
          <p:spPr>
            <a:xfrm rot="8100000">
              <a:off x="3563871" y="3403867"/>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 name="Shape 1729"/>
            <p:cNvSpPr/>
            <p:nvPr/>
          </p:nvSpPr>
          <p:spPr>
            <a:xfrm rot="8100000">
              <a:off x="3563871" y="3199409"/>
              <a:ext cx="1414666" cy="1414667"/>
            </a:xfrm>
            <a:prstGeom prst="roundRect">
              <a:avLst>
                <a:gd name="adj" fmla="val 15000"/>
              </a:avLst>
            </a:prstGeom>
            <a:solidFill>
              <a:schemeClr val="accent2"/>
            </a:solid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8" name="Group 11"/>
          <p:cNvGrpSpPr/>
          <p:nvPr/>
        </p:nvGrpSpPr>
        <p:grpSpPr>
          <a:xfrm>
            <a:off x="1674444" y="3045311"/>
            <a:ext cx="1414667" cy="1619124"/>
            <a:chOff x="1743076" y="2991066"/>
            <a:chExt cx="1414666" cy="1619124"/>
          </a:xfrm>
          <a:solidFill>
            <a:schemeClr val="accent1"/>
          </a:solidFill>
        </p:grpSpPr>
        <p:sp>
          <p:nvSpPr>
            <p:cNvPr id="9" name="Shape 1721"/>
            <p:cNvSpPr/>
            <p:nvPr/>
          </p:nvSpPr>
          <p:spPr>
            <a:xfrm rot="18900000">
              <a:off x="1743076" y="2991066"/>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Shape 1732"/>
            <p:cNvSpPr/>
            <p:nvPr/>
          </p:nvSpPr>
          <p:spPr>
            <a:xfrm rot="18900000">
              <a:off x="1743076" y="3195523"/>
              <a:ext cx="1414666" cy="1414667"/>
            </a:xfrm>
            <a:prstGeom prst="roundRect">
              <a:avLst>
                <a:gd name="adj" fmla="val 15000"/>
              </a:avLst>
            </a:prstGeom>
            <a:grpFill/>
            <a:ln w="508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1" name="Group 15"/>
          <p:cNvGrpSpPr/>
          <p:nvPr/>
        </p:nvGrpSpPr>
        <p:grpSpPr>
          <a:xfrm>
            <a:off x="7199937" y="3270644"/>
            <a:ext cx="1414667" cy="1619125"/>
            <a:chOff x="7199937" y="3199409"/>
            <a:chExt cx="1414666" cy="1619125"/>
          </a:xfrm>
          <a:solidFill>
            <a:schemeClr val="accent1"/>
          </a:solidFill>
        </p:grpSpPr>
        <p:sp>
          <p:nvSpPr>
            <p:cNvPr id="12" name="Shape 1724"/>
            <p:cNvSpPr/>
            <p:nvPr/>
          </p:nvSpPr>
          <p:spPr>
            <a:xfrm rot="8100000">
              <a:off x="7199937" y="3403868"/>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Shape 1735"/>
            <p:cNvSpPr/>
            <p:nvPr/>
          </p:nvSpPr>
          <p:spPr>
            <a:xfrm rot="8100000">
              <a:off x="7199937" y="3199409"/>
              <a:ext cx="1414666" cy="1414667"/>
            </a:xfrm>
            <a:prstGeom prst="roundRect">
              <a:avLst>
                <a:gd name="adj" fmla="val 15000"/>
              </a:avLst>
            </a:prstGeom>
            <a:solidFill>
              <a:schemeClr val="accent2"/>
            </a:solid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4" name="Group 16"/>
          <p:cNvGrpSpPr/>
          <p:nvPr/>
        </p:nvGrpSpPr>
        <p:grpSpPr>
          <a:xfrm>
            <a:off x="9015209" y="3062299"/>
            <a:ext cx="1414667" cy="1619124"/>
            <a:chOff x="9015209" y="2991066"/>
            <a:chExt cx="1414666" cy="1619124"/>
          </a:xfrm>
          <a:solidFill>
            <a:schemeClr val="accent1"/>
          </a:solidFill>
        </p:grpSpPr>
        <p:sp>
          <p:nvSpPr>
            <p:cNvPr id="15" name="Shape 1725"/>
            <p:cNvSpPr/>
            <p:nvPr/>
          </p:nvSpPr>
          <p:spPr>
            <a:xfrm rot="18900000">
              <a:off x="9015209" y="2991066"/>
              <a:ext cx="1414666" cy="1414666"/>
            </a:xfrm>
            <a:prstGeom prst="roundRect">
              <a:avLst>
                <a:gd name="adj" fmla="val 15000"/>
              </a:avLst>
            </a:prstGeom>
            <a:solidFill>
              <a:schemeClr val="bg1">
                <a:lumMod val="85000"/>
              </a:schemeClr>
            </a:solidFill>
            <a:ln w="12700">
              <a:no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Shape 1738"/>
            <p:cNvSpPr/>
            <p:nvPr/>
          </p:nvSpPr>
          <p:spPr>
            <a:xfrm rot="18900000">
              <a:off x="9015209" y="3195523"/>
              <a:ext cx="1414666" cy="1414667"/>
            </a:xfrm>
            <a:prstGeom prst="roundRect">
              <a:avLst>
                <a:gd name="adj" fmla="val 15000"/>
              </a:avLst>
            </a:prstGeom>
            <a:grp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7" name="Text Placeholder 4"/>
          <p:cNvSpPr txBox="1"/>
          <p:nvPr/>
        </p:nvSpPr>
        <p:spPr>
          <a:xfrm>
            <a:off x="17814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Text Placeholder 4"/>
          <p:cNvSpPr txBox="1"/>
          <p:nvPr/>
        </p:nvSpPr>
        <p:spPr>
          <a:xfrm>
            <a:off x="36630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Text Placeholder 4"/>
          <p:cNvSpPr txBox="1"/>
          <p:nvPr/>
        </p:nvSpPr>
        <p:spPr>
          <a:xfrm>
            <a:off x="548035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 Placeholder 4"/>
          <p:cNvSpPr txBox="1"/>
          <p:nvPr/>
        </p:nvSpPr>
        <p:spPr>
          <a:xfrm>
            <a:off x="7298385"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Text Placeholder 4"/>
          <p:cNvSpPr txBox="1"/>
          <p:nvPr/>
        </p:nvSpPr>
        <p:spPr>
          <a:xfrm>
            <a:off x="91171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TextBox 127"/>
          <p:cNvSpPr txBox="1"/>
          <p:nvPr/>
        </p:nvSpPr>
        <p:spPr>
          <a:xfrm>
            <a:off x="129547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TextBox 128"/>
          <p:cNvSpPr txBox="1"/>
          <p:nvPr/>
        </p:nvSpPr>
        <p:spPr>
          <a:xfrm>
            <a:off x="3119673" y="522842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TextBox 129"/>
          <p:cNvSpPr txBox="1"/>
          <p:nvPr/>
        </p:nvSpPr>
        <p:spPr>
          <a:xfrm>
            <a:off x="493609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5" name="TextBox 130"/>
          <p:cNvSpPr txBox="1"/>
          <p:nvPr/>
        </p:nvSpPr>
        <p:spPr>
          <a:xfrm>
            <a:off x="6753877" y="522842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TextBox 131"/>
          <p:cNvSpPr txBox="1"/>
          <p:nvPr/>
        </p:nvSpPr>
        <p:spPr>
          <a:xfrm>
            <a:off x="855276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7" name="组合 26">
            <a:extLst>
              <a:ext uri="{FF2B5EF4-FFF2-40B4-BE49-F238E27FC236}">
                <a16:creationId xmlns:a16="http://schemas.microsoft.com/office/drawing/2014/main" id="{6B10E724-3B3C-4301-8F20-6928748DD85E}"/>
              </a:ext>
            </a:extLst>
          </p:cNvPr>
          <p:cNvGrpSpPr/>
          <p:nvPr/>
        </p:nvGrpSpPr>
        <p:grpSpPr>
          <a:xfrm>
            <a:off x="3424460" y="220234"/>
            <a:ext cx="5544407" cy="617980"/>
            <a:chOff x="551593" y="497013"/>
            <a:chExt cx="5544407" cy="617980"/>
          </a:xfrm>
        </p:grpSpPr>
        <p:sp>
          <p:nvSpPr>
            <p:cNvPr id="28" name="矩形 27">
              <a:extLst>
                <a:ext uri="{FF2B5EF4-FFF2-40B4-BE49-F238E27FC236}">
                  <a16:creationId xmlns:a16="http://schemas.microsoft.com/office/drawing/2014/main" id="{FDC3945B-D3C4-46E0-B987-B8B05F87C8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9" name="0 _4">
              <a:extLst>
                <a:ext uri="{FF2B5EF4-FFF2-40B4-BE49-F238E27FC236}">
                  <a16:creationId xmlns:a16="http://schemas.microsoft.com/office/drawing/2014/main" id="{152CEC40-56BD-47AA-94AA-3D7B6E2FDFF3}"/>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Effect transition="in" filter="fade">
                                      <p:cBhvr>
                                        <p:cTn id="63" dur="500"/>
                                        <p:tgtEl>
                                          <p:spTgt spid="11"/>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500" fill="hold"/>
                                        <p:tgtEl>
                                          <p:spTgt spid="25"/>
                                        </p:tgtEl>
                                        <p:attrNameLst>
                                          <p:attrName>ppt_w</p:attrName>
                                        </p:attrNameLst>
                                      </p:cBhvr>
                                      <p:tavLst>
                                        <p:tav tm="0">
                                          <p:val>
                                            <p:fltVal val="0"/>
                                          </p:val>
                                        </p:tav>
                                        <p:tav tm="100000">
                                          <p:val>
                                            <p:strVal val="#ppt_w"/>
                                          </p:val>
                                        </p:tav>
                                      </p:tavLst>
                                    </p:anim>
                                    <p:anim calcmode="lin" valueType="num">
                                      <p:cBhvr>
                                        <p:cTn id="74" dur="500" fill="hold"/>
                                        <p:tgtEl>
                                          <p:spTgt spid="25"/>
                                        </p:tgtEl>
                                        <p:attrNameLst>
                                          <p:attrName>ppt_h</p:attrName>
                                        </p:attrNameLst>
                                      </p:cBhvr>
                                      <p:tavLst>
                                        <p:tav tm="0">
                                          <p:val>
                                            <p:fltVal val="0"/>
                                          </p:val>
                                        </p:tav>
                                        <p:tav tm="100000">
                                          <p:val>
                                            <p:strVal val="#ppt_h"/>
                                          </p:val>
                                        </p:tav>
                                      </p:tavLst>
                                    </p:anim>
                                    <p:animEffect transition="in" filter="fade">
                                      <p:cBhvr>
                                        <p:cTn id="75" dur="500"/>
                                        <p:tgtEl>
                                          <p:spTgt spid="25"/>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p:cTn id="79" dur="500" fill="hold"/>
                                        <p:tgtEl>
                                          <p:spTgt spid="14"/>
                                        </p:tgtEl>
                                        <p:attrNameLst>
                                          <p:attrName>ppt_w</p:attrName>
                                        </p:attrNameLst>
                                      </p:cBhvr>
                                      <p:tavLst>
                                        <p:tav tm="0">
                                          <p:val>
                                            <p:fltVal val="0"/>
                                          </p:val>
                                        </p:tav>
                                        <p:tav tm="100000">
                                          <p:val>
                                            <p:strVal val="#ppt_w"/>
                                          </p:val>
                                        </p:tav>
                                      </p:tavLst>
                                    </p:anim>
                                    <p:anim calcmode="lin" valueType="num">
                                      <p:cBhvr>
                                        <p:cTn id="80" dur="500" fill="hold"/>
                                        <p:tgtEl>
                                          <p:spTgt spid="14"/>
                                        </p:tgtEl>
                                        <p:attrNameLst>
                                          <p:attrName>ppt_h</p:attrName>
                                        </p:attrNameLst>
                                      </p:cBhvr>
                                      <p:tavLst>
                                        <p:tav tm="0">
                                          <p:val>
                                            <p:fltVal val="0"/>
                                          </p:val>
                                        </p:tav>
                                        <p:tav tm="100000">
                                          <p:val>
                                            <p:strVal val="#ppt_h"/>
                                          </p:val>
                                        </p:tav>
                                      </p:tavLst>
                                    </p:anim>
                                    <p:animEffect transition="in" filter="fade">
                                      <p:cBhvr>
                                        <p:cTn id="81" dur="500"/>
                                        <p:tgtEl>
                                          <p:spTgt spid="14"/>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p:cTn id="91" dur="500" fill="hold"/>
                                        <p:tgtEl>
                                          <p:spTgt spid="26"/>
                                        </p:tgtEl>
                                        <p:attrNameLst>
                                          <p:attrName>ppt_w</p:attrName>
                                        </p:attrNameLst>
                                      </p:cBhvr>
                                      <p:tavLst>
                                        <p:tav tm="0">
                                          <p:val>
                                            <p:fltVal val="0"/>
                                          </p:val>
                                        </p:tav>
                                        <p:tav tm="100000">
                                          <p:val>
                                            <p:strVal val="#ppt_w"/>
                                          </p:val>
                                        </p:tav>
                                      </p:tavLst>
                                    </p:anim>
                                    <p:anim calcmode="lin" valueType="num">
                                      <p:cBhvr>
                                        <p:cTn id="92" dur="500" fill="hold"/>
                                        <p:tgtEl>
                                          <p:spTgt spid="26"/>
                                        </p:tgtEl>
                                        <p:attrNameLst>
                                          <p:attrName>ppt_h</p:attrName>
                                        </p:attrNameLst>
                                      </p:cBhvr>
                                      <p:tavLst>
                                        <p:tav tm="0">
                                          <p:val>
                                            <p:fltVal val="0"/>
                                          </p:val>
                                        </p:tav>
                                        <p:tav tm="100000">
                                          <p:val>
                                            <p:strVal val="#ppt_h"/>
                                          </p:val>
                                        </p:tav>
                                      </p:tavLst>
                                    </p:anim>
                                    <p:animEffect transition="in" filter="fade">
                                      <p:cBhvr>
                                        <p:cTn id="93" dur="500"/>
                                        <p:tgtEl>
                                          <p:spTgt spid="26"/>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p:cTn id="97" dur="500" fill="hold"/>
                                        <p:tgtEl>
                                          <p:spTgt spid="27"/>
                                        </p:tgtEl>
                                        <p:attrNameLst>
                                          <p:attrName>ppt_w</p:attrName>
                                        </p:attrNameLst>
                                      </p:cBhvr>
                                      <p:tavLst>
                                        <p:tav tm="0">
                                          <p:val>
                                            <p:fltVal val="0"/>
                                          </p:val>
                                        </p:tav>
                                        <p:tav tm="100000">
                                          <p:val>
                                            <p:strVal val="#ppt_w"/>
                                          </p:val>
                                        </p:tav>
                                      </p:tavLst>
                                    </p:anim>
                                    <p:anim calcmode="lin" valueType="num">
                                      <p:cBhvr>
                                        <p:cTn id="98" dur="500" fill="hold"/>
                                        <p:tgtEl>
                                          <p:spTgt spid="27"/>
                                        </p:tgtEl>
                                        <p:attrNameLst>
                                          <p:attrName>ppt_h</p:attrName>
                                        </p:attrNameLst>
                                      </p:cBhvr>
                                      <p:tavLst>
                                        <p:tav tm="0">
                                          <p:val>
                                            <p:fltVal val="0"/>
                                          </p:val>
                                        </p:tav>
                                        <p:tav tm="100000">
                                          <p:val>
                                            <p:strVal val="#ppt_h"/>
                                          </p:val>
                                        </p:tav>
                                      </p:tavLst>
                                    </p:anim>
                                    <p:animEffect transition="in" filter="fade">
                                      <p:cBhvr>
                                        <p:cTn id="9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P spid="25"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饼形 171"/>
          <p:cNvSpPr/>
          <p:nvPr/>
        </p:nvSpPr>
        <p:spPr>
          <a:xfrm>
            <a:off x="1539913" y="2616685"/>
            <a:ext cx="2086475" cy="2088667"/>
          </a:xfrm>
          <a:prstGeom prst="pie">
            <a:avLst>
              <a:gd name="adj1" fmla="val 0"/>
              <a:gd name="adj2" fmla="val 17817387"/>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3" name="饼形 172"/>
          <p:cNvSpPr/>
          <p:nvPr/>
        </p:nvSpPr>
        <p:spPr>
          <a:xfrm rot="17792835">
            <a:off x="1359421" y="2214741"/>
            <a:ext cx="2798115" cy="2700519"/>
          </a:xfrm>
          <a:prstGeom prst="pie">
            <a:avLst>
              <a:gd name="adj1" fmla="val 0"/>
              <a:gd name="adj2" fmla="val 3873493"/>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4" name="饼形 173"/>
          <p:cNvSpPr/>
          <p:nvPr/>
        </p:nvSpPr>
        <p:spPr>
          <a:xfrm>
            <a:off x="4979823" y="2621450"/>
            <a:ext cx="2088063" cy="2087079"/>
          </a:xfrm>
          <a:prstGeom prst="pie">
            <a:avLst>
              <a:gd name="adj1" fmla="val 0"/>
              <a:gd name="adj2" fmla="val 1503185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5" name="饼形 174"/>
          <p:cNvSpPr/>
          <p:nvPr/>
        </p:nvSpPr>
        <p:spPr>
          <a:xfrm rot="17792835">
            <a:off x="4711269" y="2194902"/>
            <a:ext cx="2798115" cy="2702105"/>
          </a:xfrm>
          <a:prstGeom prst="pie">
            <a:avLst>
              <a:gd name="adj1" fmla="val 18826865"/>
              <a:gd name="adj2" fmla="val 3873493"/>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6" name="文本框 24"/>
          <p:cNvSpPr txBox="1">
            <a:spLocks noChangeArrowheads="1"/>
          </p:cNvSpPr>
          <p:nvPr/>
        </p:nvSpPr>
        <p:spPr bwMode="auto">
          <a:xfrm>
            <a:off x="1960633" y="3683912"/>
            <a:ext cx="1513561" cy="667055"/>
          </a:xfrm>
          <a:prstGeom prst="rect">
            <a:avLst/>
          </a:prstGeom>
          <a:noFill/>
          <a:ln w="9525">
            <a:noFill/>
            <a:miter lim="800000"/>
          </a:ln>
        </p:spPr>
        <p:txBody>
          <a:bodyPr wrap="square" lIns="91388" tIns="45695" rIns="91388" bIns="45695">
            <a:spAutoFit/>
          </a:bodyPr>
          <a:lstStyle/>
          <a:p>
            <a:pPr algn="ctr"/>
            <a:r>
              <a:rPr lang="en-US" altLang="zh-CN" sz="37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17%</a:t>
            </a:r>
            <a:endParaRPr lang="zh-CN" altLang="en-US" sz="37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7" name="文本框 25"/>
          <p:cNvSpPr txBox="1">
            <a:spLocks noChangeArrowheads="1"/>
          </p:cNvSpPr>
          <p:nvPr/>
        </p:nvSpPr>
        <p:spPr bwMode="auto">
          <a:xfrm>
            <a:off x="5406798" y="3683912"/>
            <a:ext cx="1680287" cy="667055"/>
          </a:xfrm>
          <a:prstGeom prst="rect">
            <a:avLst/>
          </a:prstGeom>
          <a:noFill/>
          <a:ln w="9525">
            <a:noFill/>
            <a:miter lim="800000"/>
          </a:ln>
        </p:spPr>
        <p:txBody>
          <a:bodyPr wrap="square" lIns="91388" tIns="45695" rIns="91388" bIns="45695">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ctr"/>
            <a:r>
              <a:rPr lang="en-US" altLang="zh-CN" sz="3735" dirty="0">
                <a:solidFill>
                  <a:schemeClr val="bg1"/>
                </a:solidFill>
                <a:sym typeface="Source Han Serif SC" panose="02020400000000000000" pitchFamily="18" charset="-122"/>
              </a:rPr>
              <a:t>32%</a:t>
            </a:r>
            <a:endParaRPr lang="zh-CN" altLang="en-US" sz="3735" dirty="0">
              <a:solidFill>
                <a:schemeClr val="bg1"/>
              </a:solidFill>
              <a:sym typeface="Source Han Serif SC" panose="02020400000000000000" pitchFamily="18" charset="-122"/>
            </a:endParaRPr>
          </a:p>
        </p:txBody>
      </p:sp>
      <p:sp>
        <p:nvSpPr>
          <p:cNvPr id="178" name="饼形 177"/>
          <p:cNvSpPr/>
          <p:nvPr/>
        </p:nvSpPr>
        <p:spPr>
          <a:xfrm>
            <a:off x="8362611" y="2661125"/>
            <a:ext cx="2088063" cy="2088667"/>
          </a:xfrm>
          <a:prstGeom prst="pie">
            <a:avLst>
              <a:gd name="adj1" fmla="val 0"/>
              <a:gd name="adj2" fmla="val 19042771"/>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9" name="饼形 178"/>
          <p:cNvSpPr/>
          <p:nvPr/>
        </p:nvSpPr>
        <p:spPr>
          <a:xfrm rot="16431819">
            <a:off x="8540789" y="2592383"/>
            <a:ext cx="2217224" cy="2053156"/>
          </a:xfrm>
          <a:prstGeom prst="pie">
            <a:avLst>
              <a:gd name="adj1" fmla="val 2758241"/>
              <a:gd name="adj2" fmla="val 5162176"/>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0" name="文本框 30"/>
          <p:cNvSpPr txBox="1">
            <a:spLocks noChangeArrowheads="1"/>
          </p:cNvSpPr>
          <p:nvPr/>
        </p:nvSpPr>
        <p:spPr bwMode="auto">
          <a:xfrm>
            <a:off x="8790511" y="3683912"/>
            <a:ext cx="1543244" cy="667055"/>
          </a:xfrm>
          <a:prstGeom prst="rect">
            <a:avLst/>
          </a:prstGeom>
          <a:noFill/>
          <a:ln w="9525">
            <a:noFill/>
            <a:miter lim="800000"/>
          </a:ln>
        </p:spPr>
        <p:txBody>
          <a:bodyPr wrap="square" lIns="91388" tIns="45695" rIns="91388" bIns="45695">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ctr"/>
            <a:r>
              <a:rPr lang="en-US" altLang="zh-CN" sz="3735" dirty="0">
                <a:solidFill>
                  <a:schemeClr val="bg1"/>
                </a:solidFill>
                <a:sym typeface="Source Han Serif SC" panose="02020400000000000000" pitchFamily="18" charset="-122"/>
              </a:rPr>
              <a:t>13%</a:t>
            </a:r>
            <a:endParaRPr lang="zh-CN" altLang="en-US" sz="3735" dirty="0">
              <a:solidFill>
                <a:schemeClr val="bg1"/>
              </a:solidFill>
              <a:sym typeface="Source Han Serif SC" panose="02020400000000000000" pitchFamily="18" charset="-122"/>
            </a:endParaRPr>
          </a:p>
        </p:txBody>
      </p:sp>
      <p:sp>
        <p:nvSpPr>
          <p:cNvPr id="181" name="文本框 34"/>
          <p:cNvSpPr txBox="1">
            <a:spLocks noChangeArrowheads="1"/>
          </p:cNvSpPr>
          <p:nvPr/>
        </p:nvSpPr>
        <p:spPr bwMode="auto">
          <a:xfrm>
            <a:off x="1454745" y="5236602"/>
            <a:ext cx="2367483" cy="626275"/>
          </a:xfrm>
          <a:prstGeom prst="rect">
            <a:avLst/>
          </a:prstGeom>
          <a:noFill/>
          <a:ln w="9525">
            <a:noFill/>
            <a:miter lim="800000"/>
          </a:ln>
        </p:spPr>
        <p:txBody>
          <a:bodyPr wrap="square" lIns="91388" tIns="45695" rIns="91388" bIns="45695">
            <a:spAutoFit/>
          </a:bodyPr>
          <a:lstStyle/>
          <a:p>
            <a:r>
              <a:rPr lang="zh-CN" altLang="en-US"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rPr>
              <a:t>请输入您想要的文字</a:t>
            </a:r>
            <a:endParaRPr lang="en-US" altLang="zh-CN"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endParaRPr>
          </a:p>
          <a:p>
            <a:r>
              <a:rPr lang="zh-CN" altLang="en-US"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rPr>
              <a:t>请输入您想要的文字</a:t>
            </a:r>
          </a:p>
        </p:txBody>
      </p:sp>
      <p:sp>
        <p:nvSpPr>
          <p:cNvPr id="182" name="文本框 36"/>
          <p:cNvSpPr txBox="1">
            <a:spLocks noChangeArrowheads="1"/>
          </p:cNvSpPr>
          <p:nvPr/>
        </p:nvSpPr>
        <p:spPr bwMode="auto">
          <a:xfrm>
            <a:off x="4924803" y="5233428"/>
            <a:ext cx="2351508" cy="626275"/>
          </a:xfrm>
          <a:prstGeom prst="rect">
            <a:avLst/>
          </a:prstGeom>
          <a:noFill/>
          <a:ln w="9525">
            <a:noFill/>
            <a:miter lim="800000"/>
          </a:ln>
        </p:spPr>
        <p:txBody>
          <a:bodyPr wrap="square" lIns="91388" tIns="45695" rIns="91388" bIns="45695">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造字工房悦黑体验版常规体"/>
              </a:defRPr>
            </a:lvl1pPr>
          </a:lstStyle>
          <a:p>
            <a:r>
              <a:rPr lang="zh-CN" altLang="en-US" sz="1735" dirty="0">
                <a:solidFill>
                  <a:schemeClr val="tx2"/>
                </a:solidFill>
                <a:sym typeface="Source Han Serif SC" panose="02020400000000000000" pitchFamily="18" charset="-122"/>
              </a:rPr>
              <a:t>请输入您想要的文字</a:t>
            </a:r>
            <a:endParaRPr lang="en-US" altLang="zh-CN" sz="1735" dirty="0">
              <a:solidFill>
                <a:schemeClr val="tx2"/>
              </a:solidFill>
              <a:sym typeface="Source Han Serif SC" panose="02020400000000000000" pitchFamily="18" charset="-122"/>
            </a:endParaRPr>
          </a:p>
          <a:p>
            <a:r>
              <a:rPr lang="zh-CN" altLang="en-US" sz="1735" dirty="0">
                <a:solidFill>
                  <a:schemeClr val="tx2"/>
                </a:solidFill>
                <a:sym typeface="Source Han Serif SC" panose="02020400000000000000" pitchFamily="18" charset="-122"/>
              </a:rPr>
              <a:t>请输入您想要的文字</a:t>
            </a:r>
          </a:p>
        </p:txBody>
      </p:sp>
      <p:sp>
        <p:nvSpPr>
          <p:cNvPr id="183" name="文本框 38"/>
          <p:cNvSpPr txBox="1">
            <a:spLocks noChangeArrowheads="1"/>
          </p:cNvSpPr>
          <p:nvPr/>
        </p:nvSpPr>
        <p:spPr bwMode="auto">
          <a:xfrm>
            <a:off x="8451975" y="5227079"/>
            <a:ext cx="2322108" cy="626275"/>
          </a:xfrm>
          <a:prstGeom prst="rect">
            <a:avLst/>
          </a:prstGeom>
          <a:noFill/>
          <a:ln w="9525">
            <a:noFill/>
            <a:miter lim="800000"/>
          </a:ln>
        </p:spPr>
        <p:txBody>
          <a:bodyPr wrap="square" lIns="91388" tIns="45695" rIns="91388" bIns="45695">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造字工房悦黑体验版常规体"/>
              </a:defRPr>
            </a:lvl1pPr>
          </a:lstStyle>
          <a:p>
            <a:r>
              <a:rPr lang="zh-CN" altLang="en-US" sz="1735" dirty="0">
                <a:solidFill>
                  <a:schemeClr val="tx2"/>
                </a:solidFill>
                <a:sym typeface="Source Han Serif SC" panose="02020400000000000000" pitchFamily="18" charset="-122"/>
              </a:rPr>
              <a:t>请输入您想要的文字</a:t>
            </a:r>
            <a:endParaRPr lang="en-US" altLang="zh-CN" sz="1735" dirty="0">
              <a:solidFill>
                <a:schemeClr val="tx2"/>
              </a:solidFill>
              <a:sym typeface="Source Han Serif SC" panose="02020400000000000000" pitchFamily="18" charset="-122"/>
            </a:endParaRPr>
          </a:p>
          <a:p>
            <a:r>
              <a:rPr lang="zh-CN" altLang="en-US" sz="1735" dirty="0">
                <a:solidFill>
                  <a:schemeClr val="tx2"/>
                </a:solidFill>
                <a:sym typeface="Source Han Serif SC" panose="02020400000000000000" pitchFamily="18" charset="-122"/>
              </a:rPr>
              <a:t>请输入您想要的文字</a:t>
            </a:r>
          </a:p>
        </p:txBody>
      </p:sp>
      <p:grpSp>
        <p:nvGrpSpPr>
          <p:cNvPr id="14" name="组合 13">
            <a:extLst>
              <a:ext uri="{FF2B5EF4-FFF2-40B4-BE49-F238E27FC236}">
                <a16:creationId xmlns:a16="http://schemas.microsoft.com/office/drawing/2014/main" id="{885CBC61-B9EB-49F6-BA68-4CBF7F8236D4}"/>
              </a:ext>
            </a:extLst>
          </p:cNvPr>
          <p:cNvGrpSpPr/>
          <p:nvPr/>
        </p:nvGrpSpPr>
        <p:grpSpPr>
          <a:xfrm>
            <a:off x="3424460" y="220234"/>
            <a:ext cx="5544407" cy="617980"/>
            <a:chOff x="551593" y="497013"/>
            <a:chExt cx="5544407" cy="617980"/>
          </a:xfrm>
        </p:grpSpPr>
        <p:sp>
          <p:nvSpPr>
            <p:cNvPr id="15" name="矩形 14">
              <a:extLst>
                <a:ext uri="{FF2B5EF4-FFF2-40B4-BE49-F238E27FC236}">
                  <a16:creationId xmlns:a16="http://schemas.microsoft.com/office/drawing/2014/main" id="{FDE064BF-BE6E-4760-A776-4DB31793F5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16" name="0 _4">
              <a:extLst>
                <a:ext uri="{FF2B5EF4-FFF2-40B4-BE49-F238E27FC236}">
                  <a16:creationId xmlns:a16="http://schemas.microsoft.com/office/drawing/2014/main" id="{9262B832-338C-48F9-AFFE-FFBF297028E9}"/>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2"/>
                                        </p:tgtEl>
                                        <p:attrNameLst>
                                          <p:attrName>style.visibility</p:attrName>
                                        </p:attrNameLst>
                                      </p:cBhvr>
                                      <p:to>
                                        <p:strVal val="visible"/>
                                      </p:to>
                                    </p:set>
                                    <p:anim calcmode="lin" valueType="num">
                                      <p:cBhvr>
                                        <p:cTn id="7" dur="500" fill="hold"/>
                                        <p:tgtEl>
                                          <p:spTgt spid="172"/>
                                        </p:tgtEl>
                                        <p:attrNameLst>
                                          <p:attrName>ppt_w</p:attrName>
                                        </p:attrNameLst>
                                      </p:cBhvr>
                                      <p:tavLst>
                                        <p:tav tm="0">
                                          <p:val>
                                            <p:fltVal val="0"/>
                                          </p:val>
                                        </p:tav>
                                        <p:tav tm="100000">
                                          <p:val>
                                            <p:strVal val="#ppt_w"/>
                                          </p:val>
                                        </p:tav>
                                      </p:tavLst>
                                    </p:anim>
                                    <p:anim calcmode="lin" valueType="num">
                                      <p:cBhvr>
                                        <p:cTn id="8" dur="500" fill="hold"/>
                                        <p:tgtEl>
                                          <p:spTgt spid="172"/>
                                        </p:tgtEl>
                                        <p:attrNameLst>
                                          <p:attrName>ppt_h</p:attrName>
                                        </p:attrNameLst>
                                      </p:cBhvr>
                                      <p:tavLst>
                                        <p:tav tm="0">
                                          <p:val>
                                            <p:fltVal val="0"/>
                                          </p:val>
                                        </p:tav>
                                        <p:tav tm="100000">
                                          <p:val>
                                            <p:strVal val="#ppt_h"/>
                                          </p:val>
                                        </p:tav>
                                      </p:tavLst>
                                    </p:anim>
                                    <p:animEffect transition="in" filter="fade">
                                      <p:cBhvr>
                                        <p:cTn id="9" dur="500"/>
                                        <p:tgtEl>
                                          <p:spTgt spid="17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3"/>
                                        </p:tgtEl>
                                        <p:attrNameLst>
                                          <p:attrName>style.visibility</p:attrName>
                                        </p:attrNameLst>
                                      </p:cBhvr>
                                      <p:to>
                                        <p:strVal val="visible"/>
                                      </p:to>
                                    </p:set>
                                    <p:anim calcmode="lin" valueType="num">
                                      <p:cBhvr>
                                        <p:cTn id="13" dur="500" fill="hold"/>
                                        <p:tgtEl>
                                          <p:spTgt spid="173"/>
                                        </p:tgtEl>
                                        <p:attrNameLst>
                                          <p:attrName>ppt_w</p:attrName>
                                        </p:attrNameLst>
                                      </p:cBhvr>
                                      <p:tavLst>
                                        <p:tav tm="0">
                                          <p:val>
                                            <p:fltVal val="0"/>
                                          </p:val>
                                        </p:tav>
                                        <p:tav tm="100000">
                                          <p:val>
                                            <p:strVal val="#ppt_w"/>
                                          </p:val>
                                        </p:tav>
                                      </p:tavLst>
                                    </p:anim>
                                    <p:anim calcmode="lin" valueType="num">
                                      <p:cBhvr>
                                        <p:cTn id="14" dur="500" fill="hold"/>
                                        <p:tgtEl>
                                          <p:spTgt spid="173"/>
                                        </p:tgtEl>
                                        <p:attrNameLst>
                                          <p:attrName>ppt_h</p:attrName>
                                        </p:attrNameLst>
                                      </p:cBhvr>
                                      <p:tavLst>
                                        <p:tav tm="0">
                                          <p:val>
                                            <p:fltVal val="0"/>
                                          </p:val>
                                        </p:tav>
                                        <p:tav tm="100000">
                                          <p:val>
                                            <p:strVal val="#ppt_h"/>
                                          </p:val>
                                        </p:tav>
                                      </p:tavLst>
                                    </p:anim>
                                    <p:animEffect transition="in" filter="fade">
                                      <p:cBhvr>
                                        <p:cTn id="15" dur="500"/>
                                        <p:tgtEl>
                                          <p:spTgt spid="17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76"/>
                                        </p:tgtEl>
                                        <p:attrNameLst>
                                          <p:attrName>style.visibility</p:attrName>
                                        </p:attrNameLst>
                                      </p:cBhvr>
                                      <p:to>
                                        <p:strVal val="visible"/>
                                      </p:to>
                                    </p:set>
                                    <p:anim calcmode="lin" valueType="num">
                                      <p:cBhvr>
                                        <p:cTn id="19" dur="500" fill="hold"/>
                                        <p:tgtEl>
                                          <p:spTgt spid="176"/>
                                        </p:tgtEl>
                                        <p:attrNameLst>
                                          <p:attrName>ppt_w</p:attrName>
                                        </p:attrNameLst>
                                      </p:cBhvr>
                                      <p:tavLst>
                                        <p:tav tm="0">
                                          <p:val>
                                            <p:fltVal val="0"/>
                                          </p:val>
                                        </p:tav>
                                        <p:tav tm="100000">
                                          <p:val>
                                            <p:strVal val="#ppt_w"/>
                                          </p:val>
                                        </p:tav>
                                      </p:tavLst>
                                    </p:anim>
                                    <p:anim calcmode="lin" valueType="num">
                                      <p:cBhvr>
                                        <p:cTn id="20" dur="500" fill="hold"/>
                                        <p:tgtEl>
                                          <p:spTgt spid="176"/>
                                        </p:tgtEl>
                                        <p:attrNameLst>
                                          <p:attrName>ppt_h</p:attrName>
                                        </p:attrNameLst>
                                      </p:cBhvr>
                                      <p:tavLst>
                                        <p:tav tm="0">
                                          <p:val>
                                            <p:fltVal val="0"/>
                                          </p:val>
                                        </p:tav>
                                        <p:tav tm="100000">
                                          <p:val>
                                            <p:strVal val="#ppt_h"/>
                                          </p:val>
                                        </p:tav>
                                      </p:tavLst>
                                    </p:anim>
                                    <p:animEffect transition="in" filter="fade">
                                      <p:cBhvr>
                                        <p:cTn id="21" dur="500"/>
                                        <p:tgtEl>
                                          <p:spTgt spid="17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81"/>
                                        </p:tgtEl>
                                        <p:attrNameLst>
                                          <p:attrName>style.visibility</p:attrName>
                                        </p:attrNameLst>
                                      </p:cBhvr>
                                      <p:to>
                                        <p:strVal val="visible"/>
                                      </p:to>
                                    </p:set>
                                    <p:anim calcmode="lin" valueType="num">
                                      <p:cBhvr>
                                        <p:cTn id="25" dur="500" fill="hold"/>
                                        <p:tgtEl>
                                          <p:spTgt spid="181"/>
                                        </p:tgtEl>
                                        <p:attrNameLst>
                                          <p:attrName>ppt_w</p:attrName>
                                        </p:attrNameLst>
                                      </p:cBhvr>
                                      <p:tavLst>
                                        <p:tav tm="0">
                                          <p:val>
                                            <p:fltVal val="0"/>
                                          </p:val>
                                        </p:tav>
                                        <p:tav tm="100000">
                                          <p:val>
                                            <p:strVal val="#ppt_w"/>
                                          </p:val>
                                        </p:tav>
                                      </p:tavLst>
                                    </p:anim>
                                    <p:anim calcmode="lin" valueType="num">
                                      <p:cBhvr>
                                        <p:cTn id="26" dur="500" fill="hold"/>
                                        <p:tgtEl>
                                          <p:spTgt spid="181"/>
                                        </p:tgtEl>
                                        <p:attrNameLst>
                                          <p:attrName>ppt_h</p:attrName>
                                        </p:attrNameLst>
                                      </p:cBhvr>
                                      <p:tavLst>
                                        <p:tav tm="0">
                                          <p:val>
                                            <p:fltVal val="0"/>
                                          </p:val>
                                        </p:tav>
                                        <p:tav tm="100000">
                                          <p:val>
                                            <p:strVal val="#ppt_h"/>
                                          </p:val>
                                        </p:tav>
                                      </p:tavLst>
                                    </p:anim>
                                    <p:animEffect transition="in" filter="fade">
                                      <p:cBhvr>
                                        <p:cTn id="27" dur="500"/>
                                        <p:tgtEl>
                                          <p:spTgt spid="18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74"/>
                                        </p:tgtEl>
                                        <p:attrNameLst>
                                          <p:attrName>style.visibility</p:attrName>
                                        </p:attrNameLst>
                                      </p:cBhvr>
                                      <p:to>
                                        <p:strVal val="visible"/>
                                      </p:to>
                                    </p:set>
                                    <p:anim calcmode="lin" valueType="num">
                                      <p:cBhvr>
                                        <p:cTn id="31" dur="500" fill="hold"/>
                                        <p:tgtEl>
                                          <p:spTgt spid="174"/>
                                        </p:tgtEl>
                                        <p:attrNameLst>
                                          <p:attrName>ppt_w</p:attrName>
                                        </p:attrNameLst>
                                      </p:cBhvr>
                                      <p:tavLst>
                                        <p:tav tm="0">
                                          <p:val>
                                            <p:fltVal val="0"/>
                                          </p:val>
                                        </p:tav>
                                        <p:tav tm="100000">
                                          <p:val>
                                            <p:strVal val="#ppt_w"/>
                                          </p:val>
                                        </p:tav>
                                      </p:tavLst>
                                    </p:anim>
                                    <p:anim calcmode="lin" valueType="num">
                                      <p:cBhvr>
                                        <p:cTn id="32" dur="500" fill="hold"/>
                                        <p:tgtEl>
                                          <p:spTgt spid="174"/>
                                        </p:tgtEl>
                                        <p:attrNameLst>
                                          <p:attrName>ppt_h</p:attrName>
                                        </p:attrNameLst>
                                      </p:cBhvr>
                                      <p:tavLst>
                                        <p:tav tm="0">
                                          <p:val>
                                            <p:fltVal val="0"/>
                                          </p:val>
                                        </p:tav>
                                        <p:tav tm="100000">
                                          <p:val>
                                            <p:strVal val="#ppt_h"/>
                                          </p:val>
                                        </p:tav>
                                      </p:tavLst>
                                    </p:anim>
                                    <p:animEffect transition="in" filter="fade">
                                      <p:cBhvr>
                                        <p:cTn id="33" dur="500"/>
                                        <p:tgtEl>
                                          <p:spTgt spid="174"/>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75"/>
                                        </p:tgtEl>
                                        <p:attrNameLst>
                                          <p:attrName>style.visibility</p:attrName>
                                        </p:attrNameLst>
                                      </p:cBhvr>
                                      <p:to>
                                        <p:strVal val="visible"/>
                                      </p:to>
                                    </p:set>
                                    <p:anim calcmode="lin" valueType="num">
                                      <p:cBhvr>
                                        <p:cTn id="37" dur="500" fill="hold"/>
                                        <p:tgtEl>
                                          <p:spTgt spid="175"/>
                                        </p:tgtEl>
                                        <p:attrNameLst>
                                          <p:attrName>ppt_w</p:attrName>
                                        </p:attrNameLst>
                                      </p:cBhvr>
                                      <p:tavLst>
                                        <p:tav tm="0">
                                          <p:val>
                                            <p:fltVal val="0"/>
                                          </p:val>
                                        </p:tav>
                                        <p:tav tm="100000">
                                          <p:val>
                                            <p:strVal val="#ppt_w"/>
                                          </p:val>
                                        </p:tav>
                                      </p:tavLst>
                                    </p:anim>
                                    <p:anim calcmode="lin" valueType="num">
                                      <p:cBhvr>
                                        <p:cTn id="38" dur="500" fill="hold"/>
                                        <p:tgtEl>
                                          <p:spTgt spid="175"/>
                                        </p:tgtEl>
                                        <p:attrNameLst>
                                          <p:attrName>ppt_h</p:attrName>
                                        </p:attrNameLst>
                                      </p:cBhvr>
                                      <p:tavLst>
                                        <p:tav tm="0">
                                          <p:val>
                                            <p:fltVal val="0"/>
                                          </p:val>
                                        </p:tav>
                                        <p:tav tm="100000">
                                          <p:val>
                                            <p:strVal val="#ppt_h"/>
                                          </p:val>
                                        </p:tav>
                                      </p:tavLst>
                                    </p:anim>
                                    <p:animEffect transition="in" filter="fade">
                                      <p:cBhvr>
                                        <p:cTn id="39" dur="500"/>
                                        <p:tgtEl>
                                          <p:spTgt spid="175"/>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77"/>
                                        </p:tgtEl>
                                        <p:attrNameLst>
                                          <p:attrName>style.visibility</p:attrName>
                                        </p:attrNameLst>
                                      </p:cBhvr>
                                      <p:to>
                                        <p:strVal val="visible"/>
                                      </p:to>
                                    </p:set>
                                    <p:anim calcmode="lin" valueType="num">
                                      <p:cBhvr>
                                        <p:cTn id="43" dur="500" fill="hold"/>
                                        <p:tgtEl>
                                          <p:spTgt spid="177"/>
                                        </p:tgtEl>
                                        <p:attrNameLst>
                                          <p:attrName>ppt_w</p:attrName>
                                        </p:attrNameLst>
                                      </p:cBhvr>
                                      <p:tavLst>
                                        <p:tav tm="0">
                                          <p:val>
                                            <p:fltVal val="0"/>
                                          </p:val>
                                        </p:tav>
                                        <p:tav tm="100000">
                                          <p:val>
                                            <p:strVal val="#ppt_w"/>
                                          </p:val>
                                        </p:tav>
                                      </p:tavLst>
                                    </p:anim>
                                    <p:anim calcmode="lin" valueType="num">
                                      <p:cBhvr>
                                        <p:cTn id="44" dur="500" fill="hold"/>
                                        <p:tgtEl>
                                          <p:spTgt spid="177"/>
                                        </p:tgtEl>
                                        <p:attrNameLst>
                                          <p:attrName>ppt_h</p:attrName>
                                        </p:attrNameLst>
                                      </p:cBhvr>
                                      <p:tavLst>
                                        <p:tav tm="0">
                                          <p:val>
                                            <p:fltVal val="0"/>
                                          </p:val>
                                        </p:tav>
                                        <p:tav tm="100000">
                                          <p:val>
                                            <p:strVal val="#ppt_h"/>
                                          </p:val>
                                        </p:tav>
                                      </p:tavLst>
                                    </p:anim>
                                    <p:animEffect transition="in" filter="fade">
                                      <p:cBhvr>
                                        <p:cTn id="45" dur="500"/>
                                        <p:tgtEl>
                                          <p:spTgt spid="17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82"/>
                                        </p:tgtEl>
                                        <p:attrNameLst>
                                          <p:attrName>style.visibility</p:attrName>
                                        </p:attrNameLst>
                                      </p:cBhvr>
                                      <p:to>
                                        <p:strVal val="visible"/>
                                      </p:to>
                                    </p:set>
                                    <p:anim calcmode="lin" valueType="num">
                                      <p:cBhvr>
                                        <p:cTn id="49" dur="500" fill="hold"/>
                                        <p:tgtEl>
                                          <p:spTgt spid="182"/>
                                        </p:tgtEl>
                                        <p:attrNameLst>
                                          <p:attrName>ppt_w</p:attrName>
                                        </p:attrNameLst>
                                      </p:cBhvr>
                                      <p:tavLst>
                                        <p:tav tm="0">
                                          <p:val>
                                            <p:fltVal val="0"/>
                                          </p:val>
                                        </p:tav>
                                        <p:tav tm="100000">
                                          <p:val>
                                            <p:strVal val="#ppt_w"/>
                                          </p:val>
                                        </p:tav>
                                      </p:tavLst>
                                    </p:anim>
                                    <p:anim calcmode="lin" valueType="num">
                                      <p:cBhvr>
                                        <p:cTn id="50" dur="500" fill="hold"/>
                                        <p:tgtEl>
                                          <p:spTgt spid="182"/>
                                        </p:tgtEl>
                                        <p:attrNameLst>
                                          <p:attrName>ppt_h</p:attrName>
                                        </p:attrNameLst>
                                      </p:cBhvr>
                                      <p:tavLst>
                                        <p:tav tm="0">
                                          <p:val>
                                            <p:fltVal val="0"/>
                                          </p:val>
                                        </p:tav>
                                        <p:tav tm="100000">
                                          <p:val>
                                            <p:strVal val="#ppt_h"/>
                                          </p:val>
                                        </p:tav>
                                      </p:tavLst>
                                    </p:anim>
                                    <p:animEffect transition="in" filter="fade">
                                      <p:cBhvr>
                                        <p:cTn id="51" dur="500"/>
                                        <p:tgtEl>
                                          <p:spTgt spid="182"/>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78"/>
                                        </p:tgtEl>
                                        <p:attrNameLst>
                                          <p:attrName>style.visibility</p:attrName>
                                        </p:attrNameLst>
                                      </p:cBhvr>
                                      <p:to>
                                        <p:strVal val="visible"/>
                                      </p:to>
                                    </p:set>
                                    <p:anim calcmode="lin" valueType="num">
                                      <p:cBhvr>
                                        <p:cTn id="55" dur="500" fill="hold"/>
                                        <p:tgtEl>
                                          <p:spTgt spid="178"/>
                                        </p:tgtEl>
                                        <p:attrNameLst>
                                          <p:attrName>ppt_w</p:attrName>
                                        </p:attrNameLst>
                                      </p:cBhvr>
                                      <p:tavLst>
                                        <p:tav tm="0">
                                          <p:val>
                                            <p:fltVal val="0"/>
                                          </p:val>
                                        </p:tav>
                                        <p:tav tm="100000">
                                          <p:val>
                                            <p:strVal val="#ppt_w"/>
                                          </p:val>
                                        </p:tav>
                                      </p:tavLst>
                                    </p:anim>
                                    <p:anim calcmode="lin" valueType="num">
                                      <p:cBhvr>
                                        <p:cTn id="56" dur="500" fill="hold"/>
                                        <p:tgtEl>
                                          <p:spTgt spid="178"/>
                                        </p:tgtEl>
                                        <p:attrNameLst>
                                          <p:attrName>ppt_h</p:attrName>
                                        </p:attrNameLst>
                                      </p:cBhvr>
                                      <p:tavLst>
                                        <p:tav tm="0">
                                          <p:val>
                                            <p:fltVal val="0"/>
                                          </p:val>
                                        </p:tav>
                                        <p:tav tm="100000">
                                          <p:val>
                                            <p:strVal val="#ppt_h"/>
                                          </p:val>
                                        </p:tav>
                                      </p:tavLst>
                                    </p:anim>
                                    <p:animEffect transition="in" filter="fade">
                                      <p:cBhvr>
                                        <p:cTn id="57" dur="500"/>
                                        <p:tgtEl>
                                          <p:spTgt spid="178"/>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79"/>
                                        </p:tgtEl>
                                        <p:attrNameLst>
                                          <p:attrName>style.visibility</p:attrName>
                                        </p:attrNameLst>
                                      </p:cBhvr>
                                      <p:to>
                                        <p:strVal val="visible"/>
                                      </p:to>
                                    </p:set>
                                    <p:anim calcmode="lin" valueType="num">
                                      <p:cBhvr>
                                        <p:cTn id="61" dur="500" fill="hold"/>
                                        <p:tgtEl>
                                          <p:spTgt spid="179"/>
                                        </p:tgtEl>
                                        <p:attrNameLst>
                                          <p:attrName>ppt_w</p:attrName>
                                        </p:attrNameLst>
                                      </p:cBhvr>
                                      <p:tavLst>
                                        <p:tav tm="0">
                                          <p:val>
                                            <p:fltVal val="0"/>
                                          </p:val>
                                        </p:tav>
                                        <p:tav tm="100000">
                                          <p:val>
                                            <p:strVal val="#ppt_w"/>
                                          </p:val>
                                        </p:tav>
                                      </p:tavLst>
                                    </p:anim>
                                    <p:anim calcmode="lin" valueType="num">
                                      <p:cBhvr>
                                        <p:cTn id="62" dur="500" fill="hold"/>
                                        <p:tgtEl>
                                          <p:spTgt spid="179"/>
                                        </p:tgtEl>
                                        <p:attrNameLst>
                                          <p:attrName>ppt_h</p:attrName>
                                        </p:attrNameLst>
                                      </p:cBhvr>
                                      <p:tavLst>
                                        <p:tav tm="0">
                                          <p:val>
                                            <p:fltVal val="0"/>
                                          </p:val>
                                        </p:tav>
                                        <p:tav tm="100000">
                                          <p:val>
                                            <p:strVal val="#ppt_h"/>
                                          </p:val>
                                        </p:tav>
                                      </p:tavLst>
                                    </p:anim>
                                    <p:animEffect transition="in" filter="fade">
                                      <p:cBhvr>
                                        <p:cTn id="63" dur="500"/>
                                        <p:tgtEl>
                                          <p:spTgt spid="179"/>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80"/>
                                        </p:tgtEl>
                                        <p:attrNameLst>
                                          <p:attrName>style.visibility</p:attrName>
                                        </p:attrNameLst>
                                      </p:cBhvr>
                                      <p:to>
                                        <p:strVal val="visible"/>
                                      </p:to>
                                    </p:set>
                                    <p:anim calcmode="lin" valueType="num">
                                      <p:cBhvr>
                                        <p:cTn id="67" dur="500" fill="hold"/>
                                        <p:tgtEl>
                                          <p:spTgt spid="180"/>
                                        </p:tgtEl>
                                        <p:attrNameLst>
                                          <p:attrName>ppt_w</p:attrName>
                                        </p:attrNameLst>
                                      </p:cBhvr>
                                      <p:tavLst>
                                        <p:tav tm="0">
                                          <p:val>
                                            <p:fltVal val="0"/>
                                          </p:val>
                                        </p:tav>
                                        <p:tav tm="100000">
                                          <p:val>
                                            <p:strVal val="#ppt_w"/>
                                          </p:val>
                                        </p:tav>
                                      </p:tavLst>
                                    </p:anim>
                                    <p:anim calcmode="lin" valueType="num">
                                      <p:cBhvr>
                                        <p:cTn id="68" dur="500" fill="hold"/>
                                        <p:tgtEl>
                                          <p:spTgt spid="180"/>
                                        </p:tgtEl>
                                        <p:attrNameLst>
                                          <p:attrName>ppt_h</p:attrName>
                                        </p:attrNameLst>
                                      </p:cBhvr>
                                      <p:tavLst>
                                        <p:tav tm="0">
                                          <p:val>
                                            <p:fltVal val="0"/>
                                          </p:val>
                                        </p:tav>
                                        <p:tav tm="100000">
                                          <p:val>
                                            <p:strVal val="#ppt_h"/>
                                          </p:val>
                                        </p:tav>
                                      </p:tavLst>
                                    </p:anim>
                                    <p:animEffect transition="in" filter="fade">
                                      <p:cBhvr>
                                        <p:cTn id="69" dur="500"/>
                                        <p:tgtEl>
                                          <p:spTgt spid="180"/>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83"/>
                                        </p:tgtEl>
                                        <p:attrNameLst>
                                          <p:attrName>style.visibility</p:attrName>
                                        </p:attrNameLst>
                                      </p:cBhvr>
                                      <p:to>
                                        <p:strVal val="visible"/>
                                      </p:to>
                                    </p:set>
                                    <p:anim calcmode="lin" valueType="num">
                                      <p:cBhvr>
                                        <p:cTn id="73" dur="500" fill="hold"/>
                                        <p:tgtEl>
                                          <p:spTgt spid="183"/>
                                        </p:tgtEl>
                                        <p:attrNameLst>
                                          <p:attrName>ppt_w</p:attrName>
                                        </p:attrNameLst>
                                      </p:cBhvr>
                                      <p:tavLst>
                                        <p:tav tm="0">
                                          <p:val>
                                            <p:fltVal val="0"/>
                                          </p:val>
                                        </p:tav>
                                        <p:tav tm="100000">
                                          <p:val>
                                            <p:strVal val="#ppt_w"/>
                                          </p:val>
                                        </p:tav>
                                      </p:tavLst>
                                    </p:anim>
                                    <p:anim calcmode="lin" valueType="num">
                                      <p:cBhvr>
                                        <p:cTn id="74" dur="500" fill="hold"/>
                                        <p:tgtEl>
                                          <p:spTgt spid="183"/>
                                        </p:tgtEl>
                                        <p:attrNameLst>
                                          <p:attrName>ppt_h</p:attrName>
                                        </p:attrNameLst>
                                      </p:cBhvr>
                                      <p:tavLst>
                                        <p:tav tm="0">
                                          <p:val>
                                            <p:fltVal val="0"/>
                                          </p:val>
                                        </p:tav>
                                        <p:tav tm="100000">
                                          <p:val>
                                            <p:strVal val="#ppt_h"/>
                                          </p:val>
                                        </p:tav>
                                      </p:tavLst>
                                    </p:anim>
                                    <p:animEffect transition="in" filter="fade">
                                      <p:cBhvr>
                                        <p:cTn id="75" dur="500"/>
                                        <p:tgtEl>
                                          <p:spTgt spid="183"/>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p:cTn id="79" dur="500" fill="hold"/>
                                        <p:tgtEl>
                                          <p:spTgt spid="14"/>
                                        </p:tgtEl>
                                        <p:attrNameLst>
                                          <p:attrName>ppt_w</p:attrName>
                                        </p:attrNameLst>
                                      </p:cBhvr>
                                      <p:tavLst>
                                        <p:tav tm="0">
                                          <p:val>
                                            <p:fltVal val="0"/>
                                          </p:val>
                                        </p:tav>
                                        <p:tav tm="100000">
                                          <p:val>
                                            <p:strVal val="#ppt_w"/>
                                          </p:val>
                                        </p:tav>
                                      </p:tavLst>
                                    </p:anim>
                                    <p:anim calcmode="lin" valueType="num">
                                      <p:cBhvr>
                                        <p:cTn id="80" dur="500" fill="hold"/>
                                        <p:tgtEl>
                                          <p:spTgt spid="14"/>
                                        </p:tgtEl>
                                        <p:attrNameLst>
                                          <p:attrName>ppt_h</p:attrName>
                                        </p:attrNameLst>
                                      </p:cBhvr>
                                      <p:tavLst>
                                        <p:tav tm="0">
                                          <p:val>
                                            <p:fltVal val="0"/>
                                          </p:val>
                                        </p:tav>
                                        <p:tav tm="100000">
                                          <p:val>
                                            <p:strVal val="#ppt_h"/>
                                          </p:val>
                                        </p:tav>
                                      </p:tavLst>
                                    </p:anim>
                                    <p:animEffect transition="in" filter="fade">
                                      <p:cBhvr>
                                        <p:cTn id="8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P spid="173" grpId="0" animBg="1"/>
      <p:bldP spid="174" grpId="0" animBg="1"/>
      <p:bldP spid="175" grpId="0" animBg="1"/>
      <p:bldP spid="176" grpId="0"/>
      <p:bldP spid="177" grpId="0"/>
      <p:bldP spid="178" grpId="0" animBg="1"/>
      <p:bldP spid="179" grpId="0" animBg="1"/>
      <p:bldP spid="180" grpId="0"/>
      <p:bldP spid="181" grpId="0"/>
      <p:bldP spid="182" grpId="0"/>
      <p:bldP spid="183"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第一PPT，www.1ppt.com">
  <a:themeElements>
    <a:clrScheme name="自定义 91">
      <a:dk1>
        <a:sysClr val="windowText" lastClr="000000"/>
      </a:dk1>
      <a:lt1>
        <a:sysClr val="window" lastClr="FFFFFF"/>
      </a:lt1>
      <a:dk2>
        <a:srgbClr val="44546A"/>
      </a:dk2>
      <a:lt2>
        <a:srgbClr val="E7E6E6"/>
      </a:lt2>
      <a:accent1>
        <a:srgbClr val="504D47"/>
      </a:accent1>
      <a:accent2>
        <a:srgbClr val="504D47"/>
      </a:accent2>
      <a:accent3>
        <a:srgbClr val="504D47"/>
      </a:accent3>
      <a:accent4>
        <a:srgbClr val="504D47"/>
      </a:accent4>
      <a:accent5>
        <a:srgbClr val="504D47"/>
      </a:accent5>
      <a:accent6>
        <a:srgbClr val="504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1783</Words>
  <Application>Microsoft Office PowerPoint</Application>
  <PresentationFormat>宽屏</PresentationFormat>
  <Paragraphs>239</Paragraphs>
  <Slides>25</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等线</vt:lpstr>
      <vt:lpstr>等线 Light</vt:lpstr>
      <vt:lpstr>微软雅黑</vt:lpstr>
      <vt:lpstr>Arial</vt:lpstr>
      <vt:lpstr>Calibri</vt:lpstr>
      <vt:lpstr>Consolas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简洁素雅</dc:title>
  <dc:creator>user</dc:creator>
  <cp:keywords>user</cp:keywords>
  <dc:description>www.1ppt.com</dc:description>
  <cp:lastModifiedBy>李 平新</cp:lastModifiedBy>
  <cp:revision>23</cp:revision>
  <dcterms:created xsi:type="dcterms:W3CDTF">2019-01-17T09:32:26Z</dcterms:created>
  <dcterms:modified xsi:type="dcterms:W3CDTF">2019-11-26T15:15:04Z</dcterms:modified>
</cp:coreProperties>
</file>