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393" r:id="rId2"/>
    <p:sldId id="8388" r:id="rId3"/>
    <p:sldId id="286" r:id="rId4"/>
    <p:sldId id="272" r:id="rId5"/>
    <p:sldId id="8404" r:id="rId6"/>
    <p:sldId id="8409" r:id="rId7"/>
    <p:sldId id="8389" r:id="rId8"/>
    <p:sldId id="7199" r:id="rId9"/>
    <p:sldId id="8391" r:id="rId10"/>
    <p:sldId id="8405" r:id="rId11"/>
    <p:sldId id="8406" r:id="rId12"/>
    <p:sldId id="8408" r:id="rId13"/>
    <p:sldId id="8410" r:id="rId14"/>
    <p:sldId id="8411" r:id="rId15"/>
    <p:sldId id="8412" r:id="rId16"/>
    <p:sldId id="8413" r:id="rId17"/>
    <p:sldId id="25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 showGuides="1">
      <p:cViewPr varScale="1">
        <p:scale>
          <a:sx n="79" d="100"/>
          <a:sy n="79" d="100"/>
        </p:scale>
        <p:origin x="79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31E70-A0A1-439A-B3B6-F4BCB2F109A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BEDC09-4B5B-4D90-8BAE-CE42987AABED}">
      <dgm:prSet phldrT="[文本]"/>
      <dgm:spPr/>
      <dgm:t>
        <a:bodyPr/>
        <a:lstStyle/>
        <a:p>
          <a:r>
            <a:rPr lang="en-US" altLang="zh-CN" dirty="0"/>
            <a:t>Redis</a:t>
          </a:r>
          <a:endParaRPr lang="zh-CN" altLang="en-US" dirty="0"/>
        </a:p>
      </dgm:t>
    </dgm:pt>
    <dgm:pt modelId="{B2AEDA74-C13F-438C-A63C-EBA2A1CD38C1}" type="parTrans" cxnId="{B4EB9D30-C569-4BF7-A4DB-EB43E2E574A7}">
      <dgm:prSet/>
      <dgm:spPr/>
      <dgm:t>
        <a:bodyPr/>
        <a:lstStyle/>
        <a:p>
          <a:endParaRPr lang="zh-CN" altLang="en-US"/>
        </a:p>
      </dgm:t>
    </dgm:pt>
    <dgm:pt modelId="{10D7D66E-414D-466D-A085-3D2F2D0BF5B0}" type="sibTrans" cxnId="{B4EB9D30-C569-4BF7-A4DB-EB43E2E574A7}">
      <dgm:prSet/>
      <dgm:spPr/>
      <dgm:t>
        <a:bodyPr/>
        <a:lstStyle/>
        <a:p>
          <a:endParaRPr lang="zh-CN" altLang="en-US"/>
        </a:p>
      </dgm:t>
    </dgm:pt>
    <dgm:pt modelId="{58BD23AC-7568-409A-B614-94F3380F4A12}">
      <dgm:prSet phldrT="[文本]"/>
      <dgm:spPr/>
      <dgm:t>
        <a:bodyPr/>
        <a:lstStyle/>
        <a:p>
          <a:r>
            <a:rPr lang="en-US" altLang="zh-CN" dirty="0"/>
            <a:t>Performance</a:t>
          </a:r>
          <a:endParaRPr lang="zh-CN" altLang="en-US" dirty="0"/>
        </a:p>
      </dgm:t>
    </dgm:pt>
    <dgm:pt modelId="{8EAC8993-6D75-4842-861E-DF8BD2B57386}" type="parTrans" cxnId="{13CD9D99-5266-4C80-A336-34E88B95D624}">
      <dgm:prSet/>
      <dgm:spPr/>
      <dgm:t>
        <a:bodyPr/>
        <a:lstStyle/>
        <a:p>
          <a:endParaRPr lang="zh-CN" altLang="en-US"/>
        </a:p>
      </dgm:t>
    </dgm:pt>
    <dgm:pt modelId="{C125BA74-1DA2-4563-B167-282511DB1630}" type="sibTrans" cxnId="{13CD9D99-5266-4C80-A336-34E88B95D624}">
      <dgm:prSet/>
      <dgm:spPr/>
      <dgm:t>
        <a:bodyPr/>
        <a:lstStyle/>
        <a:p>
          <a:endParaRPr lang="zh-CN" altLang="en-US"/>
        </a:p>
      </dgm:t>
    </dgm:pt>
    <dgm:pt modelId="{4FD10B1B-01AF-4C7B-A2F0-BCD848E261B5}">
      <dgm:prSet phldrT="[文本]"/>
      <dgm:spPr/>
      <dgm:t>
        <a:bodyPr/>
        <a:lstStyle/>
        <a:p>
          <a:r>
            <a:rPr lang="en-US" altLang="zh-CN" dirty="0"/>
            <a:t>Design</a:t>
          </a:r>
          <a:endParaRPr lang="zh-CN" altLang="en-US" dirty="0"/>
        </a:p>
      </dgm:t>
    </dgm:pt>
    <dgm:pt modelId="{16E2F245-0322-4549-B33E-60407E8C0969}" type="parTrans" cxnId="{2CE77B3F-130B-4FA2-B41F-53AAD0DB88FD}">
      <dgm:prSet/>
      <dgm:spPr/>
      <dgm:t>
        <a:bodyPr/>
        <a:lstStyle/>
        <a:p>
          <a:endParaRPr lang="zh-CN" altLang="en-US"/>
        </a:p>
      </dgm:t>
    </dgm:pt>
    <dgm:pt modelId="{A16B98DF-4D05-4114-AA10-F65223A5C1CA}" type="sibTrans" cxnId="{2CE77B3F-130B-4FA2-B41F-53AAD0DB88FD}">
      <dgm:prSet/>
      <dgm:spPr/>
      <dgm:t>
        <a:bodyPr/>
        <a:lstStyle/>
        <a:p>
          <a:endParaRPr lang="zh-CN" altLang="en-US"/>
        </a:p>
      </dgm:t>
    </dgm:pt>
    <dgm:pt modelId="{CB6DA0C1-2C02-43CA-A03C-6F9F26F3592B}">
      <dgm:prSet phldrT="[文本]"/>
      <dgm:spPr/>
      <dgm:t>
        <a:bodyPr/>
        <a:lstStyle/>
        <a:p>
          <a:r>
            <a:rPr lang="en-US" altLang="zh-CN" dirty="0" err="1"/>
            <a:t>Memcache</a:t>
          </a:r>
          <a:endParaRPr lang="zh-CN" altLang="en-US" dirty="0"/>
        </a:p>
      </dgm:t>
    </dgm:pt>
    <dgm:pt modelId="{DC52CCA0-58BA-4AB4-B36B-60B49133D26C}" type="parTrans" cxnId="{72555763-5476-429B-B384-F7344E5B1E5A}">
      <dgm:prSet/>
      <dgm:spPr/>
      <dgm:t>
        <a:bodyPr/>
        <a:lstStyle/>
        <a:p>
          <a:endParaRPr lang="zh-CN" altLang="en-US"/>
        </a:p>
      </dgm:t>
    </dgm:pt>
    <dgm:pt modelId="{CC333DD4-9AAB-4A13-97F3-0E445B0A9E8C}" type="sibTrans" cxnId="{72555763-5476-429B-B384-F7344E5B1E5A}">
      <dgm:prSet/>
      <dgm:spPr/>
      <dgm:t>
        <a:bodyPr/>
        <a:lstStyle/>
        <a:p>
          <a:endParaRPr lang="zh-CN" altLang="en-US"/>
        </a:p>
      </dgm:t>
    </dgm:pt>
    <dgm:pt modelId="{7D871535-6CE7-41FA-9C06-29106A487667}">
      <dgm:prSet phldrT="[文本]"/>
      <dgm:spPr/>
      <dgm:t>
        <a:bodyPr/>
        <a:lstStyle/>
        <a:p>
          <a:r>
            <a:rPr lang="en-US" altLang="zh-CN" dirty="0"/>
            <a:t>Persistence</a:t>
          </a:r>
          <a:endParaRPr lang="zh-CN" altLang="en-US" dirty="0"/>
        </a:p>
      </dgm:t>
    </dgm:pt>
    <dgm:pt modelId="{F441A017-1F5D-429C-8F73-74831B86543D}" type="parTrans" cxnId="{8456C23C-79FC-443A-BAFA-FF34916AB370}">
      <dgm:prSet/>
      <dgm:spPr/>
      <dgm:t>
        <a:bodyPr/>
        <a:lstStyle/>
        <a:p>
          <a:endParaRPr lang="zh-CN" altLang="en-US"/>
        </a:p>
      </dgm:t>
    </dgm:pt>
    <dgm:pt modelId="{8698F314-8D7F-4DC9-B164-9D77D838EE02}" type="sibTrans" cxnId="{8456C23C-79FC-443A-BAFA-FF34916AB370}">
      <dgm:prSet/>
      <dgm:spPr/>
      <dgm:t>
        <a:bodyPr/>
        <a:lstStyle/>
        <a:p>
          <a:endParaRPr lang="zh-CN" altLang="en-US"/>
        </a:p>
      </dgm:t>
    </dgm:pt>
    <dgm:pt modelId="{165DBB31-F1AC-4AE9-A346-534647E6FAF7}">
      <dgm:prSet phldrT="[文本]"/>
      <dgm:spPr/>
      <dgm:t>
        <a:bodyPr/>
        <a:lstStyle/>
        <a:p>
          <a:r>
            <a:rPr lang="en-US" altLang="zh-CN" dirty="0"/>
            <a:t>Replication</a:t>
          </a:r>
          <a:endParaRPr lang="zh-CN" altLang="en-US" dirty="0"/>
        </a:p>
      </dgm:t>
    </dgm:pt>
    <dgm:pt modelId="{5FADEDD4-37C3-435D-8421-8D3580139930}" type="parTrans" cxnId="{FC265A29-CC54-4BB6-B01E-39C962544F06}">
      <dgm:prSet/>
      <dgm:spPr/>
      <dgm:t>
        <a:bodyPr/>
        <a:lstStyle/>
        <a:p>
          <a:endParaRPr lang="zh-CN" altLang="en-US"/>
        </a:p>
      </dgm:t>
    </dgm:pt>
    <dgm:pt modelId="{BC7C0A92-FA82-443F-8C9F-BE83B66D2136}" type="sibTrans" cxnId="{FC265A29-CC54-4BB6-B01E-39C962544F06}">
      <dgm:prSet/>
      <dgm:spPr/>
      <dgm:t>
        <a:bodyPr/>
        <a:lstStyle/>
        <a:p>
          <a:endParaRPr lang="zh-CN" altLang="en-US"/>
        </a:p>
      </dgm:t>
    </dgm:pt>
    <dgm:pt modelId="{38B533D0-4535-43BC-90E4-3BC12FB142C9}">
      <dgm:prSet phldrT="[文本]"/>
      <dgm:spPr/>
      <dgm:t>
        <a:bodyPr/>
        <a:lstStyle/>
        <a:p>
          <a:r>
            <a:rPr lang="en-US" altLang="zh-CN"/>
            <a:t>Sentinel</a:t>
          </a:r>
          <a:endParaRPr lang="zh-CN" altLang="en-US" dirty="0"/>
        </a:p>
      </dgm:t>
    </dgm:pt>
    <dgm:pt modelId="{24CA17C1-B622-487D-B971-B0FDD617D012}" type="parTrans" cxnId="{B58C0D7F-AF1C-4F7B-96D7-C3E6698309E2}">
      <dgm:prSet/>
      <dgm:spPr/>
      <dgm:t>
        <a:bodyPr/>
        <a:lstStyle/>
        <a:p>
          <a:endParaRPr lang="zh-CN" altLang="en-US"/>
        </a:p>
      </dgm:t>
    </dgm:pt>
    <dgm:pt modelId="{B825F076-1228-4650-AFFA-8398456D3B91}" type="sibTrans" cxnId="{B58C0D7F-AF1C-4F7B-96D7-C3E6698309E2}">
      <dgm:prSet/>
      <dgm:spPr/>
      <dgm:t>
        <a:bodyPr/>
        <a:lstStyle/>
        <a:p>
          <a:endParaRPr lang="zh-CN" altLang="en-US"/>
        </a:p>
      </dgm:t>
    </dgm:pt>
    <dgm:pt modelId="{1EA1C85A-E6F9-49F0-AB8E-D701FEDE3C37}">
      <dgm:prSet phldrT="[文本]"/>
      <dgm:spPr/>
      <dgm:t>
        <a:bodyPr/>
        <a:lstStyle/>
        <a:p>
          <a:r>
            <a:rPr lang="en-US" altLang="zh-CN" dirty="0"/>
            <a:t>Cluster</a:t>
          </a:r>
          <a:endParaRPr lang="zh-CN" altLang="en-US" dirty="0"/>
        </a:p>
      </dgm:t>
    </dgm:pt>
    <dgm:pt modelId="{91CEF205-4B32-430F-AB45-B66C607D9FB6}" type="parTrans" cxnId="{E4B0B9C1-CD92-4569-AEA5-A2AB5AC0466E}">
      <dgm:prSet/>
      <dgm:spPr/>
      <dgm:t>
        <a:bodyPr/>
        <a:lstStyle/>
        <a:p>
          <a:endParaRPr lang="zh-CN" altLang="en-US"/>
        </a:p>
      </dgm:t>
    </dgm:pt>
    <dgm:pt modelId="{B246EFBB-8A71-4793-80FA-79F4E26DAB05}" type="sibTrans" cxnId="{E4B0B9C1-CD92-4569-AEA5-A2AB5AC0466E}">
      <dgm:prSet/>
      <dgm:spPr/>
      <dgm:t>
        <a:bodyPr/>
        <a:lstStyle/>
        <a:p>
          <a:endParaRPr lang="zh-CN" altLang="en-US"/>
        </a:p>
      </dgm:t>
    </dgm:pt>
    <dgm:pt modelId="{3E329ADD-BD7D-4489-B71E-C283EE0CFCEB}">
      <dgm:prSet phldrT="[文本]"/>
      <dgm:spPr/>
      <dgm:t>
        <a:bodyPr/>
        <a:lstStyle/>
        <a:p>
          <a:r>
            <a:rPr lang="en-US" altLang="zh-CN" dirty="0"/>
            <a:t>AOF</a:t>
          </a:r>
          <a:endParaRPr lang="zh-CN" altLang="en-US" dirty="0"/>
        </a:p>
      </dgm:t>
    </dgm:pt>
    <dgm:pt modelId="{EBB71F1A-5DD5-4C52-A538-94FFEBE27F15}" type="parTrans" cxnId="{B078E70F-5C00-47E3-9D53-C7DE06BCF6D7}">
      <dgm:prSet/>
      <dgm:spPr/>
      <dgm:t>
        <a:bodyPr/>
        <a:lstStyle/>
        <a:p>
          <a:endParaRPr lang="zh-CN" altLang="en-US"/>
        </a:p>
      </dgm:t>
    </dgm:pt>
    <dgm:pt modelId="{145A49F5-72F6-446E-88B4-97939C49C2C2}" type="sibTrans" cxnId="{B078E70F-5C00-47E3-9D53-C7DE06BCF6D7}">
      <dgm:prSet/>
      <dgm:spPr/>
      <dgm:t>
        <a:bodyPr/>
        <a:lstStyle/>
        <a:p>
          <a:endParaRPr lang="zh-CN" altLang="en-US"/>
        </a:p>
      </dgm:t>
    </dgm:pt>
    <dgm:pt modelId="{A6EB8912-2C1B-4B48-9449-547C81D319E2}">
      <dgm:prSet phldrT="[文本]"/>
      <dgm:spPr/>
      <dgm:t>
        <a:bodyPr/>
        <a:lstStyle/>
        <a:p>
          <a:r>
            <a:rPr lang="en-US" altLang="zh-CN" dirty="0"/>
            <a:t>RDB</a:t>
          </a:r>
          <a:endParaRPr lang="zh-CN" altLang="en-US" dirty="0"/>
        </a:p>
      </dgm:t>
    </dgm:pt>
    <dgm:pt modelId="{406A0E19-6EF2-44B6-9DDF-F2A4C0B7E664}" type="parTrans" cxnId="{40F9CE6C-B8CB-422E-8559-249D02BC5F56}">
      <dgm:prSet/>
      <dgm:spPr/>
      <dgm:t>
        <a:bodyPr/>
        <a:lstStyle/>
        <a:p>
          <a:endParaRPr lang="zh-CN" altLang="en-US"/>
        </a:p>
      </dgm:t>
    </dgm:pt>
    <dgm:pt modelId="{5B1EA642-75CF-4332-9898-52CA8657594E}" type="sibTrans" cxnId="{40F9CE6C-B8CB-422E-8559-249D02BC5F56}">
      <dgm:prSet/>
      <dgm:spPr/>
      <dgm:t>
        <a:bodyPr/>
        <a:lstStyle/>
        <a:p>
          <a:endParaRPr lang="zh-CN" altLang="en-US"/>
        </a:p>
      </dgm:t>
    </dgm:pt>
    <dgm:pt modelId="{F6DB01F4-BAB4-448D-B4F1-518556674AAE}" type="pres">
      <dgm:prSet presAssocID="{3ED31E70-A0A1-439A-B3B6-F4BCB2F109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E6EC6F9-3D37-4D1D-8994-CCB740C3B718}" type="pres">
      <dgm:prSet presAssocID="{12BEDC09-4B5B-4D90-8BAE-CE42987AABED}" presName="root1" presStyleCnt="0"/>
      <dgm:spPr/>
    </dgm:pt>
    <dgm:pt modelId="{6FED519A-0678-43F0-8877-7A8B3321EB40}" type="pres">
      <dgm:prSet presAssocID="{12BEDC09-4B5B-4D90-8BAE-CE42987AABED}" presName="LevelOneTextNode" presStyleLbl="node0" presStyleIdx="0" presStyleCnt="1">
        <dgm:presLayoutVars>
          <dgm:chPref val="3"/>
        </dgm:presLayoutVars>
      </dgm:prSet>
      <dgm:spPr/>
    </dgm:pt>
    <dgm:pt modelId="{C850235B-5758-49C2-83F0-5575AC07F6F6}" type="pres">
      <dgm:prSet presAssocID="{12BEDC09-4B5B-4D90-8BAE-CE42987AABED}" presName="level2hierChild" presStyleCnt="0"/>
      <dgm:spPr/>
    </dgm:pt>
    <dgm:pt modelId="{85D02150-790C-46D6-AD60-4C8D900ED942}" type="pres">
      <dgm:prSet presAssocID="{8EAC8993-6D75-4842-861E-DF8BD2B57386}" presName="conn2-1" presStyleLbl="parChTrans1D2" presStyleIdx="0" presStyleCnt="3"/>
      <dgm:spPr/>
    </dgm:pt>
    <dgm:pt modelId="{96621A73-276B-4393-9FC7-BE8DD2407686}" type="pres">
      <dgm:prSet presAssocID="{8EAC8993-6D75-4842-861E-DF8BD2B57386}" presName="connTx" presStyleLbl="parChTrans1D2" presStyleIdx="0" presStyleCnt="3"/>
      <dgm:spPr/>
    </dgm:pt>
    <dgm:pt modelId="{B8E1FE9F-8C47-4FF2-95CC-D65A11FBBE57}" type="pres">
      <dgm:prSet presAssocID="{58BD23AC-7568-409A-B614-94F3380F4A12}" presName="root2" presStyleCnt="0"/>
      <dgm:spPr/>
    </dgm:pt>
    <dgm:pt modelId="{E7F6365B-5A5D-49B3-9468-F7B84A9D5444}" type="pres">
      <dgm:prSet presAssocID="{58BD23AC-7568-409A-B614-94F3380F4A12}" presName="LevelTwoTextNode" presStyleLbl="node2" presStyleIdx="0" presStyleCnt="3">
        <dgm:presLayoutVars>
          <dgm:chPref val="3"/>
        </dgm:presLayoutVars>
      </dgm:prSet>
      <dgm:spPr/>
    </dgm:pt>
    <dgm:pt modelId="{DCF7EA0F-11FD-46D1-9169-F650E1369A36}" type="pres">
      <dgm:prSet presAssocID="{58BD23AC-7568-409A-B614-94F3380F4A12}" presName="level3hierChild" presStyleCnt="0"/>
      <dgm:spPr/>
    </dgm:pt>
    <dgm:pt modelId="{CDDF4030-4A98-4D42-8B5D-BBC5F49FE3F6}" type="pres">
      <dgm:prSet presAssocID="{16E2F245-0322-4549-B33E-60407E8C0969}" presName="conn2-1" presStyleLbl="parChTrans1D3" presStyleIdx="0" presStyleCnt="6"/>
      <dgm:spPr/>
    </dgm:pt>
    <dgm:pt modelId="{4AA85EAB-40E6-4F30-B108-459B31020D3D}" type="pres">
      <dgm:prSet presAssocID="{16E2F245-0322-4549-B33E-60407E8C0969}" presName="connTx" presStyleLbl="parChTrans1D3" presStyleIdx="0" presStyleCnt="6"/>
      <dgm:spPr/>
    </dgm:pt>
    <dgm:pt modelId="{A4CD60A5-615A-43AD-9E07-EF517F19ED4A}" type="pres">
      <dgm:prSet presAssocID="{4FD10B1B-01AF-4C7B-A2F0-BCD848E261B5}" presName="root2" presStyleCnt="0"/>
      <dgm:spPr/>
    </dgm:pt>
    <dgm:pt modelId="{AD6807DD-D7FB-4754-AD0D-6C57CD208C17}" type="pres">
      <dgm:prSet presAssocID="{4FD10B1B-01AF-4C7B-A2F0-BCD848E261B5}" presName="LevelTwoTextNode" presStyleLbl="node3" presStyleIdx="0" presStyleCnt="6">
        <dgm:presLayoutVars>
          <dgm:chPref val="3"/>
        </dgm:presLayoutVars>
      </dgm:prSet>
      <dgm:spPr/>
    </dgm:pt>
    <dgm:pt modelId="{A19E0B8B-9FF3-48D2-8A8B-EA9331EB59B8}" type="pres">
      <dgm:prSet presAssocID="{4FD10B1B-01AF-4C7B-A2F0-BCD848E261B5}" presName="level3hierChild" presStyleCnt="0"/>
      <dgm:spPr/>
    </dgm:pt>
    <dgm:pt modelId="{1BC9FFA8-54BB-4B04-B16D-3E919A69A054}" type="pres">
      <dgm:prSet presAssocID="{DC52CCA0-58BA-4AB4-B36B-60B49133D26C}" presName="conn2-1" presStyleLbl="parChTrans1D3" presStyleIdx="1" presStyleCnt="6"/>
      <dgm:spPr/>
    </dgm:pt>
    <dgm:pt modelId="{2B5C8F48-5656-44B0-B268-1E24D6A148E1}" type="pres">
      <dgm:prSet presAssocID="{DC52CCA0-58BA-4AB4-B36B-60B49133D26C}" presName="connTx" presStyleLbl="parChTrans1D3" presStyleIdx="1" presStyleCnt="6"/>
      <dgm:spPr/>
    </dgm:pt>
    <dgm:pt modelId="{525E1037-3FA1-4B20-BDDB-561B2AE967CF}" type="pres">
      <dgm:prSet presAssocID="{CB6DA0C1-2C02-43CA-A03C-6F9F26F3592B}" presName="root2" presStyleCnt="0"/>
      <dgm:spPr/>
    </dgm:pt>
    <dgm:pt modelId="{8E20360C-EA3B-4E2E-9BB9-499D8F914C3B}" type="pres">
      <dgm:prSet presAssocID="{CB6DA0C1-2C02-43CA-A03C-6F9F26F3592B}" presName="LevelTwoTextNode" presStyleLbl="node3" presStyleIdx="1" presStyleCnt="6">
        <dgm:presLayoutVars>
          <dgm:chPref val="3"/>
        </dgm:presLayoutVars>
      </dgm:prSet>
      <dgm:spPr/>
    </dgm:pt>
    <dgm:pt modelId="{AA1C7BD0-EE57-4EE7-AB5B-668FDC87F363}" type="pres">
      <dgm:prSet presAssocID="{CB6DA0C1-2C02-43CA-A03C-6F9F26F3592B}" presName="level3hierChild" presStyleCnt="0"/>
      <dgm:spPr/>
    </dgm:pt>
    <dgm:pt modelId="{297ADB86-F6AD-4807-9E54-CB62C6133562}" type="pres">
      <dgm:prSet presAssocID="{F441A017-1F5D-429C-8F73-74831B86543D}" presName="conn2-1" presStyleLbl="parChTrans1D2" presStyleIdx="1" presStyleCnt="3"/>
      <dgm:spPr/>
    </dgm:pt>
    <dgm:pt modelId="{CA37E75E-C2D4-40CC-B5FB-5D8AD398400E}" type="pres">
      <dgm:prSet presAssocID="{F441A017-1F5D-429C-8F73-74831B86543D}" presName="connTx" presStyleLbl="parChTrans1D2" presStyleIdx="1" presStyleCnt="3"/>
      <dgm:spPr/>
    </dgm:pt>
    <dgm:pt modelId="{A90E1FA0-E358-488A-A2CD-3F1B5B5326A4}" type="pres">
      <dgm:prSet presAssocID="{7D871535-6CE7-41FA-9C06-29106A487667}" presName="root2" presStyleCnt="0"/>
      <dgm:spPr/>
    </dgm:pt>
    <dgm:pt modelId="{E9E0D8A0-0D2A-4DDB-841B-8B58D23FFDD0}" type="pres">
      <dgm:prSet presAssocID="{7D871535-6CE7-41FA-9C06-29106A487667}" presName="LevelTwoTextNode" presStyleLbl="node2" presStyleIdx="1" presStyleCnt="3">
        <dgm:presLayoutVars>
          <dgm:chPref val="3"/>
        </dgm:presLayoutVars>
      </dgm:prSet>
      <dgm:spPr/>
    </dgm:pt>
    <dgm:pt modelId="{F6DC48C0-B215-493E-BF80-7BDCE916AB77}" type="pres">
      <dgm:prSet presAssocID="{7D871535-6CE7-41FA-9C06-29106A487667}" presName="level3hierChild" presStyleCnt="0"/>
      <dgm:spPr/>
    </dgm:pt>
    <dgm:pt modelId="{E87CD01D-BE1B-4B90-AA22-3D5D521BF0EE}" type="pres">
      <dgm:prSet presAssocID="{406A0E19-6EF2-44B6-9DDF-F2A4C0B7E664}" presName="conn2-1" presStyleLbl="parChTrans1D3" presStyleIdx="2" presStyleCnt="6"/>
      <dgm:spPr/>
    </dgm:pt>
    <dgm:pt modelId="{578B76D0-0088-4C52-82E3-EACF5365AE09}" type="pres">
      <dgm:prSet presAssocID="{406A0E19-6EF2-44B6-9DDF-F2A4C0B7E664}" presName="connTx" presStyleLbl="parChTrans1D3" presStyleIdx="2" presStyleCnt="6"/>
      <dgm:spPr/>
    </dgm:pt>
    <dgm:pt modelId="{6519EF23-0B79-492C-B15F-A9B0C70C1CCB}" type="pres">
      <dgm:prSet presAssocID="{A6EB8912-2C1B-4B48-9449-547C81D319E2}" presName="root2" presStyleCnt="0"/>
      <dgm:spPr/>
    </dgm:pt>
    <dgm:pt modelId="{2194C691-765B-4361-94E2-44F782735209}" type="pres">
      <dgm:prSet presAssocID="{A6EB8912-2C1B-4B48-9449-547C81D319E2}" presName="LevelTwoTextNode" presStyleLbl="node3" presStyleIdx="2" presStyleCnt="6">
        <dgm:presLayoutVars>
          <dgm:chPref val="3"/>
        </dgm:presLayoutVars>
      </dgm:prSet>
      <dgm:spPr/>
    </dgm:pt>
    <dgm:pt modelId="{FB400831-0FC6-4193-90AF-D0D9825A0512}" type="pres">
      <dgm:prSet presAssocID="{A6EB8912-2C1B-4B48-9449-547C81D319E2}" presName="level3hierChild" presStyleCnt="0"/>
      <dgm:spPr/>
    </dgm:pt>
    <dgm:pt modelId="{5A92E388-D51C-4524-9BCD-EE7EADE24424}" type="pres">
      <dgm:prSet presAssocID="{EBB71F1A-5DD5-4C52-A538-94FFEBE27F15}" presName="conn2-1" presStyleLbl="parChTrans1D3" presStyleIdx="3" presStyleCnt="6"/>
      <dgm:spPr/>
    </dgm:pt>
    <dgm:pt modelId="{98E1F2D8-8A74-420C-9271-18D727C07508}" type="pres">
      <dgm:prSet presAssocID="{EBB71F1A-5DD5-4C52-A538-94FFEBE27F15}" presName="connTx" presStyleLbl="parChTrans1D3" presStyleIdx="3" presStyleCnt="6"/>
      <dgm:spPr/>
    </dgm:pt>
    <dgm:pt modelId="{A23F8932-9097-48A2-B2D9-D305339A11C3}" type="pres">
      <dgm:prSet presAssocID="{3E329ADD-BD7D-4489-B71E-C283EE0CFCEB}" presName="root2" presStyleCnt="0"/>
      <dgm:spPr/>
    </dgm:pt>
    <dgm:pt modelId="{E3E212A4-4A90-47C6-BFF8-97DBFA58C856}" type="pres">
      <dgm:prSet presAssocID="{3E329ADD-BD7D-4489-B71E-C283EE0CFCEB}" presName="LevelTwoTextNode" presStyleLbl="node3" presStyleIdx="3" presStyleCnt="6">
        <dgm:presLayoutVars>
          <dgm:chPref val="3"/>
        </dgm:presLayoutVars>
      </dgm:prSet>
      <dgm:spPr/>
    </dgm:pt>
    <dgm:pt modelId="{02E9449C-FBBC-4524-9668-7BE2EB6BDF4D}" type="pres">
      <dgm:prSet presAssocID="{3E329ADD-BD7D-4489-B71E-C283EE0CFCEB}" presName="level3hierChild" presStyleCnt="0"/>
      <dgm:spPr/>
    </dgm:pt>
    <dgm:pt modelId="{5BD51278-7A18-4A2A-B119-0EF26EFCAE3C}" type="pres">
      <dgm:prSet presAssocID="{91CEF205-4B32-430F-AB45-B66C607D9FB6}" presName="conn2-1" presStyleLbl="parChTrans1D2" presStyleIdx="2" presStyleCnt="3"/>
      <dgm:spPr/>
    </dgm:pt>
    <dgm:pt modelId="{4E2EA4B1-59D3-4804-9622-6E0FE33DC06B}" type="pres">
      <dgm:prSet presAssocID="{91CEF205-4B32-430F-AB45-B66C607D9FB6}" presName="connTx" presStyleLbl="parChTrans1D2" presStyleIdx="2" presStyleCnt="3"/>
      <dgm:spPr/>
    </dgm:pt>
    <dgm:pt modelId="{AB2A9DCD-0063-4CA6-BB86-AF3B998E8178}" type="pres">
      <dgm:prSet presAssocID="{1EA1C85A-E6F9-49F0-AB8E-D701FEDE3C37}" presName="root2" presStyleCnt="0"/>
      <dgm:spPr/>
    </dgm:pt>
    <dgm:pt modelId="{BFCE0EC4-471B-4E08-876D-BFA1A31093E3}" type="pres">
      <dgm:prSet presAssocID="{1EA1C85A-E6F9-49F0-AB8E-D701FEDE3C37}" presName="LevelTwoTextNode" presStyleLbl="node2" presStyleIdx="2" presStyleCnt="3">
        <dgm:presLayoutVars>
          <dgm:chPref val="3"/>
        </dgm:presLayoutVars>
      </dgm:prSet>
      <dgm:spPr/>
    </dgm:pt>
    <dgm:pt modelId="{BCFFF8B8-F753-4267-BE83-ECB4D3490C42}" type="pres">
      <dgm:prSet presAssocID="{1EA1C85A-E6F9-49F0-AB8E-D701FEDE3C37}" presName="level3hierChild" presStyleCnt="0"/>
      <dgm:spPr/>
    </dgm:pt>
    <dgm:pt modelId="{7385F020-75FC-4ECD-BAF6-0C7C7D84F441}" type="pres">
      <dgm:prSet presAssocID="{5FADEDD4-37C3-435D-8421-8D3580139930}" presName="conn2-1" presStyleLbl="parChTrans1D3" presStyleIdx="4" presStyleCnt="6"/>
      <dgm:spPr/>
    </dgm:pt>
    <dgm:pt modelId="{38F09ADA-3E67-445F-BA70-46E3FB14AC9C}" type="pres">
      <dgm:prSet presAssocID="{5FADEDD4-37C3-435D-8421-8D3580139930}" presName="connTx" presStyleLbl="parChTrans1D3" presStyleIdx="4" presStyleCnt="6"/>
      <dgm:spPr/>
    </dgm:pt>
    <dgm:pt modelId="{D34BC299-288C-46E4-B432-013BB49959EC}" type="pres">
      <dgm:prSet presAssocID="{165DBB31-F1AC-4AE9-A346-534647E6FAF7}" presName="root2" presStyleCnt="0"/>
      <dgm:spPr/>
    </dgm:pt>
    <dgm:pt modelId="{BFC353ED-AC26-457F-BC12-F84167D705D3}" type="pres">
      <dgm:prSet presAssocID="{165DBB31-F1AC-4AE9-A346-534647E6FAF7}" presName="LevelTwoTextNode" presStyleLbl="node3" presStyleIdx="4" presStyleCnt="6">
        <dgm:presLayoutVars>
          <dgm:chPref val="3"/>
        </dgm:presLayoutVars>
      </dgm:prSet>
      <dgm:spPr/>
    </dgm:pt>
    <dgm:pt modelId="{E18821C9-3C57-4938-AA89-6BD77B39C351}" type="pres">
      <dgm:prSet presAssocID="{165DBB31-F1AC-4AE9-A346-534647E6FAF7}" presName="level3hierChild" presStyleCnt="0"/>
      <dgm:spPr/>
    </dgm:pt>
    <dgm:pt modelId="{49408F90-0637-4952-BC2E-656477F9DDD7}" type="pres">
      <dgm:prSet presAssocID="{24CA17C1-B622-487D-B971-B0FDD617D012}" presName="conn2-1" presStyleLbl="parChTrans1D3" presStyleIdx="5" presStyleCnt="6"/>
      <dgm:spPr/>
    </dgm:pt>
    <dgm:pt modelId="{A28EFA97-B271-4B21-809C-6A5FC94612C2}" type="pres">
      <dgm:prSet presAssocID="{24CA17C1-B622-487D-B971-B0FDD617D012}" presName="connTx" presStyleLbl="parChTrans1D3" presStyleIdx="5" presStyleCnt="6"/>
      <dgm:spPr/>
    </dgm:pt>
    <dgm:pt modelId="{26EF782C-B3DD-440C-BABA-123A4B856360}" type="pres">
      <dgm:prSet presAssocID="{38B533D0-4535-43BC-90E4-3BC12FB142C9}" presName="root2" presStyleCnt="0"/>
      <dgm:spPr/>
    </dgm:pt>
    <dgm:pt modelId="{378ED3C0-ABBA-4BC7-8A2B-389B753803B6}" type="pres">
      <dgm:prSet presAssocID="{38B533D0-4535-43BC-90E4-3BC12FB142C9}" presName="LevelTwoTextNode" presStyleLbl="node3" presStyleIdx="5" presStyleCnt="6">
        <dgm:presLayoutVars>
          <dgm:chPref val="3"/>
        </dgm:presLayoutVars>
      </dgm:prSet>
      <dgm:spPr/>
    </dgm:pt>
    <dgm:pt modelId="{D20A2A2F-C46D-4C8D-8F2C-F9E1454547C8}" type="pres">
      <dgm:prSet presAssocID="{38B533D0-4535-43BC-90E4-3BC12FB142C9}" presName="level3hierChild" presStyleCnt="0"/>
      <dgm:spPr/>
    </dgm:pt>
  </dgm:ptLst>
  <dgm:cxnLst>
    <dgm:cxn modelId="{2317FE0A-B4F6-424F-AD21-C3C935FBDD71}" type="presOf" srcId="{1EA1C85A-E6F9-49F0-AB8E-D701FEDE3C37}" destId="{BFCE0EC4-471B-4E08-876D-BFA1A31093E3}" srcOrd="0" destOrd="0" presId="urn:microsoft.com/office/officeart/2005/8/layout/hierarchy2"/>
    <dgm:cxn modelId="{BCE12F0C-7BA8-4007-8825-49885301089F}" type="presOf" srcId="{91CEF205-4B32-430F-AB45-B66C607D9FB6}" destId="{4E2EA4B1-59D3-4804-9622-6E0FE33DC06B}" srcOrd="1" destOrd="0" presId="urn:microsoft.com/office/officeart/2005/8/layout/hierarchy2"/>
    <dgm:cxn modelId="{F99D590E-6772-4331-9396-8AFF7F811D78}" type="presOf" srcId="{24CA17C1-B622-487D-B971-B0FDD617D012}" destId="{49408F90-0637-4952-BC2E-656477F9DDD7}" srcOrd="0" destOrd="0" presId="urn:microsoft.com/office/officeart/2005/8/layout/hierarchy2"/>
    <dgm:cxn modelId="{B078E70F-5C00-47E3-9D53-C7DE06BCF6D7}" srcId="{7D871535-6CE7-41FA-9C06-29106A487667}" destId="{3E329ADD-BD7D-4489-B71E-C283EE0CFCEB}" srcOrd="1" destOrd="0" parTransId="{EBB71F1A-5DD5-4C52-A538-94FFEBE27F15}" sibTransId="{145A49F5-72F6-446E-88B4-97939C49C2C2}"/>
    <dgm:cxn modelId="{2B1C071B-E901-4D33-9DC5-244A927B82D1}" type="presOf" srcId="{F441A017-1F5D-429C-8F73-74831B86543D}" destId="{CA37E75E-C2D4-40CC-B5FB-5D8AD398400E}" srcOrd="1" destOrd="0" presId="urn:microsoft.com/office/officeart/2005/8/layout/hierarchy2"/>
    <dgm:cxn modelId="{FC265A29-CC54-4BB6-B01E-39C962544F06}" srcId="{1EA1C85A-E6F9-49F0-AB8E-D701FEDE3C37}" destId="{165DBB31-F1AC-4AE9-A346-534647E6FAF7}" srcOrd="0" destOrd="0" parTransId="{5FADEDD4-37C3-435D-8421-8D3580139930}" sibTransId="{BC7C0A92-FA82-443F-8C9F-BE83B66D2136}"/>
    <dgm:cxn modelId="{B021552C-846F-4016-82A9-F37B4B01FA5D}" type="presOf" srcId="{3E329ADD-BD7D-4489-B71E-C283EE0CFCEB}" destId="{E3E212A4-4A90-47C6-BFF8-97DBFA58C856}" srcOrd="0" destOrd="0" presId="urn:microsoft.com/office/officeart/2005/8/layout/hierarchy2"/>
    <dgm:cxn modelId="{55AA0B2F-170B-4EB5-871B-12008740D70C}" type="presOf" srcId="{5FADEDD4-37C3-435D-8421-8D3580139930}" destId="{38F09ADA-3E67-445F-BA70-46E3FB14AC9C}" srcOrd="1" destOrd="0" presId="urn:microsoft.com/office/officeart/2005/8/layout/hierarchy2"/>
    <dgm:cxn modelId="{B4EB9D30-C569-4BF7-A4DB-EB43E2E574A7}" srcId="{3ED31E70-A0A1-439A-B3B6-F4BCB2F109AE}" destId="{12BEDC09-4B5B-4D90-8BAE-CE42987AABED}" srcOrd="0" destOrd="0" parTransId="{B2AEDA74-C13F-438C-A63C-EBA2A1CD38C1}" sibTransId="{10D7D66E-414D-466D-A085-3D2F2D0BF5B0}"/>
    <dgm:cxn modelId="{8456C23C-79FC-443A-BAFA-FF34916AB370}" srcId="{12BEDC09-4B5B-4D90-8BAE-CE42987AABED}" destId="{7D871535-6CE7-41FA-9C06-29106A487667}" srcOrd="1" destOrd="0" parTransId="{F441A017-1F5D-429C-8F73-74831B86543D}" sibTransId="{8698F314-8D7F-4DC9-B164-9D77D838EE02}"/>
    <dgm:cxn modelId="{2CE77B3F-130B-4FA2-B41F-53AAD0DB88FD}" srcId="{58BD23AC-7568-409A-B614-94F3380F4A12}" destId="{4FD10B1B-01AF-4C7B-A2F0-BCD848E261B5}" srcOrd="0" destOrd="0" parTransId="{16E2F245-0322-4549-B33E-60407E8C0969}" sibTransId="{A16B98DF-4D05-4114-AA10-F65223A5C1CA}"/>
    <dgm:cxn modelId="{431B9C5C-14AB-4F71-8F9E-290F93D51D0C}" type="presOf" srcId="{8EAC8993-6D75-4842-861E-DF8BD2B57386}" destId="{85D02150-790C-46D6-AD60-4C8D900ED942}" srcOrd="0" destOrd="0" presId="urn:microsoft.com/office/officeart/2005/8/layout/hierarchy2"/>
    <dgm:cxn modelId="{72555763-5476-429B-B384-F7344E5B1E5A}" srcId="{58BD23AC-7568-409A-B614-94F3380F4A12}" destId="{CB6DA0C1-2C02-43CA-A03C-6F9F26F3592B}" srcOrd="1" destOrd="0" parTransId="{DC52CCA0-58BA-4AB4-B36B-60B49133D26C}" sibTransId="{CC333DD4-9AAB-4A13-97F3-0E445B0A9E8C}"/>
    <dgm:cxn modelId="{40F9CE6C-B8CB-422E-8559-249D02BC5F56}" srcId="{7D871535-6CE7-41FA-9C06-29106A487667}" destId="{A6EB8912-2C1B-4B48-9449-547C81D319E2}" srcOrd="0" destOrd="0" parTransId="{406A0E19-6EF2-44B6-9DDF-F2A4C0B7E664}" sibTransId="{5B1EA642-75CF-4332-9898-52CA8657594E}"/>
    <dgm:cxn modelId="{DBBCED50-0453-44E7-B1D2-3F0B857CEAF1}" type="presOf" srcId="{DC52CCA0-58BA-4AB4-B36B-60B49133D26C}" destId="{1BC9FFA8-54BB-4B04-B16D-3E919A69A054}" srcOrd="0" destOrd="0" presId="urn:microsoft.com/office/officeart/2005/8/layout/hierarchy2"/>
    <dgm:cxn modelId="{B98EB054-26F9-4DC4-8B06-7BAF39209493}" type="presOf" srcId="{406A0E19-6EF2-44B6-9DDF-F2A4C0B7E664}" destId="{578B76D0-0088-4C52-82E3-EACF5365AE09}" srcOrd="1" destOrd="0" presId="urn:microsoft.com/office/officeart/2005/8/layout/hierarchy2"/>
    <dgm:cxn modelId="{10918C7B-5A10-4E09-9A70-2493FC9E690E}" type="presOf" srcId="{CB6DA0C1-2C02-43CA-A03C-6F9F26F3592B}" destId="{8E20360C-EA3B-4E2E-9BB9-499D8F914C3B}" srcOrd="0" destOrd="0" presId="urn:microsoft.com/office/officeart/2005/8/layout/hierarchy2"/>
    <dgm:cxn modelId="{97075C7C-DC02-4AC6-9E62-4859937A87C3}" type="presOf" srcId="{EBB71F1A-5DD5-4C52-A538-94FFEBE27F15}" destId="{5A92E388-D51C-4524-9BCD-EE7EADE24424}" srcOrd="0" destOrd="0" presId="urn:microsoft.com/office/officeart/2005/8/layout/hierarchy2"/>
    <dgm:cxn modelId="{B58C0D7F-AF1C-4F7B-96D7-C3E6698309E2}" srcId="{1EA1C85A-E6F9-49F0-AB8E-D701FEDE3C37}" destId="{38B533D0-4535-43BC-90E4-3BC12FB142C9}" srcOrd="1" destOrd="0" parTransId="{24CA17C1-B622-487D-B971-B0FDD617D012}" sibTransId="{B825F076-1228-4650-AFFA-8398456D3B91}"/>
    <dgm:cxn modelId="{24306C83-3B91-4F4E-8686-5D73FF6D3610}" type="presOf" srcId="{3ED31E70-A0A1-439A-B3B6-F4BCB2F109AE}" destId="{F6DB01F4-BAB4-448D-B4F1-518556674AAE}" srcOrd="0" destOrd="0" presId="urn:microsoft.com/office/officeart/2005/8/layout/hierarchy2"/>
    <dgm:cxn modelId="{7138E68E-C6C8-45AD-BF5A-0D2770CDE556}" type="presOf" srcId="{165DBB31-F1AC-4AE9-A346-534647E6FAF7}" destId="{BFC353ED-AC26-457F-BC12-F84167D705D3}" srcOrd="0" destOrd="0" presId="urn:microsoft.com/office/officeart/2005/8/layout/hierarchy2"/>
    <dgm:cxn modelId="{5FCE538F-BE16-433C-A131-1C7CFF5A9F43}" type="presOf" srcId="{8EAC8993-6D75-4842-861E-DF8BD2B57386}" destId="{96621A73-276B-4393-9FC7-BE8DD2407686}" srcOrd="1" destOrd="0" presId="urn:microsoft.com/office/officeart/2005/8/layout/hierarchy2"/>
    <dgm:cxn modelId="{814EA091-8F58-49AD-ABD4-BE2F6AADA851}" type="presOf" srcId="{24CA17C1-B622-487D-B971-B0FDD617D012}" destId="{A28EFA97-B271-4B21-809C-6A5FC94612C2}" srcOrd="1" destOrd="0" presId="urn:microsoft.com/office/officeart/2005/8/layout/hierarchy2"/>
    <dgm:cxn modelId="{9020AF91-B053-4DD3-A13E-0630545B3236}" type="presOf" srcId="{4FD10B1B-01AF-4C7B-A2F0-BCD848E261B5}" destId="{AD6807DD-D7FB-4754-AD0D-6C57CD208C17}" srcOrd="0" destOrd="0" presId="urn:microsoft.com/office/officeart/2005/8/layout/hierarchy2"/>
    <dgm:cxn modelId="{45CEC596-7926-488F-B0C2-753A8E38AA6F}" type="presOf" srcId="{5FADEDD4-37C3-435D-8421-8D3580139930}" destId="{7385F020-75FC-4ECD-BAF6-0C7C7D84F441}" srcOrd="0" destOrd="0" presId="urn:microsoft.com/office/officeart/2005/8/layout/hierarchy2"/>
    <dgm:cxn modelId="{3CE47897-A90C-4069-AB24-56832818B244}" type="presOf" srcId="{16E2F245-0322-4549-B33E-60407E8C0969}" destId="{4AA85EAB-40E6-4F30-B108-459B31020D3D}" srcOrd="1" destOrd="0" presId="urn:microsoft.com/office/officeart/2005/8/layout/hierarchy2"/>
    <dgm:cxn modelId="{13CD9D99-5266-4C80-A336-34E88B95D624}" srcId="{12BEDC09-4B5B-4D90-8BAE-CE42987AABED}" destId="{58BD23AC-7568-409A-B614-94F3380F4A12}" srcOrd="0" destOrd="0" parTransId="{8EAC8993-6D75-4842-861E-DF8BD2B57386}" sibTransId="{C125BA74-1DA2-4563-B167-282511DB1630}"/>
    <dgm:cxn modelId="{85E2A39E-CE89-4F16-B1DB-F7F224647D46}" type="presOf" srcId="{EBB71F1A-5DD5-4C52-A538-94FFEBE27F15}" destId="{98E1F2D8-8A74-420C-9271-18D727C07508}" srcOrd="1" destOrd="0" presId="urn:microsoft.com/office/officeart/2005/8/layout/hierarchy2"/>
    <dgm:cxn modelId="{83E53AAB-12C3-4940-BD4B-2E0A8154301F}" type="presOf" srcId="{38B533D0-4535-43BC-90E4-3BC12FB142C9}" destId="{378ED3C0-ABBA-4BC7-8A2B-389B753803B6}" srcOrd="0" destOrd="0" presId="urn:microsoft.com/office/officeart/2005/8/layout/hierarchy2"/>
    <dgm:cxn modelId="{4DDBA1BD-71EA-4D0A-ADEA-22EE22DE23CE}" type="presOf" srcId="{12BEDC09-4B5B-4D90-8BAE-CE42987AABED}" destId="{6FED519A-0678-43F0-8877-7A8B3321EB40}" srcOrd="0" destOrd="0" presId="urn:microsoft.com/office/officeart/2005/8/layout/hierarchy2"/>
    <dgm:cxn modelId="{E4B0B9C1-CD92-4569-AEA5-A2AB5AC0466E}" srcId="{12BEDC09-4B5B-4D90-8BAE-CE42987AABED}" destId="{1EA1C85A-E6F9-49F0-AB8E-D701FEDE3C37}" srcOrd="2" destOrd="0" parTransId="{91CEF205-4B32-430F-AB45-B66C607D9FB6}" sibTransId="{B246EFBB-8A71-4793-80FA-79F4E26DAB05}"/>
    <dgm:cxn modelId="{9C752BCA-AC71-403D-8E7D-D0A3857F6799}" type="presOf" srcId="{F441A017-1F5D-429C-8F73-74831B86543D}" destId="{297ADB86-F6AD-4807-9E54-CB62C6133562}" srcOrd="0" destOrd="0" presId="urn:microsoft.com/office/officeart/2005/8/layout/hierarchy2"/>
    <dgm:cxn modelId="{DBDD7CCE-8F2D-423A-8D52-E5A152723325}" type="presOf" srcId="{A6EB8912-2C1B-4B48-9449-547C81D319E2}" destId="{2194C691-765B-4361-94E2-44F782735209}" srcOrd="0" destOrd="0" presId="urn:microsoft.com/office/officeart/2005/8/layout/hierarchy2"/>
    <dgm:cxn modelId="{76B5BBDA-1441-4990-9170-B8F2402687F2}" type="presOf" srcId="{58BD23AC-7568-409A-B614-94F3380F4A12}" destId="{E7F6365B-5A5D-49B3-9468-F7B84A9D5444}" srcOrd="0" destOrd="0" presId="urn:microsoft.com/office/officeart/2005/8/layout/hierarchy2"/>
    <dgm:cxn modelId="{546BE5EC-F6B4-4FE7-BB7C-0FF50F6E4873}" type="presOf" srcId="{7D871535-6CE7-41FA-9C06-29106A487667}" destId="{E9E0D8A0-0D2A-4DDB-841B-8B58D23FFDD0}" srcOrd="0" destOrd="0" presId="urn:microsoft.com/office/officeart/2005/8/layout/hierarchy2"/>
    <dgm:cxn modelId="{C2F112EE-C07E-49A3-8922-F2D9424A9D8E}" type="presOf" srcId="{DC52CCA0-58BA-4AB4-B36B-60B49133D26C}" destId="{2B5C8F48-5656-44B0-B268-1E24D6A148E1}" srcOrd="1" destOrd="0" presId="urn:microsoft.com/office/officeart/2005/8/layout/hierarchy2"/>
    <dgm:cxn modelId="{C8D2D0F6-9F7D-4ADC-B3BC-A6D57EEF7EE5}" type="presOf" srcId="{16E2F245-0322-4549-B33E-60407E8C0969}" destId="{CDDF4030-4A98-4D42-8B5D-BBC5F49FE3F6}" srcOrd="0" destOrd="0" presId="urn:microsoft.com/office/officeart/2005/8/layout/hierarchy2"/>
    <dgm:cxn modelId="{CF7BF5F8-2CF6-4EEB-9BE5-40E34B22329F}" type="presOf" srcId="{91CEF205-4B32-430F-AB45-B66C607D9FB6}" destId="{5BD51278-7A18-4A2A-B119-0EF26EFCAE3C}" srcOrd="0" destOrd="0" presId="urn:microsoft.com/office/officeart/2005/8/layout/hierarchy2"/>
    <dgm:cxn modelId="{A3F429FD-7C1E-40D1-9476-DDF37C7C55B3}" type="presOf" srcId="{406A0E19-6EF2-44B6-9DDF-F2A4C0B7E664}" destId="{E87CD01D-BE1B-4B90-AA22-3D5D521BF0EE}" srcOrd="0" destOrd="0" presId="urn:microsoft.com/office/officeart/2005/8/layout/hierarchy2"/>
    <dgm:cxn modelId="{FB91139E-4DE2-4B2F-86C4-B4C24AB3B9BE}" type="presParOf" srcId="{F6DB01F4-BAB4-448D-B4F1-518556674AAE}" destId="{5E6EC6F9-3D37-4D1D-8994-CCB740C3B718}" srcOrd="0" destOrd="0" presId="urn:microsoft.com/office/officeart/2005/8/layout/hierarchy2"/>
    <dgm:cxn modelId="{2DD88ABF-5567-441C-94E7-5B998E8FA9CC}" type="presParOf" srcId="{5E6EC6F9-3D37-4D1D-8994-CCB740C3B718}" destId="{6FED519A-0678-43F0-8877-7A8B3321EB40}" srcOrd="0" destOrd="0" presId="urn:microsoft.com/office/officeart/2005/8/layout/hierarchy2"/>
    <dgm:cxn modelId="{0B312D92-1DAB-4054-B634-63321C39D7B3}" type="presParOf" srcId="{5E6EC6F9-3D37-4D1D-8994-CCB740C3B718}" destId="{C850235B-5758-49C2-83F0-5575AC07F6F6}" srcOrd="1" destOrd="0" presId="urn:microsoft.com/office/officeart/2005/8/layout/hierarchy2"/>
    <dgm:cxn modelId="{ECFA3F4C-1F4E-47D1-82FA-EF98FB8B08F5}" type="presParOf" srcId="{C850235B-5758-49C2-83F0-5575AC07F6F6}" destId="{85D02150-790C-46D6-AD60-4C8D900ED942}" srcOrd="0" destOrd="0" presId="urn:microsoft.com/office/officeart/2005/8/layout/hierarchy2"/>
    <dgm:cxn modelId="{6D08421A-9B65-4579-BB9C-330DA4C74F3C}" type="presParOf" srcId="{85D02150-790C-46D6-AD60-4C8D900ED942}" destId="{96621A73-276B-4393-9FC7-BE8DD2407686}" srcOrd="0" destOrd="0" presId="urn:microsoft.com/office/officeart/2005/8/layout/hierarchy2"/>
    <dgm:cxn modelId="{114943BE-30A0-4DF0-AE37-6A200225A005}" type="presParOf" srcId="{C850235B-5758-49C2-83F0-5575AC07F6F6}" destId="{B8E1FE9F-8C47-4FF2-95CC-D65A11FBBE57}" srcOrd="1" destOrd="0" presId="urn:microsoft.com/office/officeart/2005/8/layout/hierarchy2"/>
    <dgm:cxn modelId="{638CEDC4-47C2-43E6-BA79-D24B0FDE59AD}" type="presParOf" srcId="{B8E1FE9F-8C47-4FF2-95CC-D65A11FBBE57}" destId="{E7F6365B-5A5D-49B3-9468-F7B84A9D5444}" srcOrd="0" destOrd="0" presId="urn:microsoft.com/office/officeart/2005/8/layout/hierarchy2"/>
    <dgm:cxn modelId="{8B4FC046-E579-419D-8031-93E7A37ECE56}" type="presParOf" srcId="{B8E1FE9F-8C47-4FF2-95CC-D65A11FBBE57}" destId="{DCF7EA0F-11FD-46D1-9169-F650E1369A36}" srcOrd="1" destOrd="0" presId="urn:microsoft.com/office/officeart/2005/8/layout/hierarchy2"/>
    <dgm:cxn modelId="{2574088A-E21E-4F1C-BADC-30E3ACA8487F}" type="presParOf" srcId="{DCF7EA0F-11FD-46D1-9169-F650E1369A36}" destId="{CDDF4030-4A98-4D42-8B5D-BBC5F49FE3F6}" srcOrd="0" destOrd="0" presId="urn:microsoft.com/office/officeart/2005/8/layout/hierarchy2"/>
    <dgm:cxn modelId="{B6492C88-4ED5-460F-90E3-8C0F90D966E5}" type="presParOf" srcId="{CDDF4030-4A98-4D42-8B5D-BBC5F49FE3F6}" destId="{4AA85EAB-40E6-4F30-B108-459B31020D3D}" srcOrd="0" destOrd="0" presId="urn:microsoft.com/office/officeart/2005/8/layout/hierarchy2"/>
    <dgm:cxn modelId="{337D9D7F-6AA7-4164-B945-A4826DE3B856}" type="presParOf" srcId="{DCF7EA0F-11FD-46D1-9169-F650E1369A36}" destId="{A4CD60A5-615A-43AD-9E07-EF517F19ED4A}" srcOrd="1" destOrd="0" presId="urn:microsoft.com/office/officeart/2005/8/layout/hierarchy2"/>
    <dgm:cxn modelId="{623938C5-29F0-4405-8A07-E235D119C652}" type="presParOf" srcId="{A4CD60A5-615A-43AD-9E07-EF517F19ED4A}" destId="{AD6807DD-D7FB-4754-AD0D-6C57CD208C17}" srcOrd="0" destOrd="0" presId="urn:microsoft.com/office/officeart/2005/8/layout/hierarchy2"/>
    <dgm:cxn modelId="{52095146-AF01-4939-9962-A65778A4724C}" type="presParOf" srcId="{A4CD60A5-615A-43AD-9E07-EF517F19ED4A}" destId="{A19E0B8B-9FF3-48D2-8A8B-EA9331EB59B8}" srcOrd="1" destOrd="0" presId="urn:microsoft.com/office/officeart/2005/8/layout/hierarchy2"/>
    <dgm:cxn modelId="{7F0B95BB-41AF-4392-A524-478294AB4C76}" type="presParOf" srcId="{DCF7EA0F-11FD-46D1-9169-F650E1369A36}" destId="{1BC9FFA8-54BB-4B04-B16D-3E919A69A054}" srcOrd="2" destOrd="0" presId="urn:microsoft.com/office/officeart/2005/8/layout/hierarchy2"/>
    <dgm:cxn modelId="{AA7E38E6-FAB5-4817-81E3-7078DDB57DC3}" type="presParOf" srcId="{1BC9FFA8-54BB-4B04-B16D-3E919A69A054}" destId="{2B5C8F48-5656-44B0-B268-1E24D6A148E1}" srcOrd="0" destOrd="0" presId="urn:microsoft.com/office/officeart/2005/8/layout/hierarchy2"/>
    <dgm:cxn modelId="{91608FE6-B925-482D-AC04-D1338096916A}" type="presParOf" srcId="{DCF7EA0F-11FD-46D1-9169-F650E1369A36}" destId="{525E1037-3FA1-4B20-BDDB-561B2AE967CF}" srcOrd="3" destOrd="0" presId="urn:microsoft.com/office/officeart/2005/8/layout/hierarchy2"/>
    <dgm:cxn modelId="{2F1BA9FE-487C-44A6-8883-7CA0D21BCA00}" type="presParOf" srcId="{525E1037-3FA1-4B20-BDDB-561B2AE967CF}" destId="{8E20360C-EA3B-4E2E-9BB9-499D8F914C3B}" srcOrd="0" destOrd="0" presId="urn:microsoft.com/office/officeart/2005/8/layout/hierarchy2"/>
    <dgm:cxn modelId="{27156F78-8DCC-41F1-B897-DB42559FCD61}" type="presParOf" srcId="{525E1037-3FA1-4B20-BDDB-561B2AE967CF}" destId="{AA1C7BD0-EE57-4EE7-AB5B-668FDC87F363}" srcOrd="1" destOrd="0" presId="urn:microsoft.com/office/officeart/2005/8/layout/hierarchy2"/>
    <dgm:cxn modelId="{F60B8F3F-A495-49EE-8D34-FBA163489800}" type="presParOf" srcId="{C850235B-5758-49C2-83F0-5575AC07F6F6}" destId="{297ADB86-F6AD-4807-9E54-CB62C6133562}" srcOrd="2" destOrd="0" presId="urn:microsoft.com/office/officeart/2005/8/layout/hierarchy2"/>
    <dgm:cxn modelId="{A0B212BE-1C1A-475B-A97E-AF9A98284FED}" type="presParOf" srcId="{297ADB86-F6AD-4807-9E54-CB62C6133562}" destId="{CA37E75E-C2D4-40CC-B5FB-5D8AD398400E}" srcOrd="0" destOrd="0" presId="urn:microsoft.com/office/officeart/2005/8/layout/hierarchy2"/>
    <dgm:cxn modelId="{2D08F2B7-372F-4E38-A61E-7799E684FE23}" type="presParOf" srcId="{C850235B-5758-49C2-83F0-5575AC07F6F6}" destId="{A90E1FA0-E358-488A-A2CD-3F1B5B5326A4}" srcOrd="3" destOrd="0" presId="urn:microsoft.com/office/officeart/2005/8/layout/hierarchy2"/>
    <dgm:cxn modelId="{1C579634-BA54-4861-9DCE-48256D4FDE35}" type="presParOf" srcId="{A90E1FA0-E358-488A-A2CD-3F1B5B5326A4}" destId="{E9E0D8A0-0D2A-4DDB-841B-8B58D23FFDD0}" srcOrd="0" destOrd="0" presId="urn:microsoft.com/office/officeart/2005/8/layout/hierarchy2"/>
    <dgm:cxn modelId="{6F15E444-1834-4BF8-B35F-09085985A7AC}" type="presParOf" srcId="{A90E1FA0-E358-488A-A2CD-3F1B5B5326A4}" destId="{F6DC48C0-B215-493E-BF80-7BDCE916AB77}" srcOrd="1" destOrd="0" presId="urn:microsoft.com/office/officeart/2005/8/layout/hierarchy2"/>
    <dgm:cxn modelId="{2752A517-EEDB-4B80-980F-AD8C9BCE1E82}" type="presParOf" srcId="{F6DC48C0-B215-493E-BF80-7BDCE916AB77}" destId="{E87CD01D-BE1B-4B90-AA22-3D5D521BF0EE}" srcOrd="0" destOrd="0" presId="urn:microsoft.com/office/officeart/2005/8/layout/hierarchy2"/>
    <dgm:cxn modelId="{05484DFC-268D-459F-8692-71A50F14073B}" type="presParOf" srcId="{E87CD01D-BE1B-4B90-AA22-3D5D521BF0EE}" destId="{578B76D0-0088-4C52-82E3-EACF5365AE09}" srcOrd="0" destOrd="0" presId="urn:microsoft.com/office/officeart/2005/8/layout/hierarchy2"/>
    <dgm:cxn modelId="{10B74627-EB53-4D60-B503-BD8164F35B5B}" type="presParOf" srcId="{F6DC48C0-B215-493E-BF80-7BDCE916AB77}" destId="{6519EF23-0B79-492C-B15F-A9B0C70C1CCB}" srcOrd="1" destOrd="0" presId="urn:microsoft.com/office/officeart/2005/8/layout/hierarchy2"/>
    <dgm:cxn modelId="{87C39B56-BD00-48D4-9B3D-648789FCB5F4}" type="presParOf" srcId="{6519EF23-0B79-492C-B15F-A9B0C70C1CCB}" destId="{2194C691-765B-4361-94E2-44F782735209}" srcOrd="0" destOrd="0" presId="urn:microsoft.com/office/officeart/2005/8/layout/hierarchy2"/>
    <dgm:cxn modelId="{C22B7890-BA42-4789-8D16-D4B21F6953DB}" type="presParOf" srcId="{6519EF23-0B79-492C-B15F-A9B0C70C1CCB}" destId="{FB400831-0FC6-4193-90AF-D0D9825A0512}" srcOrd="1" destOrd="0" presId="urn:microsoft.com/office/officeart/2005/8/layout/hierarchy2"/>
    <dgm:cxn modelId="{04AAA759-1277-4D85-B01A-D0D43CE16F05}" type="presParOf" srcId="{F6DC48C0-B215-493E-BF80-7BDCE916AB77}" destId="{5A92E388-D51C-4524-9BCD-EE7EADE24424}" srcOrd="2" destOrd="0" presId="urn:microsoft.com/office/officeart/2005/8/layout/hierarchy2"/>
    <dgm:cxn modelId="{721ADB29-236E-4AE5-8F34-44F312691883}" type="presParOf" srcId="{5A92E388-D51C-4524-9BCD-EE7EADE24424}" destId="{98E1F2D8-8A74-420C-9271-18D727C07508}" srcOrd="0" destOrd="0" presId="urn:microsoft.com/office/officeart/2005/8/layout/hierarchy2"/>
    <dgm:cxn modelId="{D598A04A-126E-4A3D-AD89-EF682FE1366C}" type="presParOf" srcId="{F6DC48C0-B215-493E-BF80-7BDCE916AB77}" destId="{A23F8932-9097-48A2-B2D9-D305339A11C3}" srcOrd="3" destOrd="0" presId="urn:microsoft.com/office/officeart/2005/8/layout/hierarchy2"/>
    <dgm:cxn modelId="{8EFF41C9-AB9A-4565-A7A2-41EE2AE56AA6}" type="presParOf" srcId="{A23F8932-9097-48A2-B2D9-D305339A11C3}" destId="{E3E212A4-4A90-47C6-BFF8-97DBFA58C856}" srcOrd="0" destOrd="0" presId="urn:microsoft.com/office/officeart/2005/8/layout/hierarchy2"/>
    <dgm:cxn modelId="{EF6E859F-99B7-4645-8030-FE8476A30F16}" type="presParOf" srcId="{A23F8932-9097-48A2-B2D9-D305339A11C3}" destId="{02E9449C-FBBC-4524-9668-7BE2EB6BDF4D}" srcOrd="1" destOrd="0" presId="urn:microsoft.com/office/officeart/2005/8/layout/hierarchy2"/>
    <dgm:cxn modelId="{E9D30527-E0D2-4E52-A520-2015269CEE05}" type="presParOf" srcId="{C850235B-5758-49C2-83F0-5575AC07F6F6}" destId="{5BD51278-7A18-4A2A-B119-0EF26EFCAE3C}" srcOrd="4" destOrd="0" presId="urn:microsoft.com/office/officeart/2005/8/layout/hierarchy2"/>
    <dgm:cxn modelId="{D0EB6DE8-22C8-4B00-9B1E-EABE3DE3E0E1}" type="presParOf" srcId="{5BD51278-7A18-4A2A-B119-0EF26EFCAE3C}" destId="{4E2EA4B1-59D3-4804-9622-6E0FE33DC06B}" srcOrd="0" destOrd="0" presId="urn:microsoft.com/office/officeart/2005/8/layout/hierarchy2"/>
    <dgm:cxn modelId="{B0ED6BC6-FAC1-4081-84A2-037A02F324B6}" type="presParOf" srcId="{C850235B-5758-49C2-83F0-5575AC07F6F6}" destId="{AB2A9DCD-0063-4CA6-BB86-AF3B998E8178}" srcOrd="5" destOrd="0" presId="urn:microsoft.com/office/officeart/2005/8/layout/hierarchy2"/>
    <dgm:cxn modelId="{67BF373F-07E5-4F19-BD29-574D898533EA}" type="presParOf" srcId="{AB2A9DCD-0063-4CA6-BB86-AF3B998E8178}" destId="{BFCE0EC4-471B-4E08-876D-BFA1A31093E3}" srcOrd="0" destOrd="0" presId="urn:microsoft.com/office/officeart/2005/8/layout/hierarchy2"/>
    <dgm:cxn modelId="{5291B6E1-4E0C-465C-9D10-BB8F3600FF10}" type="presParOf" srcId="{AB2A9DCD-0063-4CA6-BB86-AF3B998E8178}" destId="{BCFFF8B8-F753-4267-BE83-ECB4D3490C42}" srcOrd="1" destOrd="0" presId="urn:microsoft.com/office/officeart/2005/8/layout/hierarchy2"/>
    <dgm:cxn modelId="{D86EBC08-5CAB-4D82-AB27-110C25D318F3}" type="presParOf" srcId="{BCFFF8B8-F753-4267-BE83-ECB4D3490C42}" destId="{7385F020-75FC-4ECD-BAF6-0C7C7D84F441}" srcOrd="0" destOrd="0" presId="urn:microsoft.com/office/officeart/2005/8/layout/hierarchy2"/>
    <dgm:cxn modelId="{65143085-E3B7-4B63-8898-72D12BEA22FB}" type="presParOf" srcId="{7385F020-75FC-4ECD-BAF6-0C7C7D84F441}" destId="{38F09ADA-3E67-445F-BA70-46E3FB14AC9C}" srcOrd="0" destOrd="0" presId="urn:microsoft.com/office/officeart/2005/8/layout/hierarchy2"/>
    <dgm:cxn modelId="{A08C0BFB-65CE-48E7-B175-9A509AC33ABD}" type="presParOf" srcId="{BCFFF8B8-F753-4267-BE83-ECB4D3490C42}" destId="{D34BC299-288C-46E4-B432-013BB49959EC}" srcOrd="1" destOrd="0" presId="urn:microsoft.com/office/officeart/2005/8/layout/hierarchy2"/>
    <dgm:cxn modelId="{4F9D2447-DB6B-465B-9876-37AC3A1F8935}" type="presParOf" srcId="{D34BC299-288C-46E4-B432-013BB49959EC}" destId="{BFC353ED-AC26-457F-BC12-F84167D705D3}" srcOrd="0" destOrd="0" presId="urn:microsoft.com/office/officeart/2005/8/layout/hierarchy2"/>
    <dgm:cxn modelId="{1A865D47-2024-4873-AD56-C13B04D26E92}" type="presParOf" srcId="{D34BC299-288C-46E4-B432-013BB49959EC}" destId="{E18821C9-3C57-4938-AA89-6BD77B39C351}" srcOrd="1" destOrd="0" presId="urn:microsoft.com/office/officeart/2005/8/layout/hierarchy2"/>
    <dgm:cxn modelId="{190C1064-EA19-46BE-8EFC-AB4F5EAB81B8}" type="presParOf" srcId="{BCFFF8B8-F753-4267-BE83-ECB4D3490C42}" destId="{49408F90-0637-4952-BC2E-656477F9DDD7}" srcOrd="2" destOrd="0" presId="urn:microsoft.com/office/officeart/2005/8/layout/hierarchy2"/>
    <dgm:cxn modelId="{08640B3C-36F1-4126-9D64-C700CD5483F6}" type="presParOf" srcId="{49408F90-0637-4952-BC2E-656477F9DDD7}" destId="{A28EFA97-B271-4B21-809C-6A5FC94612C2}" srcOrd="0" destOrd="0" presId="urn:microsoft.com/office/officeart/2005/8/layout/hierarchy2"/>
    <dgm:cxn modelId="{3315ABED-8411-4A48-8500-257FD749D8A3}" type="presParOf" srcId="{BCFFF8B8-F753-4267-BE83-ECB4D3490C42}" destId="{26EF782C-B3DD-440C-BABA-123A4B856360}" srcOrd="3" destOrd="0" presId="urn:microsoft.com/office/officeart/2005/8/layout/hierarchy2"/>
    <dgm:cxn modelId="{81696B47-BFA6-4CEC-AB48-35ECC5C5E970}" type="presParOf" srcId="{26EF782C-B3DD-440C-BABA-123A4B856360}" destId="{378ED3C0-ABBA-4BC7-8A2B-389B753803B6}" srcOrd="0" destOrd="0" presId="urn:microsoft.com/office/officeart/2005/8/layout/hierarchy2"/>
    <dgm:cxn modelId="{38834FDB-FC7E-4471-89ED-174A8FD16C33}" type="presParOf" srcId="{26EF782C-B3DD-440C-BABA-123A4B856360}" destId="{D20A2A2F-C46D-4C8D-8F2C-F9E1454547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31E70-A0A1-439A-B3B6-F4BCB2F109A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BEDC09-4B5B-4D90-8BAE-CE42987AABED}">
      <dgm:prSet phldrT="[文本]"/>
      <dgm:spPr/>
      <dgm:t>
        <a:bodyPr/>
        <a:lstStyle/>
        <a:p>
          <a:r>
            <a:rPr lang="en-US" altLang="zh-CN" dirty="0"/>
            <a:t>Redis</a:t>
          </a:r>
          <a:endParaRPr lang="zh-CN" altLang="en-US" dirty="0"/>
        </a:p>
      </dgm:t>
    </dgm:pt>
    <dgm:pt modelId="{B2AEDA74-C13F-438C-A63C-EBA2A1CD38C1}" type="parTrans" cxnId="{B4EB9D30-C569-4BF7-A4DB-EB43E2E574A7}">
      <dgm:prSet/>
      <dgm:spPr/>
      <dgm:t>
        <a:bodyPr/>
        <a:lstStyle/>
        <a:p>
          <a:endParaRPr lang="zh-CN" altLang="en-US"/>
        </a:p>
      </dgm:t>
    </dgm:pt>
    <dgm:pt modelId="{10D7D66E-414D-466D-A085-3D2F2D0BF5B0}" type="sibTrans" cxnId="{B4EB9D30-C569-4BF7-A4DB-EB43E2E574A7}">
      <dgm:prSet/>
      <dgm:spPr/>
      <dgm:t>
        <a:bodyPr/>
        <a:lstStyle/>
        <a:p>
          <a:endParaRPr lang="zh-CN" altLang="en-US"/>
        </a:p>
      </dgm:t>
    </dgm:pt>
    <dgm:pt modelId="{58BD23AC-7568-409A-B614-94F3380F4A12}">
      <dgm:prSet phldrT="[文本]"/>
      <dgm:spPr/>
      <dgm:t>
        <a:bodyPr/>
        <a:lstStyle/>
        <a:p>
          <a:r>
            <a:rPr lang="en-US" altLang="zh-CN" dirty="0"/>
            <a:t>Performance</a:t>
          </a:r>
          <a:endParaRPr lang="zh-CN" altLang="en-US" dirty="0"/>
        </a:p>
      </dgm:t>
    </dgm:pt>
    <dgm:pt modelId="{8EAC8993-6D75-4842-861E-DF8BD2B57386}" type="parTrans" cxnId="{13CD9D99-5266-4C80-A336-34E88B95D624}">
      <dgm:prSet/>
      <dgm:spPr/>
      <dgm:t>
        <a:bodyPr/>
        <a:lstStyle/>
        <a:p>
          <a:endParaRPr lang="zh-CN" altLang="en-US"/>
        </a:p>
      </dgm:t>
    </dgm:pt>
    <dgm:pt modelId="{C125BA74-1DA2-4563-B167-282511DB1630}" type="sibTrans" cxnId="{13CD9D99-5266-4C80-A336-34E88B95D624}">
      <dgm:prSet/>
      <dgm:spPr/>
      <dgm:t>
        <a:bodyPr/>
        <a:lstStyle/>
        <a:p>
          <a:endParaRPr lang="zh-CN" altLang="en-US"/>
        </a:p>
      </dgm:t>
    </dgm:pt>
    <dgm:pt modelId="{4FD10B1B-01AF-4C7B-A2F0-BCD848E261B5}">
      <dgm:prSet phldrT="[文本]"/>
      <dgm:spPr/>
      <dgm:t>
        <a:bodyPr/>
        <a:lstStyle/>
        <a:p>
          <a:r>
            <a:rPr lang="en-US" altLang="zh-CN" dirty="0"/>
            <a:t>Design</a:t>
          </a:r>
          <a:endParaRPr lang="zh-CN" altLang="en-US" dirty="0"/>
        </a:p>
      </dgm:t>
    </dgm:pt>
    <dgm:pt modelId="{16E2F245-0322-4549-B33E-60407E8C0969}" type="parTrans" cxnId="{2CE77B3F-130B-4FA2-B41F-53AAD0DB88FD}">
      <dgm:prSet/>
      <dgm:spPr/>
      <dgm:t>
        <a:bodyPr/>
        <a:lstStyle/>
        <a:p>
          <a:endParaRPr lang="zh-CN" altLang="en-US"/>
        </a:p>
      </dgm:t>
    </dgm:pt>
    <dgm:pt modelId="{A16B98DF-4D05-4114-AA10-F65223A5C1CA}" type="sibTrans" cxnId="{2CE77B3F-130B-4FA2-B41F-53AAD0DB88FD}">
      <dgm:prSet/>
      <dgm:spPr/>
      <dgm:t>
        <a:bodyPr/>
        <a:lstStyle/>
        <a:p>
          <a:endParaRPr lang="zh-CN" altLang="en-US"/>
        </a:p>
      </dgm:t>
    </dgm:pt>
    <dgm:pt modelId="{CB6DA0C1-2C02-43CA-A03C-6F9F26F3592B}">
      <dgm:prSet phldrT="[文本]"/>
      <dgm:spPr/>
      <dgm:t>
        <a:bodyPr/>
        <a:lstStyle/>
        <a:p>
          <a:r>
            <a:rPr lang="en-US" altLang="zh-CN" dirty="0" err="1"/>
            <a:t>Memcache</a:t>
          </a:r>
          <a:endParaRPr lang="zh-CN" altLang="en-US" dirty="0"/>
        </a:p>
      </dgm:t>
    </dgm:pt>
    <dgm:pt modelId="{DC52CCA0-58BA-4AB4-B36B-60B49133D26C}" type="parTrans" cxnId="{72555763-5476-429B-B384-F7344E5B1E5A}">
      <dgm:prSet/>
      <dgm:spPr/>
      <dgm:t>
        <a:bodyPr/>
        <a:lstStyle/>
        <a:p>
          <a:endParaRPr lang="zh-CN" altLang="en-US"/>
        </a:p>
      </dgm:t>
    </dgm:pt>
    <dgm:pt modelId="{CC333DD4-9AAB-4A13-97F3-0E445B0A9E8C}" type="sibTrans" cxnId="{72555763-5476-429B-B384-F7344E5B1E5A}">
      <dgm:prSet/>
      <dgm:spPr/>
      <dgm:t>
        <a:bodyPr/>
        <a:lstStyle/>
        <a:p>
          <a:endParaRPr lang="zh-CN" altLang="en-US"/>
        </a:p>
      </dgm:t>
    </dgm:pt>
    <dgm:pt modelId="{7D871535-6CE7-41FA-9C06-29106A487667}">
      <dgm:prSet phldrT="[文本]"/>
      <dgm:spPr/>
      <dgm:t>
        <a:bodyPr/>
        <a:lstStyle/>
        <a:p>
          <a:r>
            <a:rPr lang="en-US" altLang="zh-CN" dirty="0"/>
            <a:t>Persistence</a:t>
          </a:r>
          <a:endParaRPr lang="zh-CN" altLang="en-US" dirty="0"/>
        </a:p>
      </dgm:t>
    </dgm:pt>
    <dgm:pt modelId="{F441A017-1F5D-429C-8F73-74831B86543D}" type="parTrans" cxnId="{8456C23C-79FC-443A-BAFA-FF34916AB370}">
      <dgm:prSet/>
      <dgm:spPr/>
      <dgm:t>
        <a:bodyPr/>
        <a:lstStyle/>
        <a:p>
          <a:endParaRPr lang="zh-CN" altLang="en-US"/>
        </a:p>
      </dgm:t>
    </dgm:pt>
    <dgm:pt modelId="{8698F314-8D7F-4DC9-B164-9D77D838EE02}" type="sibTrans" cxnId="{8456C23C-79FC-443A-BAFA-FF34916AB370}">
      <dgm:prSet/>
      <dgm:spPr/>
      <dgm:t>
        <a:bodyPr/>
        <a:lstStyle/>
        <a:p>
          <a:endParaRPr lang="zh-CN" altLang="en-US"/>
        </a:p>
      </dgm:t>
    </dgm:pt>
    <dgm:pt modelId="{165DBB31-F1AC-4AE9-A346-534647E6FAF7}">
      <dgm:prSet phldrT="[文本]"/>
      <dgm:spPr/>
      <dgm:t>
        <a:bodyPr/>
        <a:lstStyle/>
        <a:p>
          <a:r>
            <a:rPr lang="en-US" altLang="zh-CN" dirty="0"/>
            <a:t>Replication</a:t>
          </a:r>
          <a:endParaRPr lang="zh-CN" altLang="en-US" dirty="0"/>
        </a:p>
      </dgm:t>
    </dgm:pt>
    <dgm:pt modelId="{5FADEDD4-37C3-435D-8421-8D3580139930}" type="parTrans" cxnId="{FC265A29-CC54-4BB6-B01E-39C962544F06}">
      <dgm:prSet/>
      <dgm:spPr/>
      <dgm:t>
        <a:bodyPr/>
        <a:lstStyle/>
        <a:p>
          <a:endParaRPr lang="zh-CN" altLang="en-US"/>
        </a:p>
      </dgm:t>
    </dgm:pt>
    <dgm:pt modelId="{BC7C0A92-FA82-443F-8C9F-BE83B66D2136}" type="sibTrans" cxnId="{FC265A29-CC54-4BB6-B01E-39C962544F06}">
      <dgm:prSet/>
      <dgm:spPr/>
      <dgm:t>
        <a:bodyPr/>
        <a:lstStyle/>
        <a:p>
          <a:endParaRPr lang="zh-CN" altLang="en-US"/>
        </a:p>
      </dgm:t>
    </dgm:pt>
    <dgm:pt modelId="{38B533D0-4535-43BC-90E4-3BC12FB142C9}">
      <dgm:prSet phldrT="[文本]"/>
      <dgm:spPr/>
      <dgm:t>
        <a:bodyPr/>
        <a:lstStyle/>
        <a:p>
          <a:r>
            <a:rPr lang="en-US" altLang="zh-CN"/>
            <a:t>Sentinel</a:t>
          </a:r>
          <a:endParaRPr lang="zh-CN" altLang="en-US" dirty="0"/>
        </a:p>
      </dgm:t>
    </dgm:pt>
    <dgm:pt modelId="{24CA17C1-B622-487D-B971-B0FDD617D012}" type="parTrans" cxnId="{B58C0D7F-AF1C-4F7B-96D7-C3E6698309E2}">
      <dgm:prSet/>
      <dgm:spPr/>
      <dgm:t>
        <a:bodyPr/>
        <a:lstStyle/>
        <a:p>
          <a:endParaRPr lang="zh-CN" altLang="en-US"/>
        </a:p>
      </dgm:t>
    </dgm:pt>
    <dgm:pt modelId="{B825F076-1228-4650-AFFA-8398456D3B91}" type="sibTrans" cxnId="{B58C0D7F-AF1C-4F7B-96D7-C3E6698309E2}">
      <dgm:prSet/>
      <dgm:spPr/>
      <dgm:t>
        <a:bodyPr/>
        <a:lstStyle/>
        <a:p>
          <a:endParaRPr lang="zh-CN" altLang="en-US"/>
        </a:p>
      </dgm:t>
    </dgm:pt>
    <dgm:pt modelId="{1EA1C85A-E6F9-49F0-AB8E-D701FEDE3C37}">
      <dgm:prSet phldrT="[文本]"/>
      <dgm:spPr/>
      <dgm:t>
        <a:bodyPr/>
        <a:lstStyle/>
        <a:p>
          <a:r>
            <a:rPr lang="en-US" altLang="zh-CN" dirty="0"/>
            <a:t>Cluster</a:t>
          </a:r>
          <a:endParaRPr lang="zh-CN" altLang="en-US" dirty="0"/>
        </a:p>
      </dgm:t>
    </dgm:pt>
    <dgm:pt modelId="{91CEF205-4B32-430F-AB45-B66C607D9FB6}" type="parTrans" cxnId="{E4B0B9C1-CD92-4569-AEA5-A2AB5AC0466E}">
      <dgm:prSet/>
      <dgm:spPr/>
      <dgm:t>
        <a:bodyPr/>
        <a:lstStyle/>
        <a:p>
          <a:endParaRPr lang="zh-CN" altLang="en-US"/>
        </a:p>
      </dgm:t>
    </dgm:pt>
    <dgm:pt modelId="{B246EFBB-8A71-4793-80FA-79F4E26DAB05}" type="sibTrans" cxnId="{E4B0B9C1-CD92-4569-AEA5-A2AB5AC0466E}">
      <dgm:prSet/>
      <dgm:spPr/>
      <dgm:t>
        <a:bodyPr/>
        <a:lstStyle/>
        <a:p>
          <a:endParaRPr lang="zh-CN" altLang="en-US"/>
        </a:p>
      </dgm:t>
    </dgm:pt>
    <dgm:pt modelId="{3E329ADD-BD7D-4489-B71E-C283EE0CFCEB}">
      <dgm:prSet phldrT="[文本]"/>
      <dgm:spPr/>
      <dgm:t>
        <a:bodyPr/>
        <a:lstStyle/>
        <a:p>
          <a:r>
            <a:rPr lang="en-US" altLang="zh-CN" dirty="0"/>
            <a:t>AOF</a:t>
          </a:r>
          <a:endParaRPr lang="zh-CN" altLang="en-US" dirty="0"/>
        </a:p>
      </dgm:t>
    </dgm:pt>
    <dgm:pt modelId="{EBB71F1A-5DD5-4C52-A538-94FFEBE27F15}" type="parTrans" cxnId="{B078E70F-5C00-47E3-9D53-C7DE06BCF6D7}">
      <dgm:prSet/>
      <dgm:spPr/>
      <dgm:t>
        <a:bodyPr/>
        <a:lstStyle/>
        <a:p>
          <a:endParaRPr lang="zh-CN" altLang="en-US"/>
        </a:p>
      </dgm:t>
    </dgm:pt>
    <dgm:pt modelId="{145A49F5-72F6-446E-88B4-97939C49C2C2}" type="sibTrans" cxnId="{B078E70F-5C00-47E3-9D53-C7DE06BCF6D7}">
      <dgm:prSet/>
      <dgm:spPr/>
      <dgm:t>
        <a:bodyPr/>
        <a:lstStyle/>
        <a:p>
          <a:endParaRPr lang="zh-CN" altLang="en-US"/>
        </a:p>
      </dgm:t>
    </dgm:pt>
    <dgm:pt modelId="{A6EB8912-2C1B-4B48-9449-547C81D319E2}">
      <dgm:prSet phldrT="[文本]"/>
      <dgm:spPr/>
      <dgm:t>
        <a:bodyPr/>
        <a:lstStyle/>
        <a:p>
          <a:r>
            <a:rPr lang="en-US" altLang="zh-CN" dirty="0"/>
            <a:t>RDB</a:t>
          </a:r>
          <a:endParaRPr lang="zh-CN" altLang="en-US" dirty="0"/>
        </a:p>
      </dgm:t>
    </dgm:pt>
    <dgm:pt modelId="{406A0E19-6EF2-44B6-9DDF-F2A4C0B7E664}" type="parTrans" cxnId="{40F9CE6C-B8CB-422E-8559-249D02BC5F56}">
      <dgm:prSet/>
      <dgm:spPr/>
      <dgm:t>
        <a:bodyPr/>
        <a:lstStyle/>
        <a:p>
          <a:endParaRPr lang="zh-CN" altLang="en-US"/>
        </a:p>
      </dgm:t>
    </dgm:pt>
    <dgm:pt modelId="{5B1EA642-75CF-4332-9898-52CA8657594E}" type="sibTrans" cxnId="{40F9CE6C-B8CB-422E-8559-249D02BC5F56}">
      <dgm:prSet/>
      <dgm:spPr/>
      <dgm:t>
        <a:bodyPr/>
        <a:lstStyle/>
        <a:p>
          <a:endParaRPr lang="zh-CN" altLang="en-US"/>
        </a:p>
      </dgm:t>
    </dgm:pt>
    <dgm:pt modelId="{8556AE0E-0E36-4CAC-9610-58834E3F90EE}" type="pres">
      <dgm:prSet presAssocID="{3ED31E70-A0A1-439A-B3B6-F4BCB2F109A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057FD4-4A26-41B9-9E48-96A931285ADB}" type="pres">
      <dgm:prSet presAssocID="{3ED31E70-A0A1-439A-B3B6-F4BCB2F109AE}" presName="hierFlow" presStyleCnt="0"/>
      <dgm:spPr/>
    </dgm:pt>
    <dgm:pt modelId="{471AC346-BA8E-44C7-A137-A379B0D96C90}" type="pres">
      <dgm:prSet presAssocID="{3ED31E70-A0A1-439A-B3B6-F4BCB2F109A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BAE5D1-E3E6-4A70-8354-DF50F4F45267}" type="pres">
      <dgm:prSet presAssocID="{12BEDC09-4B5B-4D90-8BAE-CE42987AABED}" presName="Name14" presStyleCnt="0"/>
      <dgm:spPr/>
    </dgm:pt>
    <dgm:pt modelId="{309E3F98-4036-41A2-A651-091E5B6A382E}" type="pres">
      <dgm:prSet presAssocID="{12BEDC09-4B5B-4D90-8BAE-CE42987AABED}" presName="level1Shape" presStyleLbl="node0" presStyleIdx="0" presStyleCnt="1">
        <dgm:presLayoutVars>
          <dgm:chPref val="3"/>
        </dgm:presLayoutVars>
      </dgm:prSet>
      <dgm:spPr/>
    </dgm:pt>
    <dgm:pt modelId="{E6CC8EC8-8D37-4971-A95A-35B7CB1375ED}" type="pres">
      <dgm:prSet presAssocID="{12BEDC09-4B5B-4D90-8BAE-CE42987AABED}" presName="hierChild2" presStyleCnt="0"/>
      <dgm:spPr/>
    </dgm:pt>
    <dgm:pt modelId="{ABD832DC-E256-4B55-ADDE-EA7BE9D52EA7}" type="pres">
      <dgm:prSet presAssocID="{8EAC8993-6D75-4842-861E-DF8BD2B57386}" presName="Name19" presStyleLbl="parChTrans1D2" presStyleIdx="0" presStyleCnt="3"/>
      <dgm:spPr/>
    </dgm:pt>
    <dgm:pt modelId="{13BABC99-5FE3-4540-8349-56BB33C6D1DB}" type="pres">
      <dgm:prSet presAssocID="{58BD23AC-7568-409A-B614-94F3380F4A12}" presName="Name21" presStyleCnt="0"/>
      <dgm:spPr/>
    </dgm:pt>
    <dgm:pt modelId="{AE5A418B-A0B7-4780-BDB1-E290029A18AF}" type="pres">
      <dgm:prSet presAssocID="{58BD23AC-7568-409A-B614-94F3380F4A12}" presName="level2Shape" presStyleLbl="node2" presStyleIdx="0" presStyleCnt="3"/>
      <dgm:spPr/>
    </dgm:pt>
    <dgm:pt modelId="{E3BC0F6F-9EA1-4133-A9D8-6C3B010B255A}" type="pres">
      <dgm:prSet presAssocID="{58BD23AC-7568-409A-B614-94F3380F4A12}" presName="hierChild3" presStyleCnt="0"/>
      <dgm:spPr/>
    </dgm:pt>
    <dgm:pt modelId="{144D1773-E926-4C6C-964D-A9DA16E390E7}" type="pres">
      <dgm:prSet presAssocID="{16E2F245-0322-4549-B33E-60407E8C0969}" presName="Name19" presStyleLbl="parChTrans1D3" presStyleIdx="0" presStyleCnt="6"/>
      <dgm:spPr/>
    </dgm:pt>
    <dgm:pt modelId="{61D4B1C2-3120-4076-8AD6-33FB587E559F}" type="pres">
      <dgm:prSet presAssocID="{4FD10B1B-01AF-4C7B-A2F0-BCD848E261B5}" presName="Name21" presStyleCnt="0"/>
      <dgm:spPr/>
    </dgm:pt>
    <dgm:pt modelId="{C01D526D-0833-4490-A8F0-2621198E742B}" type="pres">
      <dgm:prSet presAssocID="{4FD10B1B-01AF-4C7B-A2F0-BCD848E261B5}" presName="level2Shape" presStyleLbl="node3" presStyleIdx="0" presStyleCnt="6"/>
      <dgm:spPr/>
    </dgm:pt>
    <dgm:pt modelId="{E6C6F218-310E-4964-8CCE-130EFEC21BBD}" type="pres">
      <dgm:prSet presAssocID="{4FD10B1B-01AF-4C7B-A2F0-BCD848E261B5}" presName="hierChild3" presStyleCnt="0"/>
      <dgm:spPr/>
    </dgm:pt>
    <dgm:pt modelId="{A6769500-FAEF-40C4-BB1A-45807A03F4B3}" type="pres">
      <dgm:prSet presAssocID="{DC52CCA0-58BA-4AB4-B36B-60B49133D26C}" presName="Name19" presStyleLbl="parChTrans1D3" presStyleIdx="1" presStyleCnt="6"/>
      <dgm:spPr/>
    </dgm:pt>
    <dgm:pt modelId="{A1F37A10-7282-4E44-9102-7D5F351A7FD0}" type="pres">
      <dgm:prSet presAssocID="{CB6DA0C1-2C02-43CA-A03C-6F9F26F3592B}" presName="Name21" presStyleCnt="0"/>
      <dgm:spPr/>
    </dgm:pt>
    <dgm:pt modelId="{D221BBD5-9306-42EF-A121-5AD5E66B0D61}" type="pres">
      <dgm:prSet presAssocID="{CB6DA0C1-2C02-43CA-A03C-6F9F26F3592B}" presName="level2Shape" presStyleLbl="node3" presStyleIdx="1" presStyleCnt="6"/>
      <dgm:spPr/>
    </dgm:pt>
    <dgm:pt modelId="{B791D68E-A884-48CC-8391-1CFF394D1B0E}" type="pres">
      <dgm:prSet presAssocID="{CB6DA0C1-2C02-43CA-A03C-6F9F26F3592B}" presName="hierChild3" presStyleCnt="0"/>
      <dgm:spPr/>
    </dgm:pt>
    <dgm:pt modelId="{7EDE1228-C3E0-4D82-AAF4-95A0DCBE372A}" type="pres">
      <dgm:prSet presAssocID="{F441A017-1F5D-429C-8F73-74831B86543D}" presName="Name19" presStyleLbl="parChTrans1D2" presStyleIdx="1" presStyleCnt="3"/>
      <dgm:spPr/>
    </dgm:pt>
    <dgm:pt modelId="{8F7B6E38-6492-466D-9310-414469AC547A}" type="pres">
      <dgm:prSet presAssocID="{7D871535-6CE7-41FA-9C06-29106A487667}" presName="Name21" presStyleCnt="0"/>
      <dgm:spPr/>
    </dgm:pt>
    <dgm:pt modelId="{DB900A0E-12E9-4114-98B0-A4EE457BAE20}" type="pres">
      <dgm:prSet presAssocID="{7D871535-6CE7-41FA-9C06-29106A487667}" presName="level2Shape" presStyleLbl="node2" presStyleIdx="1" presStyleCnt="3"/>
      <dgm:spPr/>
    </dgm:pt>
    <dgm:pt modelId="{6C8459F8-F958-403D-9CB6-F7482EF16635}" type="pres">
      <dgm:prSet presAssocID="{7D871535-6CE7-41FA-9C06-29106A487667}" presName="hierChild3" presStyleCnt="0"/>
      <dgm:spPr/>
    </dgm:pt>
    <dgm:pt modelId="{C01086B3-ED50-4130-AD16-E4F1DB0449DA}" type="pres">
      <dgm:prSet presAssocID="{406A0E19-6EF2-44B6-9DDF-F2A4C0B7E664}" presName="Name19" presStyleLbl="parChTrans1D3" presStyleIdx="2" presStyleCnt="6"/>
      <dgm:spPr/>
    </dgm:pt>
    <dgm:pt modelId="{B6753AF4-D086-4F48-B281-3D0AA68A9DE8}" type="pres">
      <dgm:prSet presAssocID="{A6EB8912-2C1B-4B48-9449-547C81D319E2}" presName="Name21" presStyleCnt="0"/>
      <dgm:spPr/>
    </dgm:pt>
    <dgm:pt modelId="{57FE7CE6-43D3-425D-AD6B-7FDC895C7D18}" type="pres">
      <dgm:prSet presAssocID="{A6EB8912-2C1B-4B48-9449-547C81D319E2}" presName="level2Shape" presStyleLbl="node3" presStyleIdx="2" presStyleCnt="6"/>
      <dgm:spPr/>
    </dgm:pt>
    <dgm:pt modelId="{B50BB94F-BC28-4996-961E-C8EBFD7E5A04}" type="pres">
      <dgm:prSet presAssocID="{A6EB8912-2C1B-4B48-9449-547C81D319E2}" presName="hierChild3" presStyleCnt="0"/>
      <dgm:spPr/>
    </dgm:pt>
    <dgm:pt modelId="{BBF69961-0D38-492B-98CC-CC911B83F292}" type="pres">
      <dgm:prSet presAssocID="{EBB71F1A-5DD5-4C52-A538-94FFEBE27F15}" presName="Name19" presStyleLbl="parChTrans1D3" presStyleIdx="3" presStyleCnt="6"/>
      <dgm:spPr/>
    </dgm:pt>
    <dgm:pt modelId="{539101AB-2BCF-4646-B88B-CCE52A4FC8CF}" type="pres">
      <dgm:prSet presAssocID="{3E329ADD-BD7D-4489-B71E-C283EE0CFCEB}" presName="Name21" presStyleCnt="0"/>
      <dgm:spPr/>
    </dgm:pt>
    <dgm:pt modelId="{F1C2AFDD-CA76-4C4A-BE3C-95B810A290EB}" type="pres">
      <dgm:prSet presAssocID="{3E329ADD-BD7D-4489-B71E-C283EE0CFCEB}" presName="level2Shape" presStyleLbl="node3" presStyleIdx="3" presStyleCnt="6"/>
      <dgm:spPr/>
    </dgm:pt>
    <dgm:pt modelId="{FA750F78-0F6A-47F3-993A-7FBDE68B1A88}" type="pres">
      <dgm:prSet presAssocID="{3E329ADD-BD7D-4489-B71E-C283EE0CFCEB}" presName="hierChild3" presStyleCnt="0"/>
      <dgm:spPr/>
    </dgm:pt>
    <dgm:pt modelId="{1627D4F5-FA14-4B8B-98B7-624780102829}" type="pres">
      <dgm:prSet presAssocID="{91CEF205-4B32-430F-AB45-B66C607D9FB6}" presName="Name19" presStyleLbl="parChTrans1D2" presStyleIdx="2" presStyleCnt="3"/>
      <dgm:spPr/>
    </dgm:pt>
    <dgm:pt modelId="{92C13DB6-A1CE-4626-BEB9-EE2934C6BC5C}" type="pres">
      <dgm:prSet presAssocID="{1EA1C85A-E6F9-49F0-AB8E-D701FEDE3C37}" presName="Name21" presStyleCnt="0"/>
      <dgm:spPr/>
    </dgm:pt>
    <dgm:pt modelId="{26A93BFE-E721-4E3A-B174-434066480212}" type="pres">
      <dgm:prSet presAssocID="{1EA1C85A-E6F9-49F0-AB8E-D701FEDE3C37}" presName="level2Shape" presStyleLbl="node2" presStyleIdx="2" presStyleCnt="3"/>
      <dgm:spPr/>
    </dgm:pt>
    <dgm:pt modelId="{3FFA3221-6A7C-4CCB-B4FE-3C7A692B0CC4}" type="pres">
      <dgm:prSet presAssocID="{1EA1C85A-E6F9-49F0-AB8E-D701FEDE3C37}" presName="hierChild3" presStyleCnt="0"/>
      <dgm:spPr/>
    </dgm:pt>
    <dgm:pt modelId="{EEF0ADE3-8698-402B-81A5-B0361919FBE7}" type="pres">
      <dgm:prSet presAssocID="{5FADEDD4-37C3-435D-8421-8D3580139930}" presName="Name19" presStyleLbl="parChTrans1D3" presStyleIdx="4" presStyleCnt="6"/>
      <dgm:spPr/>
    </dgm:pt>
    <dgm:pt modelId="{88E43280-C8A9-4260-ABBE-AF0B98DA3279}" type="pres">
      <dgm:prSet presAssocID="{165DBB31-F1AC-4AE9-A346-534647E6FAF7}" presName="Name21" presStyleCnt="0"/>
      <dgm:spPr/>
    </dgm:pt>
    <dgm:pt modelId="{C7740540-92C4-4F81-8FE7-7784F4B2DB7E}" type="pres">
      <dgm:prSet presAssocID="{165DBB31-F1AC-4AE9-A346-534647E6FAF7}" presName="level2Shape" presStyleLbl="node3" presStyleIdx="4" presStyleCnt="6"/>
      <dgm:spPr/>
    </dgm:pt>
    <dgm:pt modelId="{A80D508A-DB77-402C-AF54-8188405AF6ED}" type="pres">
      <dgm:prSet presAssocID="{165DBB31-F1AC-4AE9-A346-534647E6FAF7}" presName="hierChild3" presStyleCnt="0"/>
      <dgm:spPr/>
    </dgm:pt>
    <dgm:pt modelId="{9F6FA492-6396-4E24-9D6D-BEE44DC15638}" type="pres">
      <dgm:prSet presAssocID="{24CA17C1-B622-487D-B971-B0FDD617D012}" presName="Name19" presStyleLbl="parChTrans1D3" presStyleIdx="5" presStyleCnt="6"/>
      <dgm:spPr/>
    </dgm:pt>
    <dgm:pt modelId="{EC5D49BC-CA52-435C-8DE9-35D1D50D86A0}" type="pres">
      <dgm:prSet presAssocID="{38B533D0-4535-43BC-90E4-3BC12FB142C9}" presName="Name21" presStyleCnt="0"/>
      <dgm:spPr/>
    </dgm:pt>
    <dgm:pt modelId="{E5C40368-E98B-442A-B517-4C4A53AFBE94}" type="pres">
      <dgm:prSet presAssocID="{38B533D0-4535-43BC-90E4-3BC12FB142C9}" presName="level2Shape" presStyleLbl="node3" presStyleIdx="5" presStyleCnt="6"/>
      <dgm:spPr/>
    </dgm:pt>
    <dgm:pt modelId="{8E7C20CF-8821-4BED-A854-BEFCA99ABF5F}" type="pres">
      <dgm:prSet presAssocID="{38B533D0-4535-43BC-90E4-3BC12FB142C9}" presName="hierChild3" presStyleCnt="0"/>
      <dgm:spPr/>
    </dgm:pt>
    <dgm:pt modelId="{208D4716-B6A3-4B3E-AF63-E79FE7218FDF}" type="pres">
      <dgm:prSet presAssocID="{3ED31E70-A0A1-439A-B3B6-F4BCB2F109AE}" presName="bgShapesFlow" presStyleCnt="0"/>
      <dgm:spPr/>
    </dgm:pt>
  </dgm:ptLst>
  <dgm:cxnLst>
    <dgm:cxn modelId="{2B7C3F06-8049-4364-8BC4-3F51679365A8}" type="presOf" srcId="{3ED31E70-A0A1-439A-B3B6-F4BCB2F109AE}" destId="{8556AE0E-0E36-4CAC-9610-58834E3F90EE}" srcOrd="0" destOrd="0" presId="urn:microsoft.com/office/officeart/2005/8/layout/hierarchy6"/>
    <dgm:cxn modelId="{EF414208-F6C7-4654-AB63-449D364C4F99}" type="presOf" srcId="{EBB71F1A-5DD5-4C52-A538-94FFEBE27F15}" destId="{BBF69961-0D38-492B-98CC-CC911B83F292}" srcOrd="0" destOrd="0" presId="urn:microsoft.com/office/officeart/2005/8/layout/hierarchy6"/>
    <dgm:cxn modelId="{0F6D6E09-09DC-4B72-92EE-118E90257D4D}" type="presOf" srcId="{3E329ADD-BD7D-4489-B71E-C283EE0CFCEB}" destId="{F1C2AFDD-CA76-4C4A-BE3C-95B810A290EB}" srcOrd="0" destOrd="0" presId="urn:microsoft.com/office/officeart/2005/8/layout/hierarchy6"/>
    <dgm:cxn modelId="{B078E70F-5C00-47E3-9D53-C7DE06BCF6D7}" srcId="{7D871535-6CE7-41FA-9C06-29106A487667}" destId="{3E329ADD-BD7D-4489-B71E-C283EE0CFCEB}" srcOrd="1" destOrd="0" parTransId="{EBB71F1A-5DD5-4C52-A538-94FFEBE27F15}" sibTransId="{145A49F5-72F6-446E-88B4-97939C49C2C2}"/>
    <dgm:cxn modelId="{E89CDC13-593D-481D-9064-253E2DDA938E}" type="presOf" srcId="{165DBB31-F1AC-4AE9-A346-534647E6FAF7}" destId="{C7740540-92C4-4F81-8FE7-7784F4B2DB7E}" srcOrd="0" destOrd="0" presId="urn:microsoft.com/office/officeart/2005/8/layout/hierarchy6"/>
    <dgm:cxn modelId="{851D2015-B8F7-4436-ACBA-80400BDC243F}" type="presOf" srcId="{12BEDC09-4B5B-4D90-8BAE-CE42987AABED}" destId="{309E3F98-4036-41A2-A651-091E5B6A382E}" srcOrd="0" destOrd="0" presId="urn:microsoft.com/office/officeart/2005/8/layout/hierarchy6"/>
    <dgm:cxn modelId="{9D680218-CADF-4CB2-9534-9238076582BD}" type="presOf" srcId="{1EA1C85A-E6F9-49F0-AB8E-D701FEDE3C37}" destId="{26A93BFE-E721-4E3A-B174-434066480212}" srcOrd="0" destOrd="0" presId="urn:microsoft.com/office/officeart/2005/8/layout/hierarchy6"/>
    <dgm:cxn modelId="{A00D4820-9AD7-4C90-BB23-5ED38C2DB00E}" type="presOf" srcId="{58BD23AC-7568-409A-B614-94F3380F4A12}" destId="{AE5A418B-A0B7-4780-BDB1-E290029A18AF}" srcOrd="0" destOrd="0" presId="urn:microsoft.com/office/officeart/2005/8/layout/hierarchy6"/>
    <dgm:cxn modelId="{9FE34323-F9E8-403C-9819-A4F51E0EF103}" type="presOf" srcId="{5FADEDD4-37C3-435D-8421-8D3580139930}" destId="{EEF0ADE3-8698-402B-81A5-B0361919FBE7}" srcOrd="0" destOrd="0" presId="urn:microsoft.com/office/officeart/2005/8/layout/hierarchy6"/>
    <dgm:cxn modelId="{0912CB28-F7D9-49BE-97CE-FF2462BAF153}" type="presOf" srcId="{91CEF205-4B32-430F-AB45-B66C607D9FB6}" destId="{1627D4F5-FA14-4B8B-98B7-624780102829}" srcOrd="0" destOrd="0" presId="urn:microsoft.com/office/officeart/2005/8/layout/hierarchy6"/>
    <dgm:cxn modelId="{FC265A29-CC54-4BB6-B01E-39C962544F06}" srcId="{1EA1C85A-E6F9-49F0-AB8E-D701FEDE3C37}" destId="{165DBB31-F1AC-4AE9-A346-534647E6FAF7}" srcOrd="0" destOrd="0" parTransId="{5FADEDD4-37C3-435D-8421-8D3580139930}" sibTransId="{BC7C0A92-FA82-443F-8C9F-BE83B66D2136}"/>
    <dgm:cxn modelId="{B4EB9D30-C569-4BF7-A4DB-EB43E2E574A7}" srcId="{3ED31E70-A0A1-439A-B3B6-F4BCB2F109AE}" destId="{12BEDC09-4B5B-4D90-8BAE-CE42987AABED}" srcOrd="0" destOrd="0" parTransId="{B2AEDA74-C13F-438C-A63C-EBA2A1CD38C1}" sibTransId="{10D7D66E-414D-466D-A085-3D2F2D0BF5B0}"/>
    <dgm:cxn modelId="{8456C23C-79FC-443A-BAFA-FF34916AB370}" srcId="{12BEDC09-4B5B-4D90-8BAE-CE42987AABED}" destId="{7D871535-6CE7-41FA-9C06-29106A487667}" srcOrd="1" destOrd="0" parTransId="{F441A017-1F5D-429C-8F73-74831B86543D}" sibTransId="{8698F314-8D7F-4DC9-B164-9D77D838EE02}"/>
    <dgm:cxn modelId="{B2533B3D-7E5F-48B4-BE98-C61F26FE469A}" type="presOf" srcId="{7D871535-6CE7-41FA-9C06-29106A487667}" destId="{DB900A0E-12E9-4114-98B0-A4EE457BAE20}" srcOrd="0" destOrd="0" presId="urn:microsoft.com/office/officeart/2005/8/layout/hierarchy6"/>
    <dgm:cxn modelId="{21F6E23E-0DE4-454E-956B-12FAF7305C11}" type="presOf" srcId="{38B533D0-4535-43BC-90E4-3BC12FB142C9}" destId="{E5C40368-E98B-442A-B517-4C4A53AFBE94}" srcOrd="0" destOrd="0" presId="urn:microsoft.com/office/officeart/2005/8/layout/hierarchy6"/>
    <dgm:cxn modelId="{2CE77B3F-130B-4FA2-B41F-53AAD0DB88FD}" srcId="{58BD23AC-7568-409A-B614-94F3380F4A12}" destId="{4FD10B1B-01AF-4C7B-A2F0-BCD848E261B5}" srcOrd="0" destOrd="0" parTransId="{16E2F245-0322-4549-B33E-60407E8C0969}" sibTransId="{A16B98DF-4D05-4114-AA10-F65223A5C1CA}"/>
    <dgm:cxn modelId="{AEBB2443-F326-4BE6-8163-FFBEF418F635}" type="presOf" srcId="{16E2F245-0322-4549-B33E-60407E8C0969}" destId="{144D1773-E926-4C6C-964D-A9DA16E390E7}" srcOrd="0" destOrd="0" presId="urn:microsoft.com/office/officeart/2005/8/layout/hierarchy6"/>
    <dgm:cxn modelId="{72555763-5476-429B-B384-F7344E5B1E5A}" srcId="{58BD23AC-7568-409A-B614-94F3380F4A12}" destId="{CB6DA0C1-2C02-43CA-A03C-6F9F26F3592B}" srcOrd="1" destOrd="0" parTransId="{DC52CCA0-58BA-4AB4-B36B-60B49133D26C}" sibTransId="{CC333DD4-9AAB-4A13-97F3-0E445B0A9E8C}"/>
    <dgm:cxn modelId="{A0703C4B-5F77-473D-BD82-C3A2C2F0F97A}" type="presOf" srcId="{A6EB8912-2C1B-4B48-9449-547C81D319E2}" destId="{57FE7CE6-43D3-425D-AD6B-7FDC895C7D18}" srcOrd="0" destOrd="0" presId="urn:microsoft.com/office/officeart/2005/8/layout/hierarchy6"/>
    <dgm:cxn modelId="{40F9CE6C-B8CB-422E-8559-249D02BC5F56}" srcId="{7D871535-6CE7-41FA-9C06-29106A487667}" destId="{A6EB8912-2C1B-4B48-9449-547C81D319E2}" srcOrd="0" destOrd="0" parTransId="{406A0E19-6EF2-44B6-9DDF-F2A4C0B7E664}" sibTransId="{5B1EA642-75CF-4332-9898-52CA8657594E}"/>
    <dgm:cxn modelId="{F7CF7751-3F01-44CF-B172-EA85CB963629}" type="presOf" srcId="{4FD10B1B-01AF-4C7B-A2F0-BCD848E261B5}" destId="{C01D526D-0833-4490-A8F0-2621198E742B}" srcOrd="0" destOrd="0" presId="urn:microsoft.com/office/officeart/2005/8/layout/hierarchy6"/>
    <dgm:cxn modelId="{EDD20A56-0761-4C3A-9F06-5015E2FFF7DF}" type="presOf" srcId="{F441A017-1F5D-429C-8F73-74831B86543D}" destId="{7EDE1228-C3E0-4D82-AAF4-95A0DCBE372A}" srcOrd="0" destOrd="0" presId="urn:microsoft.com/office/officeart/2005/8/layout/hierarchy6"/>
    <dgm:cxn modelId="{B58C0D7F-AF1C-4F7B-96D7-C3E6698309E2}" srcId="{1EA1C85A-E6F9-49F0-AB8E-D701FEDE3C37}" destId="{38B533D0-4535-43BC-90E4-3BC12FB142C9}" srcOrd="1" destOrd="0" parTransId="{24CA17C1-B622-487D-B971-B0FDD617D012}" sibTransId="{B825F076-1228-4650-AFFA-8398456D3B91}"/>
    <dgm:cxn modelId="{3A37F08B-E565-40FA-9B06-436F4301A368}" type="presOf" srcId="{CB6DA0C1-2C02-43CA-A03C-6F9F26F3592B}" destId="{D221BBD5-9306-42EF-A121-5AD5E66B0D61}" srcOrd="0" destOrd="0" presId="urn:microsoft.com/office/officeart/2005/8/layout/hierarchy6"/>
    <dgm:cxn modelId="{13CD9D99-5266-4C80-A336-34E88B95D624}" srcId="{12BEDC09-4B5B-4D90-8BAE-CE42987AABED}" destId="{58BD23AC-7568-409A-B614-94F3380F4A12}" srcOrd="0" destOrd="0" parTransId="{8EAC8993-6D75-4842-861E-DF8BD2B57386}" sibTransId="{C125BA74-1DA2-4563-B167-282511DB1630}"/>
    <dgm:cxn modelId="{A76836C1-E3FA-4499-883F-F51FA90615A0}" type="presOf" srcId="{DC52CCA0-58BA-4AB4-B36B-60B49133D26C}" destId="{A6769500-FAEF-40C4-BB1A-45807A03F4B3}" srcOrd="0" destOrd="0" presId="urn:microsoft.com/office/officeart/2005/8/layout/hierarchy6"/>
    <dgm:cxn modelId="{E4B0B9C1-CD92-4569-AEA5-A2AB5AC0466E}" srcId="{12BEDC09-4B5B-4D90-8BAE-CE42987AABED}" destId="{1EA1C85A-E6F9-49F0-AB8E-D701FEDE3C37}" srcOrd="2" destOrd="0" parTransId="{91CEF205-4B32-430F-AB45-B66C607D9FB6}" sibTransId="{B246EFBB-8A71-4793-80FA-79F4E26DAB05}"/>
    <dgm:cxn modelId="{79892CDA-389B-4D6D-BCBF-84AF89606E88}" type="presOf" srcId="{24CA17C1-B622-487D-B971-B0FDD617D012}" destId="{9F6FA492-6396-4E24-9D6D-BEE44DC15638}" srcOrd="0" destOrd="0" presId="urn:microsoft.com/office/officeart/2005/8/layout/hierarchy6"/>
    <dgm:cxn modelId="{0BA75FE4-7CBB-4013-A39B-62A00B553A7B}" type="presOf" srcId="{406A0E19-6EF2-44B6-9DDF-F2A4C0B7E664}" destId="{C01086B3-ED50-4130-AD16-E4F1DB0449DA}" srcOrd="0" destOrd="0" presId="urn:microsoft.com/office/officeart/2005/8/layout/hierarchy6"/>
    <dgm:cxn modelId="{B9B96CEC-4520-444D-BF26-2F9F7A6F9DAD}" type="presOf" srcId="{8EAC8993-6D75-4842-861E-DF8BD2B57386}" destId="{ABD832DC-E256-4B55-ADDE-EA7BE9D52EA7}" srcOrd="0" destOrd="0" presId="urn:microsoft.com/office/officeart/2005/8/layout/hierarchy6"/>
    <dgm:cxn modelId="{1C9049FF-035B-441C-823F-F528C9564C30}" type="presParOf" srcId="{8556AE0E-0E36-4CAC-9610-58834E3F90EE}" destId="{54057FD4-4A26-41B9-9E48-96A931285ADB}" srcOrd="0" destOrd="0" presId="urn:microsoft.com/office/officeart/2005/8/layout/hierarchy6"/>
    <dgm:cxn modelId="{7D6E1298-6691-49CF-869D-C17C9F7EF083}" type="presParOf" srcId="{54057FD4-4A26-41B9-9E48-96A931285ADB}" destId="{471AC346-BA8E-44C7-A137-A379B0D96C90}" srcOrd="0" destOrd="0" presId="urn:microsoft.com/office/officeart/2005/8/layout/hierarchy6"/>
    <dgm:cxn modelId="{40635CB6-4EA7-4A3C-9C92-EC278AE23478}" type="presParOf" srcId="{471AC346-BA8E-44C7-A137-A379B0D96C90}" destId="{97BAE5D1-E3E6-4A70-8354-DF50F4F45267}" srcOrd="0" destOrd="0" presId="urn:microsoft.com/office/officeart/2005/8/layout/hierarchy6"/>
    <dgm:cxn modelId="{5771C0E9-DCAF-423D-AD0C-26D4EB25DC30}" type="presParOf" srcId="{97BAE5D1-E3E6-4A70-8354-DF50F4F45267}" destId="{309E3F98-4036-41A2-A651-091E5B6A382E}" srcOrd="0" destOrd="0" presId="urn:microsoft.com/office/officeart/2005/8/layout/hierarchy6"/>
    <dgm:cxn modelId="{5100EC55-31FE-4CD3-9462-7D9CDC23CBE6}" type="presParOf" srcId="{97BAE5D1-E3E6-4A70-8354-DF50F4F45267}" destId="{E6CC8EC8-8D37-4971-A95A-35B7CB1375ED}" srcOrd="1" destOrd="0" presId="urn:microsoft.com/office/officeart/2005/8/layout/hierarchy6"/>
    <dgm:cxn modelId="{11760FCF-0C65-4C16-A205-437E8ADC4B50}" type="presParOf" srcId="{E6CC8EC8-8D37-4971-A95A-35B7CB1375ED}" destId="{ABD832DC-E256-4B55-ADDE-EA7BE9D52EA7}" srcOrd="0" destOrd="0" presId="urn:microsoft.com/office/officeart/2005/8/layout/hierarchy6"/>
    <dgm:cxn modelId="{7600CFF2-65B3-4360-91ED-61F9BE4A7424}" type="presParOf" srcId="{E6CC8EC8-8D37-4971-A95A-35B7CB1375ED}" destId="{13BABC99-5FE3-4540-8349-56BB33C6D1DB}" srcOrd="1" destOrd="0" presId="urn:microsoft.com/office/officeart/2005/8/layout/hierarchy6"/>
    <dgm:cxn modelId="{7D034A24-3BEE-4B42-A2C2-A27F7E5CE99F}" type="presParOf" srcId="{13BABC99-5FE3-4540-8349-56BB33C6D1DB}" destId="{AE5A418B-A0B7-4780-BDB1-E290029A18AF}" srcOrd="0" destOrd="0" presId="urn:microsoft.com/office/officeart/2005/8/layout/hierarchy6"/>
    <dgm:cxn modelId="{C4AF6E55-E0E2-47B9-A1E4-9406823ED2BF}" type="presParOf" srcId="{13BABC99-5FE3-4540-8349-56BB33C6D1DB}" destId="{E3BC0F6F-9EA1-4133-A9D8-6C3B010B255A}" srcOrd="1" destOrd="0" presId="urn:microsoft.com/office/officeart/2005/8/layout/hierarchy6"/>
    <dgm:cxn modelId="{1BF3B7B8-F4C1-4564-BEAA-A0C062D46BE8}" type="presParOf" srcId="{E3BC0F6F-9EA1-4133-A9D8-6C3B010B255A}" destId="{144D1773-E926-4C6C-964D-A9DA16E390E7}" srcOrd="0" destOrd="0" presId="urn:microsoft.com/office/officeart/2005/8/layout/hierarchy6"/>
    <dgm:cxn modelId="{203E50AF-7927-4C63-92C5-3A983C0AA487}" type="presParOf" srcId="{E3BC0F6F-9EA1-4133-A9D8-6C3B010B255A}" destId="{61D4B1C2-3120-4076-8AD6-33FB587E559F}" srcOrd="1" destOrd="0" presId="urn:microsoft.com/office/officeart/2005/8/layout/hierarchy6"/>
    <dgm:cxn modelId="{33A80C41-B486-4515-A3AD-585B4DEC698D}" type="presParOf" srcId="{61D4B1C2-3120-4076-8AD6-33FB587E559F}" destId="{C01D526D-0833-4490-A8F0-2621198E742B}" srcOrd="0" destOrd="0" presId="urn:microsoft.com/office/officeart/2005/8/layout/hierarchy6"/>
    <dgm:cxn modelId="{97E3695C-FC97-4C4C-9BE8-9E2F213CB6CD}" type="presParOf" srcId="{61D4B1C2-3120-4076-8AD6-33FB587E559F}" destId="{E6C6F218-310E-4964-8CCE-130EFEC21BBD}" srcOrd="1" destOrd="0" presId="urn:microsoft.com/office/officeart/2005/8/layout/hierarchy6"/>
    <dgm:cxn modelId="{C66A0082-AF29-4521-BD84-79987EE114EE}" type="presParOf" srcId="{E3BC0F6F-9EA1-4133-A9D8-6C3B010B255A}" destId="{A6769500-FAEF-40C4-BB1A-45807A03F4B3}" srcOrd="2" destOrd="0" presId="urn:microsoft.com/office/officeart/2005/8/layout/hierarchy6"/>
    <dgm:cxn modelId="{5F2AFE16-B03E-485A-8DF9-842FD767C4E9}" type="presParOf" srcId="{E3BC0F6F-9EA1-4133-A9D8-6C3B010B255A}" destId="{A1F37A10-7282-4E44-9102-7D5F351A7FD0}" srcOrd="3" destOrd="0" presId="urn:microsoft.com/office/officeart/2005/8/layout/hierarchy6"/>
    <dgm:cxn modelId="{4B202146-570F-4F72-9A68-1CC5FE943763}" type="presParOf" srcId="{A1F37A10-7282-4E44-9102-7D5F351A7FD0}" destId="{D221BBD5-9306-42EF-A121-5AD5E66B0D61}" srcOrd="0" destOrd="0" presId="urn:microsoft.com/office/officeart/2005/8/layout/hierarchy6"/>
    <dgm:cxn modelId="{80D6FFC8-8F7B-4FC2-AE28-C053CB59B5A1}" type="presParOf" srcId="{A1F37A10-7282-4E44-9102-7D5F351A7FD0}" destId="{B791D68E-A884-48CC-8391-1CFF394D1B0E}" srcOrd="1" destOrd="0" presId="urn:microsoft.com/office/officeart/2005/8/layout/hierarchy6"/>
    <dgm:cxn modelId="{91D8C5D7-2049-408E-A4F8-377CFF32EE1D}" type="presParOf" srcId="{E6CC8EC8-8D37-4971-A95A-35B7CB1375ED}" destId="{7EDE1228-C3E0-4D82-AAF4-95A0DCBE372A}" srcOrd="2" destOrd="0" presId="urn:microsoft.com/office/officeart/2005/8/layout/hierarchy6"/>
    <dgm:cxn modelId="{BFA4D5AB-37FA-48CF-B67D-5CD82892065A}" type="presParOf" srcId="{E6CC8EC8-8D37-4971-A95A-35B7CB1375ED}" destId="{8F7B6E38-6492-466D-9310-414469AC547A}" srcOrd="3" destOrd="0" presId="urn:microsoft.com/office/officeart/2005/8/layout/hierarchy6"/>
    <dgm:cxn modelId="{B90B0745-AA12-4B9D-B200-639C9E4F10E6}" type="presParOf" srcId="{8F7B6E38-6492-466D-9310-414469AC547A}" destId="{DB900A0E-12E9-4114-98B0-A4EE457BAE20}" srcOrd="0" destOrd="0" presId="urn:microsoft.com/office/officeart/2005/8/layout/hierarchy6"/>
    <dgm:cxn modelId="{DFE6B341-7E1A-48BD-808C-A36792351E1F}" type="presParOf" srcId="{8F7B6E38-6492-466D-9310-414469AC547A}" destId="{6C8459F8-F958-403D-9CB6-F7482EF16635}" srcOrd="1" destOrd="0" presId="urn:microsoft.com/office/officeart/2005/8/layout/hierarchy6"/>
    <dgm:cxn modelId="{92B56AC5-C21A-438B-A1CC-52AEE1B356B1}" type="presParOf" srcId="{6C8459F8-F958-403D-9CB6-F7482EF16635}" destId="{C01086B3-ED50-4130-AD16-E4F1DB0449DA}" srcOrd="0" destOrd="0" presId="urn:microsoft.com/office/officeart/2005/8/layout/hierarchy6"/>
    <dgm:cxn modelId="{BA67683F-13C4-4338-BBD9-CBDA56D3BE27}" type="presParOf" srcId="{6C8459F8-F958-403D-9CB6-F7482EF16635}" destId="{B6753AF4-D086-4F48-B281-3D0AA68A9DE8}" srcOrd="1" destOrd="0" presId="urn:microsoft.com/office/officeart/2005/8/layout/hierarchy6"/>
    <dgm:cxn modelId="{1951FBD2-A027-4E69-9344-6359941D0D46}" type="presParOf" srcId="{B6753AF4-D086-4F48-B281-3D0AA68A9DE8}" destId="{57FE7CE6-43D3-425D-AD6B-7FDC895C7D18}" srcOrd="0" destOrd="0" presId="urn:microsoft.com/office/officeart/2005/8/layout/hierarchy6"/>
    <dgm:cxn modelId="{F163DEBB-DEE0-49B8-84F8-511465CA4E25}" type="presParOf" srcId="{B6753AF4-D086-4F48-B281-3D0AA68A9DE8}" destId="{B50BB94F-BC28-4996-961E-C8EBFD7E5A04}" srcOrd="1" destOrd="0" presId="urn:microsoft.com/office/officeart/2005/8/layout/hierarchy6"/>
    <dgm:cxn modelId="{648FF8C5-A7CA-4A70-A809-BA9CD2DA4054}" type="presParOf" srcId="{6C8459F8-F958-403D-9CB6-F7482EF16635}" destId="{BBF69961-0D38-492B-98CC-CC911B83F292}" srcOrd="2" destOrd="0" presId="urn:microsoft.com/office/officeart/2005/8/layout/hierarchy6"/>
    <dgm:cxn modelId="{ABEF2125-9E58-4041-A979-9594795075DB}" type="presParOf" srcId="{6C8459F8-F958-403D-9CB6-F7482EF16635}" destId="{539101AB-2BCF-4646-B88B-CCE52A4FC8CF}" srcOrd="3" destOrd="0" presId="urn:microsoft.com/office/officeart/2005/8/layout/hierarchy6"/>
    <dgm:cxn modelId="{F8ECCF68-684E-4EAB-8275-B3C50BA01198}" type="presParOf" srcId="{539101AB-2BCF-4646-B88B-CCE52A4FC8CF}" destId="{F1C2AFDD-CA76-4C4A-BE3C-95B810A290EB}" srcOrd="0" destOrd="0" presId="urn:microsoft.com/office/officeart/2005/8/layout/hierarchy6"/>
    <dgm:cxn modelId="{9C88B170-900B-491F-910B-992B71CE1262}" type="presParOf" srcId="{539101AB-2BCF-4646-B88B-CCE52A4FC8CF}" destId="{FA750F78-0F6A-47F3-993A-7FBDE68B1A88}" srcOrd="1" destOrd="0" presId="urn:microsoft.com/office/officeart/2005/8/layout/hierarchy6"/>
    <dgm:cxn modelId="{870438F5-E925-46B6-BB7E-3929A8AD9D1F}" type="presParOf" srcId="{E6CC8EC8-8D37-4971-A95A-35B7CB1375ED}" destId="{1627D4F5-FA14-4B8B-98B7-624780102829}" srcOrd="4" destOrd="0" presId="urn:microsoft.com/office/officeart/2005/8/layout/hierarchy6"/>
    <dgm:cxn modelId="{666095F9-7FE3-4AD5-880E-6BF592BA8ABC}" type="presParOf" srcId="{E6CC8EC8-8D37-4971-A95A-35B7CB1375ED}" destId="{92C13DB6-A1CE-4626-BEB9-EE2934C6BC5C}" srcOrd="5" destOrd="0" presId="urn:microsoft.com/office/officeart/2005/8/layout/hierarchy6"/>
    <dgm:cxn modelId="{5CD11FEC-CA8B-4E4A-BFA1-C0194C2ADE50}" type="presParOf" srcId="{92C13DB6-A1CE-4626-BEB9-EE2934C6BC5C}" destId="{26A93BFE-E721-4E3A-B174-434066480212}" srcOrd="0" destOrd="0" presId="urn:microsoft.com/office/officeart/2005/8/layout/hierarchy6"/>
    <dgm:cxn modelId="{1869A0B4-F1A4-41BA-930C-0B46792A69C4}" type="presParOf" srcId="{92C13DB6-A1CE-4626-BEB9-EE2934C6BC5C}" destId="{3FFA3221-6A7C-4CCB-B4FE-3C7A692B0CC4}" srcOrd="1" destOrd="0" presId="urn:microsoft.com/office/officeart/2005/8/layout/hierarchy6"/>
    <dgm:cxn modelId="{C7A7AF10-2AE6-4E96-944B-5ADD9105CCD7}" type="presParOf" srcId="{3FFA3221-6A7C-4CCB-B4FE-3C7A692B0CC4}" destId="{EEF0ADE3-8698-402B-81A5-B0361919FBE7}" srcOrd="0" destOrd="0" presId="urn:microsoft.com/office/officeart/2005/8/layout/hierarchy6"/>
    <dgm:cxn modelId="{0EFF3045-4006-4173-91DA-AD9F1C05C4DC}" type="presParOf" srcId="{3FFA3221-6A7C-4CCB-B4FE-3C7A692B0CC4}" destId="{88E43280-C8A9-4260-ABBE-AF0B98DA3279}" srcOrd="1" destOrd="0" presId="urn:microsoft.com/office/officeart/2005/8/layout/hierarchy6"/>
    <dgm:cxn modelId="{C9DBFF96-0544-4A1B-B7D0-E1746D666814}" type="presParOf" srcId="{88E43280-C8A9-4260-ABBE-AF0B98DA3279}" destId="{C7740540-92C4-4F81-8FE7-7784F4B2DB7E}" srcOrd="0" destOrd="0" presId="urn:microsoft.com/office/officeart/2005/8/layout/hierarchy6"/>
    <dgm:cxn modelId="{74A8B055-85D2-43BA-873A-16FBF0B5C974}" type="presParOf" srcId="{88E43280-C8A9-4260-ABBE-AF0B98DA3279}" destId="{A80D508A-DB77-402C-AF54-8188405AF6ED}" srcOrd="1" destOrd="0" presId="urn:microsoft.com/office/officeart/2005/8/layout/hierarchy6"/>
    <dgm:cxn modelId="{26ED3538-BEA1-42A7-A61C-263E1F5695A2}" type="presParOf" srcId="{3FFA3221-6A7C-4CCB-B4FE-3C7A692B0CC4}" destId="{9F6FA492-6396-4E24-9D6D-BEE44DC15638}" srcOrd="2" destOrd="0" presId="urn:microsoft.com/office/officeart/2005/8/layout/hierarchy6"/>
    <dgm:cxn modelId="{6C276CEA-B64B-44FD-A6CB-CA5EC6E59089}" type="presParOf" srcId="{3FFA3221-6A7C-4CCB-B4FE-3C7A692B0CC4}" destId="{EC5D49BC-CA52-435C-8DE9-35D1D50D86A0}" srcOrd="3" destOrd="0" presId="urn:microsoft.com/office/officeart/2005/8/layout/hierarchy6"/>
    <dgm:cxn modelId="{ABC05631-B43F-40E9-80CC-19BBCECF864E}" type="presParOf" srcId="{EC5D49BC-CA52-435C-8DE9-35D1D50D86A0}" destId="{E5C40368-E98B-442A-B517-4C4A53AFBE94}" srcOrd="0" destOrd="0" presId="urn:microsoft.com/office/officeart/2005/8/layout/hierarchy6"/>
    <dgm:cxn modelId="{2D29865B-BCB8-4E79-ACBF-C3BB14563588}" type="presParOf" srcId="{EC5D49BC-CA52-435C-8DE9-35D1D50D86A0}" destId="{8E7C20CF-8821-4BED-A854-BEFCA99ABF5F}" srcOrd="1" destOrd="0" presId="urn:microsoft.com/office/officeart/2005/8/layout/hierarchy6"/>
    <dgm:cxn modelId="{B028F2E6-EC57-44CE-B43E-FC1D9BF31959}" type="presParOf" srcId="{8556AE0E-0E36-4CAC-9610-58834E3F90EE}" destId="{208D4716-B6A3-4B3E-AF63-E79FE7218F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466E94-3D3A-4CCA-8372-DDD8912DA8E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2D5E14-346A-4D9A-BB8A-3D348ABC28BD}">
      <dgm:prSet phldrT="[文本]"/>
      <dgm:spPr/>
      <dgm:t>
        <a:bodyPr/>
        <a:lstStyle/>
        <a:p>
          <a:r>
            <a:rPr lang="en-US" altLang="zh-CN" dirty="0"/>
            <a:t>Producer/Consumer</a:t>
          </a:r>
          <a:endParaRPr lang="zh-CN" altLang="en-US" dirty="0"/>
        </a:p>
      </dgm:t>
    </dgm:pt>
    <dgm:pt modelId="{A67DAC88-3D03-4739-AB4F-05108B3A0E98}" type="parTrans" cxnId="{D26C50C9-D704-4678-9222-5409A7BFA709}">
      <dgm:prSet/>
      <dgm:spPr/>
      <dgm:t>
        <a:bodyPr/>
        <a:lstStyle/>
        <a:p>
          <a:endParaRPr lang="zh-CN" altLang="en-US"/>
        </a:p>
      </dgm:t>
    </dgm:pt>
    <dgm:pt modelId="{5D7C1280-CCB9-45B2-85FB-C813A0D0D469}" type="sibTrans" cxnId="{D26C50C9-D704-4678-9222-5409A7BFA709}">
      <dgm:prSet/>
      <dgm:spPr/>
      <dgm:t>
        <a:bodyPr/>
        <a:lstStyle/>
        <a:p>
          <a:endParaRPr lang="zh-CN" altLang="en-US"/>
        </a:p>
      </dgm:t>
    </dgm:pt>
    <dgm:pt modelId="{A2BA32BB-0D35-4F94-A4BD-12CD0D8F1BFF}">
      <dgm:prSet phldrT="[文本]"/>
      <dgm:spPr/>
      <dgm:t>
        <a:bodyPr/>
        <a:lstStyle/>
        <a:p>
          <a:r>
            <a:rPr lang="en-US" altLang="zh-CN" dirty="0"/>
            <a:t>LPUSH/RPOP</a:t>
          </a:r>
          <a:endParaRPr lang="zh-CN" altLang="en-US" dirty="0"/>
        </a:p>
      </dgm:t>
    </dgm:pt>
    <dgm:pt modelId="{05DF2768-5F0C-405B-8F29-E3131BDFA6F4}" type="parTrans" cxnId="{F8096B66-FA3F-4A3F-B20F-A768169C16E4}">
      <dgm:prSet/>
      <dgm:spPr/>
      <dgm:t>
        <a:bodyPr/>
        <a:lstStyle/>
        <a:p>
          <a:endParaRPr lang="zh-CN" altLang="en-US"/>
        </a:p>
      </dgm:t>
    </dgm:pt>
    <dgm:pt modelId="{E86A1C35-B04E-4095-B78B-F1589561AD91}" type="sibTrans" cxnId="{F8096B66-FA3F-4A3F-B20F-A768169C16E4}">
      <dgm:prSet/>
      <dgm:spPr/>
      <dgm:t>
        <a:bodyPr/>
        <a:lstStyle/>
        <a:p>
          <a:endParaRPr lang="zh-CN" altLang="en-US"/>
        </a:p>
      </dgm:t>
    </dgm:pt>
    <dgm:pt modelId="{412E4778-7255-4BCE-824B-4D991475F80B}">
      <dgm:prSet phldrT="[文本]"/>
      <dgm:spPr/>
      <dgm:t>
        <a:bodyPr/>
        <a:lstStyle/>
        <a:p>
          <a:r>
            <a:rPr lang="en-US" altLang="zh-CN" dirty="0"/>
            <a:t>RPUSH/LPOP</a:t>
          </a:r>
          <a:endParaRPr lang="zh-CN" altLang="en-US" dirty="0"/>
        </a:p>
      </dgm:t>
    </dgm:pt>
    <dgm:pt modelId="{3335FC77-F5F5-43B7-9044-E93006AE5F7A}" type="parTrans" cxnId="{3ACDA37D-D229-4806-8A38-7584910D101E}">
      <dgm:prSet/>
      <dgm:spPr/>
      <dgm:t>
        <a:bodyPr/>
        <a:lstStyle/>
        <a:p>
          <a:endParaRPr lang="zh-CN" altLang="en-US"/>
        </a:p>
      </dgm:t>
    </dgm:pt>
    <dgm:pt modelId="{28D7B6E9-B033-474A-BB0B-FCF2265EB8AA}" type="sibTrans" cxnId="{3ACDA37D-D229-4806-8A38-7584910D101E}">
      <dgm:prSet/>
      <dgm:spPr/>
      <dgm:t>
        <a:bodyPr/>
        <a:lstStyle/>
        <a:p>
          <a:endParaRPr lang="zh-CN" altLang="en-US"/>
        </a:p>
      </dgm:t>
    </dgm:pt>
    <dgm:pt modelId="{6BBD4C24-65E4-49C5-BCFE-F30A26F778E0}">
      <dgm:prSet phldrT="[文本]"/>
      <dgm:spPr/>
      <dgm:t>
        <a:bodyPr/>
        <a:lstStyle/>
        <a:p>
          <a:r>
            <a:rPr lang="en-US" altLang="zh-CN" dirty="0"/>
            <a:t>Publish/Subscribe</a:t>
          </a:r>
          <a:endParaRPr lang="zh-CN" altLang="en-US" dirty="0"/>
        </a:p>
      </dgm:t>
    </dgm:pt>
    <dgm:pt modelId="{B04C4682-5356-4589-B347-8B7A6F9565A5}" type="parTrans" cxnId="{71E009C1-D853-4B73-90E3-33CA3F5C6835}">
      <dgm:prSet/>
      <dgm:spPr/>
      <dgm:t>
        <a:bodyPr/>
        <a:lstStyle/>
        <a:p>
          <a:endParaRPr lang="zh-CN" altLang="en-US"/>
        </a:p>
      </dgm:t>
    </dgm:pt>
    <dgm:pt modelId="{2A96FA4D-1D43-4B31-ADDC-D4ABE1169D86}" type="sibTrans" cxnId="{71E009C1-D853-4B73-90E3-33CA3F5C6835}">
      <dgm:prSet/>
      <dgm:spPr/>
      <dgm:t>
        <a:bodyPr/>
        <a:lstStyle/>
        <a:p>
          <a:endParaRPr lang="zh-CN" altLang="en-US"/>
        </a:p>
      </dgm:t>
    </dgm:pt>
    <dgm:pt modelId="{E5D80276-6B3C-4239-9709-E926668120F6}">
      <dgm:prSet phldrT="[文本]"/>
      <dgm:spPr/>
      <dgm:t>
        <a:bodyPr/>
        <a:lstStyle/>
        <a:p>
          <a:r>
            <a:rPr lang="en-US" altLang="zh-CN" dirty="0"/>
            <a:t>PUBLISH</a:t>
          </a:r>
          <a:endParaRPr lang="zh-CN" altLang="en-US" dirty="0"/>
        </a:p>
      </dgm:t>
    </dgm:pt>
    <dgm:pt modelId="{A2BDBC4B-7B9C-483C-A125-A019D5E01AFC}" type="parTrans" cxnId="{05B4D063-899E-4DC0-872D-BC0C83D24A8B}">
      <dgm:prSet/>
      <dgm:spPr/>
      <dgm:t>
        <a:bodyPr/>
        <a:lstStyle/>
        <a:p>
          <a:endParaRPr lang="zh-CN" altLang="en-US"/>
        </a:p>
      </dgm:t>
    </dgm:pt>
    <dgm:pt modelId="{D5F676B3-2C06-49E8-A260-74BC84BA4411}" type="sibTrans" cxnId="{05B4D063-899E-4DC0-872D-BC0C83D24A8B}">
      <dgm:prSet/>
      <dgm:spPr/>
      <dgm:t>
        <a:bodyPr/>
        <a:lstStyle/>
        <a:p>
          <a:endParaRPr lang="zh-CN" altLang="en-US"/>
        </a:p>
      </dgm:t>
    </dgm:pt>
    <dgm:pt modelId="{F1BF1255-5BD8-495C-BB86-00E0B25E86B4}">
      <dgm:prSet phldrT="[文本]"/>
      <dgm:spPr/>
      <dgm:t>
        <a:bodyPr/>
        <a:lstStyle/>
        <a:p>
          <a:r>
            <a:rPr lang="en-US" altLang="zh-CN" dirty="0"/>
            <a:t>SUBSCRIBE</a:t>
          </a:r>
          <a:endParaRPr lang="zh-CN" altLang="en-US" dirty="0"/>
        </a:p>
      </dgm:t>
    </dgm:pt>
    <dgm:pt modelId="{A55C4E55-F1FE-4F90-9B0C-8C4022E8305E}" type="parTrans" cxnId="{6AB60D0F-0110-4BAE-8F00-8966A1DB5921}">
      <dgm:prSet/>
      <dgm:spPr/>
      <dgm:t>
        <a:bodyPr/>
        <a:lstStyle/>
        <a:p>
          <a:endParaRPr lang="zh-CN" altLang="en-US"/>
        </a:p>
      </dgm:t>
    </dgm:pt>
    <dgm:pt modelId="{D115FF7A-A3AB-44A3-88EA-27B4A651B10B}" type="sibTrans" cxnId="{6AB60D0F-0110-4BAE-8F00-8966A1DB5921}">
      <dgm:prSet/>
      <dgm:spPr/>
      <dgm:t>
        <a:bodyPr/>
        <a:lstStyle/>
        <a:p>
          <a:endParaRPr lang="zh-CN" altLang="en-US"/>
        </a:p>
      </dgm:t>
    </dgm:pt>
    <dgm:pt modelId="{43A04FC2-E2F7-47ED-B09E-25F10E456D8A}" type="pres">
      <dgm:prSet presAssocID="{30466E94-3D3A-4CCA-8372-DDD8912DA8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8D63D-B148-4A0A-932A-B53B1DCCEEC3}" type="pres">
      <dgm:prSet presAssocID="{B52D5E14-346A-4D9A-BB8A-3D348ABC28BD}" presName="root" presStyleCnt="0"/>
      <dgm:spPr/>
    </dgm:pt>
    <dgm:pt modelId="{3C62E6BB-B664-41E0-8612-154FACFBC4E2}" type="pres">
      <dgm:prSet presAssocID="{B52D5E14-346A-4D9A-BB8A-3D348ABC28BD}" presName="rootComposite" presStyleCnt="0"/>
      <dgm:spPr/>
    </dgm:pt>
    <dgm:pt modelId="{06AD0C32-7FE1-475F-A81A-09B018889DDD}" type="pres">
      <dgm:prSet presAssocID="{B52D5E14-346A-4D9A-BB8A-3D348ABC28BD}" presName="rootText" presStyleLbl="node1" presStyleIdx="0" presStyleCnt="2"/>
      <dgm:spPr/>
    </dgm:pt>
    <dgm:pt modelId="{CAD0D2F3-D75E-4E6F-8353-08343806ABBD}" type="pres">
      <dgm:prSet presAssocID="{B52D5E14-346A-4D9A-BB8A-3D348ABC28BD}" presName="rootConnector" presStyleLbl="node1" presStyleIdx="0" presStyleCnt="2"/>
      <dgm:spPr/>
    </dgm:pt>
    <dgm:pt modelId="{F2B6A543-E607-4F6F-89DC-9FAF63C07570}" type="pres">
      <dgm:prSet presAssocID="{B52D5E14-346A-4D9A-BB8A-3D348ABC28BD}" presName="childShape" presStyleCnt="0"/>
      <dgm:spPr/>
    </dgm:pt>
    <dgm:pt modelId="{E34703BD-6B5F-4909-8395-9EC34A9CF0C8}" type="pres">
      <dgm:prSet presAssocID="{05DF2768-5F0C-405B-8F29-E3131BDFA6F4}" presName="Name13" presStyleLbl="parChTrans1D2" presStyleIdx="0" presStyleCnt="4"/>
      <dgm:spPr/>
    </dgm:pt>
    <dgm:pt modelId="{51C626DD-3CD5-4892-A559-18ABA7901259}" type="pres">
      <dgm:prSet presAssocID="{A2BA32BB-0D35-4F94-A4BD-12CD0D8F1BFF}" presName="childText" presStyleLbl="bgAcc1" presStyleIdx="0" presStyleCnt="4">
        <dgm:presLayoutVars>
          <dgm:bulletEnabled val="1"/>
        </dgm:presLayoutVars>
      </dgm:prSet>
      <dgm:spPr/>
    </dgm:pt>
    <dgm:pt modelId="{BD1323E6-8790-41B6-9BFC-468A81B644C3}" type="pres">
      <dgm:prSet presAssocID="{3335FC77-F5F5-43B7-9044-E93006AE5F7A}" presName="Name13" presStyleLbl="parChTrans1D2" presStyleIdx="1" presStyleCnt="4"/>
      <dgm:spPr/>
    </dgm:pt>
    <dgm:pt modelId="{AE364D4A-EBC2-46E5-A1D1-024B20D0FA1F}" type="pres">
      <dgm:prSet presAssocID="{412E4778-7255-4BCE-824B-4D991475F80B}" presName="childText" presStyleLbl="bgAcc1" presStyleIdx="1" presStyleCnt="4">
        <dgm:presLayoutVars>
          <dgm:bulletEnabled val="1"/>
        </dgm:presLayoutVars>
      </dgm:prSet>
      <dgm:spPr/>
    </dgm:pt>
    <dgm:pt modelId="{FE9D8A38-6C72-47EB-9972-5A0A40CEF861}" type="pres">
      <dgm:prSet presAssocID="{6BBD4C24-65E4-49C5-BCFE-F30A26F778E0}" presName="root" presStyleCnt="0"/>
      <dgm:spPr/>
    </dgm:pt>
    <dgm:pt modelId="{894B86B5-FDA6-4858-9928-E8BDC062CF59}" type="pres">
      <dgm:prSet presAssocID="{6BBD4C24-65E4-49C5-BCFE-F30A26F778E0}" presName="rootComposite" presStyleCnt="0"/>
      <dgm:spPr/>
    </dgm:pt>
    <dgm:pt modelId="{905541EB-A269-4B70-84CC-2F4F31669BAC}" type="pres">
      <dgm:prSet presAssocID="{6BBD4C24-65E4-49C5-BCFE-F30A26F778E0}" presName="rootText" presStyleLbl="node1" presStyleIdx="1" presStyleCnt="2"/>
      <dgm:spPr/>
    </dgm:pt>
    <dgm:pt modelId="{80D5D248-D87F-4976-8E4D-09B91AB62108}" type="pres">
      <dgm:prSet presAssocID="{6BBD4C24-65E4-49C5-BCFE-F30A26F778E0}" presName="rootConnector" presStyleLbl="node1" presStyleIdx="1" presStyleCnt="2"/>
      <dgm:spPr/>
    </dgm:pt>
    <dgm:pt modelId="{F333E048-70E2-4F2F-8003-8330AB77303A}" type="pres">
      <dgm:prSet presAssocID="{6BBD4C24-65E4-49C5-BCFE-F30A26F778E0}" presName="childShape" presStyleCnt="0"/>
      <dgm:spPr/>
    </dgm:pt>
    <dgm:pt modelId="{22E66A43-6E4A-4AB0-B5D7-462FA02D2F81}" type="pres">
      <dgm:prSet presAssocID="{A2BDBC4B-7B9C-483C-A125-A019D5E01AFC}" presName="Name13" presStyleLbl="parChTrans1D2" presStyleIdx="2" presStyleCnt="4"/>
      <dgm:spPr/>
    </dgm:pt>
    <dgm:pt modelId="{AB0FF532-3CE1-4BDD-BA8D-E839A00EAC51}" type="pres">
      <dgm:prSet presAssocID="{E5D80276-6B3C-4239-9709-E926668120F6}" presName="childText" presStyleLbl="bgAcc1" presStyleIdx="2" presStyleCnt="4">
        <dgm:presLayoutVars>
          <dgm:bulletEnabled val="1"/>
        </dgm:presLayoutVars>
      </dgm:prSet>
      <dgm:spPr/>
    </dgm:pt>
    <dgm:pt modelId="{BCE77CA3-68B3-4B40-A81F-D82A93E619A9}" type="pres">
      <dgm:prSet presAssocID="{A55C4E55-F1FE-4F90-9B0C-8C4022E8305E}" presName="Name13" presStyleLbl="parChTrans1D2" presStyleIdx="3" presStyleCnt="4"/>
      <dgm:spPr/>
    </dgm:pt>
    <dgm:pt modelId="{9F8FEB2E-E3C9-4294-8124-3273C4CB41DF}" type="pres">
      <dgm:prSet presAssocID="{F1BF1255-5BD8-495C-BB86-00E0B25E86B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9693E03-CF32-4070-AE62-1914BE9DD746}" type="presOf" srcId="{05DF2768-5F0C-405B-8F29-E3131BDFA6F4}" destId="{E34703BD-6B5F-4909-8395-9EC34A9CF0C8}" srcOrd="0" destOrd="0" presId="urn:microsoft.com/office/officeart/2005/8/layout/hierarchy3"/>
    <dgm:cxn modelId="{99CB2006-C33E-4A73-BCD1-EE62FFB7F4EF}" type="presOf" srcId="{6BBD4C24-65E4-49C5-BCFE-F30A26F778E0}" destId="{80D5D248-D87F-4976-8E4D-09B91AB62108}" srcOrd="1" destOrd="0" presId="urn:microsoft.com/office/officeart/2005/8/layout/hierarchy3"/>
    <dgm:cxn modelId="{6AB60D0F-0110-4BAE-8F00-8966A1DB5921}" srcId="{6BBD4C24-65E4-49C5-BCFE-F30A26F778E0}" destId="{F1BF1255-5BD8-495C-BB86-00E0B25E86B4}" srcOrd="1" destOrd="0" parTransId="{A55C4E55-F1FE-4F90-9B0C-8C4022E8305E}" sibTransId="{D115FF7A-A3AB-44A3-88EA-27B4A651B10B}"/>
    <dgm:cxn modelId="{8FBD7E20-DA76-48AE-A17B-FB755FA9C84E}" type="presOf" srcId="{E5D80276-6B3C-4239-9709-E926668120F6}" destId="{AB0FF532-3CE1-4BDD-BA8D-E839A00EAC51}" srcOrd="0" destOrd="0" presId="urn:microsoft.com/office/officeart/2005/8/layout/hierarchy3"/>
    <dgm:cxn modelId="{05B4D063-899E-4DC0-872D-BC0C83D24A8B}" srcId="{6BBD4C24-65E4-49C5-BCFE-F30A26F778E0}" destId="{E5D80276-6B3C-4239-9709-E926668120F6}" srcOrd="0" destOrd="0" parTransId="{A2BDBC4B-7B9C-483C-A125-A019D5E01AFC}" sibTransId="{D5F676B3-2C06-49E8-A260-74BC84BA4411}"/>
    <dgm:cxn modelId="{F8096B66-FA3F-4A3F-B20F-A768169C16E4}" srcId="{B52D5E14-346A-4D9A-BB8A-3D348ABC28BD}" destId="{A2BA32BB-0D35-4F94-A4BD-12CD0D8F1BFF}" srcOrd="0" destOrd="0" parTransId="{05DF2768-5F0C-405B-8F29-E3131BDFA6F4}" sibTransId="{E86A1C35-B04E-4095-B78B-F1589561AD91}"/>
    <dgm:cxn modelId="{7ACE8874-BCF5-4E43-816E-259D2D1ADFC4}" type="presOf" srcId="{F1BF1255-5BD8-495C-BB86-00E0B25E86B4}" destId="{9F8FEB2E-E3C9-4294-8124-3273C4CB41DF}" srcOrd="0" destOrd="0" presId="urn:microsoft.com/office/officeart/2005/8/layout/hierarchy3"/>
    <dgm:cxn modelId="{3ACDA37D-D229-4806-8A38-7584910D101E}" srcId="{B52D5E14-346A-4D9A-BB8A-3D348ABC28BD}" destId="{412E4778-7255-4BCE-824B-4D991475F80B}" srcOrd="1" destOrd="0" parTransId="{3335FC77-F5F5-43B7-9044-E93006AE5F7A}" sibTransId="{28D7B6E9-B033-474A-BB0B-FCF2265EB8AA}"/>
    <dgm:cxn modelId="{5954A988-6A3B-4BCD-95BD-BFFFAEE9CA3E}" type="presOf" srcId="{A55C4E55-F1FE-4F90-9B0C-8C4022E8305E}" destId="{BCE77CA3-68B3-4B40-A81F-D82A93E619A9}" srcOrd="0" destOrd="0" presId="urn:microsoft.com/office/officeart/2005/8/layout/hierarchy3"/>
    <dgm:cxn modelId="{60DAC388-8381-44C1-AC91-7E24DD50C6A4}" type="presOf" srcId="{A2BDBC4B-7B9C-483C-A125-A019D5E01AFC}" destId="{22E66A43-6E4A-4AB0-B5D7-462FA02D2F81}" srcOrd="0" destOrd="0" presId="urn:microsoft.com/office/officeart/2005/8/layout/hierarchy3"/>
    <dgm:cxn modelId="{F84BAD8F-0888-49A0-8DF9-08CC9579F361}" type="presOf" srcId="{B52D5E14-346A-4D9A-BB8A-3D348ABC28BD}" destId="{CAD0D2F3-D75E-4E6F-8353-08343806ABBD}" srcOrd="1" destOrd="0" presId="urn:microsoft.com/office/officeart/2005/8/layout/hierarchy3"/>
    <dgm:cxn modelId="{DD28BCBA-CB45-4B2B-A468-4871D6E2F67D}" type="presOf" srcId="{6BBD4C24-65E4-49C5-BCFE-F30A26F778E0}" destId="{905541EB-A269-4B70-84CC-2F4F31669BAC}" srcOrd="0" destOrd="0" presId="urn:microsoft.com/office/officeart/2005/8/layout/hierarchy3"/>
    <dgm:cxn modelId="{71E009C1-D853-4B73-90E3-33CA3F5C6835}" srcId="{30466E94-3D3A-4CCA-8372-DDD8912DA8EC}" destId="{6BBD4C24-65E4-49C5-BCFE-F30A26F778E0}" srcOrd="1" destOrd="0" parTransId="{B04C4682-5356-4589-B347-8B7A6F9565A5}" sibTransId="{2A96FA4D-1D43-4B31-ADDC-D4ABE1169D86}"/>
    <dgm:cxn modelId="{D26C50C9-D704-4678-9222-5409A7BFA709}" srcId="{30466E94-3D3A-4CCA-8372-DDD8912DA8EC}" destId="{B52D5E14-346A-4D9A-BB8A-3D348ABC28BD}" srcOrd="0" destOrd="0" parTransId="{A67DAC88-3D03-4739-AB4F-05108B3A0E98}" sibTransId="{5D7C1280-CCB9-45B2-85FB-C813A0D0D469}"/>
    <dgm:cxn modelId="{814743CB-FE54-43BA-8CE3-D7C5A743E956}" type="presOf" srcId="{3335FC77-F5F5-43B7-9044-E93006AE5F7A}" destId="{BD1323E6-8790-41B6-9BFC-468A81B644C3}" srcOrd="0" destOrd="0" presId="urn:microsoft.com/office/officeart/2005/8/layout/hierarchy3"/>
    <dgm:cxn modelId="{5C720AE9-C4CC-42DD-86D4-D03A27E11B5A}" type="presOf" srcId="{30466E94-3D3A-4CCA-8372-DDD8912DA8EC}" destId="{43A04FC2-E2F7-47ED-B09E-25F10E456D8A}" srcOrd="0" destOrd="0" presId="urn:microsoft.com/office/officeart/2005/8/layout/hierarchy3"/>
    <dgm:cxn modelId="{63D2E7F5-FC02-48F3-BC0A-00772D87D739}" type="presOf" srcId="{B52D5E14-346A-4D9A-BB8A-3D348ABC28BD}" destId="{06AD0C32-7FE1-475F-A81A-09B018889DDD}" srcOrd="0" destOrd="0" presId="urn:microsoft.com/office/officeart/2005/8/layout/hierarchy3"/>
    <dgm:cxn modelId="{B8B3A2F9-088F-434D-BF58-6DD1C9F671C7}" type="presOf" srcId="{412E4778-7255-4BCE-824B-4D991475F80B}" destId="{AE364D4A-EBC2-46E5-A1D1-024B20D0FA1F}" srcOrd="0" destOrd="0" presId="urn:microsoft.com/office/officeart/2005/8/layout/hierarchy3"/>
    <dgm:cxn modelId="{010988FF-D4B2-4BD3-843D-571CF75E4D6A}" type="presOf" srcId="{A2BA32BB-0D35-4F94-A4BD-12CD0D8F1BFF}" destId="{51C626DD-3CD5-4892-A559-18ABA7901259}" srcOrd="0" destOrd="0" presId="urn:microsoft.com/office/officeart/2005/8/layout/hierarchy3"/>
    <dgm:cxn modelId="{3B9A1523-67EF-4070-8E37-9A08D39A6857}" type="presParOf" srcId="{43A04FC2-E2F7-47ED-B09E-25F10E456D8A}" destId="{CDE8D63D-B148-4A0A-932A-B53B1DCCEEC3}" srcOrd="0" destOrd="0" presId="urn:microsoft.com/office/officeart/2005/8/layout/hierarchy3"/>
    <dgm:cxn modelId="{DD4E6CDB-C715-488D-AF5F-33B43690401D}" type="presParOf" srcId="{CDE8D63D-B148-4A0A-932A-B53B1DCCEEC3}" destId="{3C62E6BB-B664-41E0-8612-154FACFBC4E2}" srcOrd="0" destOrd="0" presId="urn:microsoft.com/office/officeart/2005/8/layout/hierarchy3"/>
    <dgm:cxn modelId="{71EF27B6-0E1E-49C2-8D1C-07F6B471FFC7}" type="presParOf" srcId="{3C62E6BB-B664-41E0-8612-154FACFBC4E2}" destId="{06AD0C32-7FE1-475F-A81A-09B018889DDD}" srcOrd="0" destOrd="0" presId="urn:microsoft.com/office/officeart/2005/8/layout/hierarchy3"/>
    <dgm:cxn modelId="{728939ED-8FC2-4115-9803-CB898D78C486}" type="presParOf" srcId="{3C62E6BB-B664-41E0-8612-154FACFBC4E2}" destId="{CAD0D2F3-D75E-4E6F-8353-08343806ABBD}" srcOrd="1" destOrd="0" presId="urn:microsoft.com/office/officeart/2005/8/layout/hierarchy3"/>
    <dgm:cxn modelId="{C11B1AAC-212E-4701-B474-08A99BD13AE5}" type="presParOf" srcId="{CDE8D63D-B148-4A0A-932A-B53B1DCCEEC3}" destId="{F2B6A543-E607-4F6F-89DC-9FAF63C07570}" srcOrd="1" destOrd="0" presId="urn:microsoft.com/office/officeart/2005/8/layout/hierarchy3"/>
    <dgm:cxn modelId="{F462E324-20F5-4C9F-845E-A946128884D5}" type="presParOf" srcId="{F2B6A543-E607-4F6F-89DC-9FAF63C07570}" destId="{E34703BD-6B5F-4909-8395-9EC34A9CF0C8}" srcOrd="0" destOrd="0" presId="urn:microsoft.com/office/officeart/2005/8/layout/hierarchy3"/>
    <dgm:cxn modelId="{088307EA-D9C5-4661-B6E2-7E3EF822415C}" type="presParOf" srcId="{F2B6A543-E607-4F6F-89DC-9FAF63C07570}" destId="{51C626DD-3CD5-4892-A559-18ABA7901259}" srcOrd="1" destOrd="0" presId="urn:microsoft.com/office/officeart/2005/8/layout/hierarchy3"/>
    <dgm:cxn modelId="{DD389B76-A680-444C-B4CD-B3B83198B608}" type="presParOf" srcId="{F2B6A543-E607-4F6F-89DC-9FAF63C07570}" destId="{BD1323E6-8790-41B6-9BFC-468A81B644C3}" srcOrd="2" destOrd="0" presId="urn:microsoft.com/office/officeart/2005/8/layout/hierarchy3"/>
    <dgm:cxn modelId="{C1F9CE8E-5E24-4A73-BE4B-2DD5BDB31338}" type="presParOf" srcId="{F2B6A543-E607-4F6F-89DC-9FAF63C07570}" destId="{AE364D4A-EBC2-46E5-A1D1-024B20D0FA1F}" srcOrd="3" destOrd="0" presId="urn:microsoft.com/office/officeart/2005/8/layout/hierarchy3"/>
    <dgm:cxn modelId="{2BC3D024-1292-45E6-8C18-00387C9E5353}" type="presParOf" srcId="{43A04FC2-E2F7-47ED-B09E-25F10E456D8A}" destId="{FE9D8A38-6C72-47EB-9972-5A0A40CEF861}" srcOrd="1" destOrd="0" presId="urn:microsoft.com/office/officeart/2005/8/layout/hierarchy3"/>
    <dgm:cxn modelId="{EEC58C52-BC97-473F-BF1B-25BC36AEA18E}" type="presParOf" srcId="{FE9D8A38-6C72-47EB-9972-5A0A40CEF861}" destId="{894B86B5-FDA6-4858-9928-E8BDC062CF59}" srcOrd="0" destOrd="0" presId="urn:microsoft.com/office/officeart/2005/8/layout/hierarchy3"/>
    <dgm:cxn modelId="{56F77385-B836-4361-8764-C4F7E4BB1D0F}" type="presParOf" srcId="{894B86B5-FDA6-4858-9928-E8BDC062CF59}" destId="{905541EB-A269-4B70-84CC-2F4F31669BAC}" srcOrd="0" destOrd="0" presId="urn:microsoft.com/office/officeart/2005/8/layout/hierarchy3"/>
    <dgm:cxn modelId="{6AD4692E-D997-4628-A37A-29CF22BFF2D9}" type="presParOf" srcId="{894B86B5-FDA6-4858-9928-E8BDC062CF59}" destId="{80D5D248-D87F-4976-8E4D-09B91AB62108}" srcOrd="1" destOrd="0" presId="urn:microsoft.com/office/officeart/2005/8/layout/hierarchy3"/>
    <dgm:cxn modelId="{D2311A01-6BB1-432D-B4BA-C38EE3C0F821}" type="presParOf" srcId="{FE9D8A38-6C72-47EB-9972-5A0A40CEF861}" destId="{F333E048-70E2-4F2F-8003-8330AB77303A}" srcOrd="1" destOrd="0" presId="urn:microsoft.com/office/officeart/2005/8/layout/hierarchy3"/>
    <dgm:cxn modelId="{5AC462F7-9F07-4EB8-8747-A96DF156DDDF}" type="presParOf" srcId="{F333E048-70E2-4F2F-8003-8330AB77303A}" destId="{22E66A43-6E4A-4AB0-B5D7-462FA02D2F81}" srcOrd="0" destOrd="0" presId="urn:microsoft.com/office/officeart/2005/8/layout/hierarchy3"/>
    <dgm:cxn modelId="{01E7CCB1-11D2-40C0-8BEE-8DB655D849F8}" type="presParOf" srcId="{F333E048-70E2-4F2F-8003-8330AB77303A}" destId="{AB0FF532-3CE1-4BDD-BA8D-E839A00EAC51}" srcOrd="1" destOrd="0" presId="urn:microsoft.com/office/officeart/2005/8/layout/hierarchy3"/>
    <dgm:cxn modelId="{8A5200D1-56AA-4CF2-92D5-391A55206E4D}" type="presParOf" srcId="{F333E048-70E2-4F2F-8003-8330AB77303A}" destId="{BCE77CA3-68B3-4B40-A81F-D82A93E619A9}" srcOrd="2" destOrd="0" presId="urn:microsoft.com/office/officeart/2005/8/layout/hierarchy3"/>
    <dgm:cxn modelId="{0A03CC26-69F7-41D5-8B8F-C025EC1F7303}" type="presParOf" srcId="{F333E048-70E2-4F2F-8003-8330AB77303A}" destId="{9F8FEB2E-E3C9-4294-8124-3273C4CB41D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B5756-F679-43BD-B108-D46E2176D55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C6DD59-6C4C-4EA5-86F2-476877C6D9DF}">
      <dgm:prSet phldrT="[文本]"/>
      <dgm:spPr/>
      <dgm:t>
        <a:bodyPr/>
        <a:lstStyle/>
        <a:p>
          <a:r>
            <a:rPr lang="en-US" altLang="zh-CN" dirty="0"/>
            <a:t>INCR</a:t>
          </a:r>
          <a:endParaRPr lang="zh-CN" altLang="en-US" dirty="0"/>
        </a:p>
      </dgm:t>
    </dgm:pt>
    <dgm:pt modelId="{70C81518-9171-4770-8A9C-13772BC4BFE9}" type="parTrans" cxnId="{55281BAF-90A8-481D-B91F-1FD8BF95410D}">
      <dgm:prSet/>
      <dgm:spPr/>
      <dgm:t>
        <a:bodyPr/>
        <a:lstStyle/>
        <a:p>
          <a:endParaRPr lang="zh-CN" altLang="en-US"/>
        </a:p>
      </dgm:t>
    </dgm:pt>
    <dgm:pt modelId="{E6348202-06B9-47C4-B3E7-2E56B6B9A151}" type="sibTrans" cxnId="{55281BAF-90A8-481D-B91F-1FD8BF95410D}">
      <dgm:prSet/>
      <dgm:spPr/>
      <dgm:t>
        <a:bodyPr/>
        <a:lstStyle/>
        <a:p>
          <a:endParaRPr lang="zh-CN" altLang="en-US"/>
        </a:p>
      </dgm:t>
    </dgm:pt>
    <dgm:pt modelId="{0940007E-C6C2-4152-AE2D-662AA8500FBA}">
      <dgm:prSet phldrT="[文本]"/>
      <dgm:spPr/>
      <dgm:t>
        <a:bodyPr/>
        <a:lstStyle/>
        <a:p>
          <a:r>
            <a:rPr lang="en-US" altLang="zh-CN" dirty="0"/>
            <a:t>IP</a:t>
          </a:r>
          <a:r>
            <a:rPr lang="zh-CN" altLang="en-US" dirty="0"/>
            <a:t>限制</a:t>
          </a:r>
        </a:p>
      </dgm:t>
    </dgm:pt>
    <dgm:pt modelId="{325DBEEC-194B-4948-8952-6FF1B8E6B456}" type="parTrans" cxnId="{0479127E-009D-4E9E-AE22-917FFD41EB51}">
      <dgm:prSet/>
      <dgm:spPr/>
      <dgm:t>
        <a:bodyPr/>
        <a:lstStyle/>
        <a:p>
          <a:endParaRPr lang="zh-CN" altLang="en-US"/>
        </a:p>
      </dgm:t>
    </dgm:pt>
    <dgm:pt modelId="{61F012F8-37E4-48E9-ABF4-C2FB462DDFD7}" type="sibTrans" cxnId="{0479127E-009D-4E9E-AE22-917FFD41EB51}">
      <dgm:prSet/>
      <dgm:spPr/>
      <dgm:t>
        <a:bodyPr/>
        <a:lstStyle/>
        <a:p>
          <a:endParaRPr lang="zh-CN" altLang="en-US"/>
        </a:p>
      </dgm:t>
    </dgm:pt>
    <dgm:pt modelId="{C1E69360-549D-45E3-A5C7-E9A8F14901BE}">
      <dgm:prSet phldrT="[文本]"/>
      <dgm:spPr/>
      <dgm:t>
        <a:bodyPr/>
        <a:lstStyle/>
        <a:p>
          <a:r>
            <a:rPr lang="zh-CN" altLang="en-US" dirty="0"/>
            <a:t>接口请求</a:t>
          </a:r>
        </a:p>
      </dgm:t>
    </dgm:pt>
    <dgm:pt modelId="{31926867-DA40-48FA-8E9C-3D5B0842346C}" type="parTrans" cxnId="{CAA3D6A6-C83F-4BF5-AF42-4CCBEED8945D}">
      <dgm:prSet/>
      <dgm:spPr/>
      <dgm:t>
        <a:bodyPr/>
        <a:lstStyle/>
        <a:p>
          <a:endParaRPr lang="zh-CN" altLang="en-US"/>
        </a:p>
      </dgm:t>
    </dgm:pt>
    <dgm:pt modelId="{880D9453-5149-4F1F-A0E3-004E35B5F817}" type="sibTrans" cxnId="{CAA3D6A6-C83F-4BF5-AF42-4CCBEED8945D}">
      <dgm:prSet/>
      <dgm:spPr/>
      <dgm:t>
        <a:bodyPr/>
        <a:lstStyle/>
        <a:p>
          <a:endParaRPr lang="zh-CN" altLang="en-US"/>
        </a:p>
      </dgm:t>
    </dgm:pt>
    <dgm:pt modelId="{2AFD86CF-E988-4117-BC77-E04621D8DA96}">
      <dgm:prSet phldrT="[文本]"/>
      <dgm:spPr/>
      <dgm:t>
        <a:bodyPr/>
        <a:lstStyle/>
        <a:p>
          <a:r>
            <a:rPr lang="zh-CN" altLang="en-US" dirty="0"/>
            <a:t>短信发送</a:t>
          </a:r>
        </a:p>
      </dgm:t>
    </dgm:pt>
    <dgm:pt modelId="{78FA05B2-4043-4BB2-80C3-16430C001679}" type="parTrans" cxnId="{1180352A-5AD7-4650-8139-AE06B88511FA}">
      <dgm:prSet/>
      <dgm:spPr/>
      <dgm:t>
        <a:bodyPr/>
        <a:lstStyle/>
        <a:p>
          <a:endParaRPr lang="zh-CN" altLang="en-US"/>
        </a:p>
      </dgm:t>
    </dgm:pt>
    <dgm:pt modelId="{579998D0-373C-4FF7-A738-44F613C6A755}" type="sibTrans" cxnId="{1180352A-5AD7-4650-8139-AE06B88511FA}">
      <dgm:prSet/>
      <dgm:spPr/>
      <dgm:t>
        <a:bodyPr/>
        <a:lstStyle/>
        <a:p>
          <a:endParaRPr lang="zh-CN" altLang="en-US"/>
        </a:p>
      </dgm:t>
    </dgm:pt>
    <dgm:pt modelId="{184134EE-4560-4D22-9027-F197930A4874}" type="pres">
      <dgm:prSet presAssocID="{B2AB5756-F679-43BD-B108-D46E2176D55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AF1FE7-35A8-407E-A2E8-6B69D196CBDB}" type="pres">
      <dgm:prSet presAssocID="{CBC6DD59-6C4C-4EA5-86F2-476877C6D9DF}" presName="centerShape" presStyleLbl="node0" presStyleIdx="0" presStyleCnt="1"/>
      <dgm:spPr/>
    </dgm:pt>
    <dgm:pt modelId="{5CDA6C85-D28F-43E7-8537-BDFC006619C9}" type="pres">
      <dgm:prSet presAssocID="{325DBEEC-194B-4948-8952-6FF1B8E6B456}" presName="parTrans" presStyleLbl="sibTrans2D1" presStyleIdx="0" presStyleCnt="3"/>
      <dgm:spPr/>
    </dgm:pt>
    <dgm:pt modelId="{5E498033-89B4-4932-B2EE-47ACDEC98DD1}" type="pres">
      <dgm:prSet presAssocID="{325DBEEC-194B-4948-8952-6FF1B8E6B456}" presName="connectorText" presStyleLbl="sibTrans2D1" presStyleIdx="0" presStyleCnt="3"/>
      <dgm:spPr/>
    </dgm:pt>
    <dgm:pt modelId="{08C9A2DD-CB20-42B3-A33C-C2DD873ECE59}" type="pres">
      <dgm:prSet presAssocID="{0940007E-C6C2-4152-AE2D-662AA8500FBA}" presName="node" presStyleLbl="node1" presStyleIdx="0" presStyleCnt="3">
        <dgm:presLayoutVars>
          <dgm:bulletEnabled val="1"/>
        </dgm:presLayoutVars>
      </dgm:prSet>
      <dgm:spPr/>
    </dgm:pt>
    <dgm:pt modelId="{6E68147D-A14F-4A39-9B2B-BE2CED7B09C3}" type="pres">
      <dgm:prSet presAssocID="{31926867-DA40-48FA-8E9C-3D5B0842346C}" presName="parTrans" presStyleLbl="sibTrans2D1" presStyleIdx="1" presStyleCnt="3"/>
      <dgm:spPr/>
    </dgm:pt>
    <dgm:pt modelId="{FE63F81C-B59F-4A48-A2E7-9D5AA68E5979}" type="pres">
      <dgm:prSet presAssocID="{31926867-DA40-48FA-8E9C-3D5B0842346C}" presName="connectorText" presStyleLbl="sibTrans2D1" presStyleIdx="1" presStyleCnt="3"/>
      <dgm:spPr/>
    </dgm:pt>
    <dgm:pt modelId="{805441CC-AB31-4B1C-980B-78AA630BE1D5}" type="pres">
      <dgm:prSet presAssocID="{C1E69360-549D-45E3-A5C7-E9A8F14901BE}" presName="node" presStyleLbl="node1" presStyleIdx="1" presStyleCnt="3">
        <dgm:presLayoutVars>
          <dgm:bulletEnabled val="1"/>
        </dgm:presLayoutVars>
      </dgm:prSet>
      <dgm:spPr/>
    </dgm:pt>
    <dgm:pt modelId="{91135339-BCD6-426D-B6AF-6F039F52B2B8}" type="pres">
      <dgm:prSet presAssocID="{78FA05B2-4043-4BB2-80C3-16430C001679}" presName="parTrans" presStyleLbl="sibTrans2D1" presStyleIdx="2" presStyleCnt="3"/>
      <dgm:spPr/>
    </dgm:pt>
    <dgm:pt modelId="{155F5A86-214A-4627-8C0C-C3EBF3FB036E}" type="pres">
      <dgm:prSet presAssocID="{78FA05B2-4043-4BB2-80C3-16430C001679}" presName="connectorText" presStyleLbl="sibTrans2D1" presStyleIdx="2" presStyleCnt="3"/>
      <dgm:spPr/>
    </dgm:pt>
    <dgm:pt modelId="{8A6FD065-C3BE-466A-8473-FA6B6D405B11}" type="pres">
      <dgm:prSet presAssocID="{2AFD86CF-E988-4117-BC77-E04621D8DA96}" presName="node" presStyleLbl="node1" presStyleIdx="2" presStyleCnt="3">
        <dgm:presLayoutVars>
          <dgm:bulletEnabled val="1"/>
        </dgm:presLayoutVars>
      </dgm:prSet>
      <dgm:spPr/>
    </dgm:pt>
  </dgm:ptLst>
  <dgm:cxnLst>
    <dgm:cxn modelId="{2CA7C801-B39E-47E0-BAAE-67C9297503C4}" type="presOf" srcId="{B2AB5756-F679-43BD-B108-D46E2176D55D}" destId="{184134EE-4560-4D22-9027-F197930A4874}" srcOrd="0" destOrd="0" presId="urn:microsoft.com/office/officeart/2005/8/layout/radial5"/>
    <dgm:cxn modelId="{6C14A904-6905-4C60-A343-F75AAD49ADBD}" type="presOf" srcId="{31926867-DA40-48FA-8E9C-3D5B0842346C}" destId="{FE63F81C-B59F-4A48-A2E7-9D5AA68E5979}" srcOrd="1" destOrd="0" presId="urn:microsoft.com/office/officeart/2005/8/layout/radial5"/>
    <dgm:cxn modelId="{D0BB7612-90BA-4C8C-9DA9-B946CDEE8601}" type="presOf" srcId="{2AFD86CF-E988-4117-BC77-E04621D8DA96}" destId="{8A6FD065-C3BE-466A-8473-FA6B6D405B11}" srcOrd="0" destOrd="0" presId="urn:microsoft.com/office/officeart/2005/8/layout/radial5"/>
    <dgm:cxn modelId="{DC27B020-3BA6-4066-B976-08B7B1409D9E}" type="presOf" srcId="{31926867-DA40-48FA-8E9C-3D5B0842346C}" destId="{6E68147D-A14F-4A39-9B2B-BE2CED7B09C3}" srcOrd="0" destOrd="0" presId="urn:microsoft.com/office/officeart/2005/8/layout/radial5"/>
    <dgm:cxn modelId="{1180352A-5AD7-4650-8139-AE06B88511FA}" srcId="{CBC6DD59-6C4C-4EA5-86F2-476877C6D9DF}" destId="{2AFD86CF-E988-4117-BC77-E04621D8DA96}" srcOrd="2" destOrd="0" parTransId="{78FA05B2-4043-4BB2-80C3-16430C001679}" sibTransId="{579998D0-373C-4FF7-A738-44F613C6A755}"/>
    <dgm:cxn modelId="{C5C6012F-A403-498B-9CA1-989535AE9320}" type="presOf" srcId="{0940007E-C6C2-4152-AE2D-662AA8500FBA}" destId="{08C9A2DD-CB20-42B3-A33C-C2DD873ECE59}" srcOrd="0" destOrd="0" presId="urn:microsoft.com/office/officeart/2005/8/layout/radial5"/>
    <dgm:cxn modelId="{0479127E-009D-4E9E-AE22-917FFD41EB51}" srcId="{CBC6DD59-6C4C-4EA5-86F2-476877C6D9DF}" destId="{0940007E-C6C2-4152-AE2D-662AA8500FBA}" srcOrd="0" destOrd="0" parTransId="{325DBEEC-194B-4948-8952-6FF1B8E6B456}" sibTransId="{61F012F8-37E4-48E9-ABF4-C2FB462DDFD7}"/>
    <dgm:cxn modelId="{37AA0A88-8104-4B78-B8EF-E91A4AC94541}" type="presOf" srcId="{CBC6DD59-6C4C-4EA5-86F2-476877C6D9DF}" destId="{CCAF1FE7-35A8-407E-A2E8-6B69D196CBDB}" srcOrd="0" destOrd="0" presId="urn:microsoft.com/office/officeart/2005/8/layout/radial5"/>
    <dgm:cxn modelId="{B33BA291-1769-498B-8937-57E952C7BE7F}" type="presOf" srcId="{78FA05B2-4043-4BB2-80C3-16430C001679}" destId="{91135339-BCD6-426D-B6AF-6F039F52B2B8}" srcOrd="0" destOrd="0" presId="urn:microsoft.com/office/officeart/2005/8/layout/radial5"/>
    <dgm:cxn modelId="{CAA3D6A6-C83F-4BF5-AF42-4CCBEED8945D}" srcId="{CBC6DD59-6C4C-4EA5-86F2-476877C6D9DF}" destId="{C1E69360-549D-45E3-A5C7-E9A8F14901BE}" srcOrd="1" destOrd="0" parTransId="{31926867-DA40-48FA-8E9C-3D5B0842346C}" sibTransId="{880D9453-5149-4F1F-A0E3-004E35B5F817}"/>
    <dgm:cxn modelId="{55281BAF-90A8-481D-B91F-1FD8BF95410D}" srcId="{B2AB5756-F679-43BD-B108-D46E2176D55D}" destId="{CBC6DD59-6C4C-4EA5-86F2-476877C6D9DF}" srcOrd="0" destOrd="0" parTransId="{70C81518-9171-4770-8A9C-13772BC4BFE9}" sibTransId="{E6348202-06B9-47C4-B3E7-2E56B6B9A151}"/>
    <dgm:cxn modelId="{BBD295CC-D043-49B8-A550-159F61DFCA87}" type="presOf" srcId="{C1E69360-549D-45E3-A5C7-E9A8F14901BE}" destId="{805441CC-AB31-4B1C-980B-78AA630BE1D5}" srcOrd="0" destOrd="0" presId="urn:microsoft.com/office/officeart/2005/8/layout/radial5"/>
    <dgm:cxn modelId="{DAD5EECD-323A-42B5-90DC-ED24F812644D}" type="presOf" srcId="{78FA05B2-4043-4BB2-80C3-16430C001679}" destId="{155F5A86-214A-4627-8C0C-C3EBF3FB036E}" srcOrd="1" destOrd="0" presId="urn:microsoft.com/office/officeart/2005/8/layout/radial5"/>
    <dgm:cxn modelId="{2405FBF3-E6E4-43CF-8D7D-62BF5F196101}" type="presOf" srcId="{325DBEEC-194B-4948-8952-6FF1B8E6B456}" destId="{5E498033-89B4-4932-B2EE-47ACDEC98DD1}" srcOrd="1" destOrd="0" presId="urn:microsoft.com/office/officeart/2005/8/layout/radial5"/>
    <dgm:cxn modelId="{77F1DBF7-EF4B-4BB9-B89C-1FEBC40A1927}" type="presOf" srcId="{325DBEEC-194B-4948-8952-6FF1B8E6B456}" destId="{5CDA6C85-D28F-43E7-8537-BDFC006619C9}" srcOrd="0" destOrd="0" presId="urn:microsoft.com/office/officeart/2005/8/layout/radial5"/>
    <dgm:cxn modelId="{9374371A-C247-4CDD-B9FF-C39FEC72BF7D}" type="presParOf" srcId="{184134EE-4560-4D22-9027-F197930A4874}" destId="{CCAF1FE7-35A8-407E-A2E8-6B69D196CBDB}" srcOrd="0" destOrd="0" presId="urn:microsoft.com/office/officeart/2005/8/layout/radial5"/>
    <dgm:cxn modelId="{8C8B3C1A-217D-4187-B558-3C0388392197}" type="presParOf" srcId="{184134EE-4560-4D22-9027-F197930A4874}" destId="{5CDA6C85-D28F-43E7-8537-BDFC006619C9}" srcOrd="1" destOrd="0" presId="urn:microsoft.com/office/officeart/2005/8/layout/radial5"/>
    <dgm:cxn modelId="{A2F0276B-A4D5-4FEA-8EA1-A1A6179F9270}" type="presParOf" srcId="{5CDA6C85-D28F-43E7-8537-BDFC006619C9}" destId="{5E498033-89B4-4932-B2EE-47ACDEC98DD1}" srcOrd="0" destOrd="0" presId="urn:microsoft.com/office/officeart/2005/8/layout/radial5"/>
    <dgm:cxn modelId="{07C41C08-2A4C-4CA3-9EA4-2EB73944490D}" type="presParOf" srcId="{184134EE-4560-4D22-9027-F197930A4874}" destId="{08C9A2DD-CB20-42B3-A33C-C2DD873ECE59}" srcOrd="2" destOrd="0" presId="urn:microsoft.com/office/officeart/2005/8/layout/radial5"/>
    <dgm:cxn modelId="{4C87C2C8-783B-4347-A454-F14E6488D2EB}" type="presParOf" srcId="{184134EE-4560-4D22-9027-F197930A4874}" destId="{6E68147D-A14F-4A39-9B2B-BE2CED7B09C3}" srcOrd="3" destOrd="0" presId="urn:microsoft.com/office/officeart/2005/8/layout/radial5"/>
    <dgm:cxn modelId="{8BB4E20C-EA2A-4BC8-B6A1-434BC7732812}" type="presParOf" srcId="{6E68147D-A14F-4A39-9B2B-BE2CED7B09C3}" destId="{FE63F81C-B59F-4A48-A2E7-9D5AA68E5979}" srcOrd="0" destOrd="0" presId="urn:microsoft.com/office/officeart/2005/8/layout/radial5"/>
    <dgm:cxn modelId="{336D9CA7-95C5-4DC6-B7A8-2BDDA999FFFB}" type="presParOf" srcId="{184134EE-4560-4D22-9027-F197930A4874}" destId="{805441CC-AB31-4B1C-980B-78AA630BE1D5}" srcOrd="4" destOrd="0" presId="urn:microsoft.com/office/officeart/2005/8/layout/radial5"/>
    <dgm:cxn modelId="{81CC4FA2-5AD7-4159-ADB3-A008D645F669}" type="presParOf" srcId="{184134EE-4560-4D22-9027-F197930A4874}" destId="{91135339-BCD6-426D-B6AF-6F039F52B2B8}" srcOrd="5" destOrd="0" presId="urn:microsoft.com/office/officeart/2005/8/layout/radial5"/>
    <dgm:cxn modelId="{48C36B88-8472-4CDA-A847-788741EFD2D3}" type="presParOf" srcId="{91135339-BCD6-426D-B6AF-6F039F52B2B8}" destId="{155F5A86-214A-4627-8C0C-C3EBF3FB036E}" srcOrd="0" destOrd="0" presId="urn:microsoft.com/office/officeart/2005/8/layout/radial5"/>
    <dgm:cxn modelId="{3A23C04D-162B-4AFE-BF5B-6D2F32736395}" type="presParOf" srcId="{184134EE-4560-4D22-9027-F197930A4874}" destId="{8A6FD065-C3BE-466A-8473-FA6B6D405B1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4F28F3-ECD5-4965-A317-FD28ABE22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88BA67-D1B2-4D6B-A68C-FD3D8A5088C1}">
      <dgm:prSet phldrT="[文本]"/>
      <dgm:spPr/>
      <dgm:t>
        <a:bodyPr/>
        <a:lstStyle/>
        <a:p>
          <a:r>
            <a:rPr lang="en-US" altLang="zh-CN" dirty="0"/>
            <a:t>LOCK</a:t>
          </a:r>
          <a:endParaRPr lang="zh-CN" altLang="en-US" dirty="0"/>
        </a:p>
      </dgm:t>
    </dgm:pt>
    <dgm:pt modelId="{A028F1CE-2138-4A51-98E9-E2C5D50A5309}" type="parTrans" cxnId="{B942DDAB-5A04-421A-80A9-103025A6944E}">
      <dgm:prSet/>
      <dgm:spPr/>
      <dgm:t>
        <a:bodyPr/>
        <a:lstStyle/>
        <a:p>
          <a:endParaRPr lang="zh-CN" altLang="en-US"/>
        </a:p>
      </dgm:t>
    </dgm:pt>
    <dgm:pt modelId="{7EC69ACD-4A0F-4C1A-9804-84965A56385D}" type="sibTrans" cxnId="{B942DDAB-5A04-421A-80A9-103025A6944E}">
      <dgm:prSet/>
      <dgm:spPr/>
      <dgm:t>
        <a:bodyPr/>
        <a:lstStyle/>
        <a:p>
          <a:endParaRPr lang="zh-CN" altLang="en-US"/>
        </a:p>
      </dgm:t>
    </dgm:pt>
    <dgm:pt modelId="{457BBAFB-4F39-45CF-AB02-1F1948000878}">
      <dgm:prSet phldrT="[文本]"/>
      <dgm:spPr/>
      <dgm:t>
        <a:bodyPr/>
        <a:lstStyle/>
        <a:p>
          <a:r>
            <a:rPr lang="zh-CN" altLang="en-US" dirty="0"/>
            <a:t>互斥性</a:t>
          </a:r>
        </a:p>
      </dgm:t>
    </dgm:pt>
    <dgm:pt modelId="{E20BC972-9A79-49FD-BEC6-C87140E8B32D}" type="parTrans" cxnId="{95377CFF-285A-4A0C-8B6A-99EFBD6ECF73}">
      <dgm:prSet/>
      <dgm:spPr/>
      <dgm:t>
        <a:bodyPr/>
        <a:lstStyle/>
        <a:p>
          <a:endParaRPr lang="zh-CN" altLang="en-US"/>
        </a:p>
      </dgm:t>
    </dgm:pt>
    <dgm:pt modelId="{9B61845B-C781-4D40-BE59-11E30E9B3FEE}" type="sibTrans" cxnId="{95377CFF-285A-4A0C-8B6A-99EFBD6ECF73}">
      <dgm:prSet/>
      <dgm:spPr/>
      <dgm:t>
        <a:bodyPr/>
        <a:lstStyle/>
        <a:p>
          <a:endParaRPr lang="zh-CN" altLang="en-US"/>
        </a:p>
      </dgm:t>
    </dgm:pt>
    <dgm:pt modelId="{FD0ED42F-D7D6-45A8-8CCE-D9AD689BA682}">
      <dgm:prSet phldrT="[文本]"/>
      <dgm:spPr/>
      <dgm:t>
        <a:bodyPr/>
        <a:lstStyle/>
        <a:p>
          <a:r>
            <a:rPr lang="zh-CN" altLang="en-US" dirty="0"/>
            <a:t>原子性</a:t>
          </a:r>
        </a:p>
      </dgm:t>
    </dgm:pt>
    <dgm:pt modelId="{6064D15C-E2E9-47E2-B729-B14F3095C226}" type="parTrans" cxnId="{A99424CB-6557-423D-ADDC-B6CECE029001}">
      <dgm:prSet/>
      <dgm:spPr/>
      <dgm:t>
        <a:bodyPr/>
        <a:lstStyle/>
        <a:p>
          <a:endParaRPr lang="zh-CN" altLang="en-US"/>
        </a:p>
      </dgm:t>
    </dgm:pt>
    <dgm:pt modelId="{D3BCF219-3549-48BF-8F4C-FE7D0D1DB041}" type="sibTrans" cxnId="{A99424CB-6557-423D-ADDC-B6CECE029001}">
      <dgm:prSet/>
      <dgm:spPr/>
      <dgm:t>
        <a:bodyPr/>
        <a:lstStyle/>
        <a:p>
          <a:endParaRPr lang="zh-CN" altLang="en-US"/>
        </a:p>
      </dgm:t>
    </dgm:pt>
    <dgm:pt modelId="{7C143180-1D47-4B36-A3E4-D8ACF68070A3}">
      <dgm:prSet phldrT="[文本]"/>
      <dgm:spPr/>
      <dgm:t>
        <a:bodyPr/>
        <a:lstStyle/>
        <a:p>
          <a:r>
            <a:rPr lang="zh-CN" altLang="en-US" dirty="0"/>
            <a:t>防止死锁</a:t>
          </a:r>
        </a:p>
      </dgm:t>
    </dgm:pt>
    <dgm:pt modelId="{53BD07C0-1AB1-425F-B63C-B4DD03E8A8B8}" type="parTrans" cxnId="{DCB6D6C8-A306-4B2C-8531-2B5BB3D1FE8C}">
      <dgm:prSet/>
      <dgm:spPr/>
      <dgm:t>
        <a:bodyPr/>
        <a:lstStyle/>
        <a:p>
          <a:endParaRPr lang="zh-CN" altLang="en-US"/>
        </a:p>
      </dgm:t>
    </dgm:pt>
    <dgm:pt modelId="{4F1C655C-C862-4F03-A929-EA30D48FCA67}" type="sibTrans" cxnId="{DCB6D6C8-A306-4B2C-8531-2B5BB3D1FE8C}">
      <dgm:prSet/>
      <dgm:spPr/>
      <dgm:t>
        <a:bodyPr/>
        <a:lstStyle/>
        <a:p>
          <a:endParaRPr lang="zh-CN" altLang="en-US"/>
        </a:p>
      </dgm:t>
    </dgm:pt>
    <dgm:pt modelId="{0724D179-433F-4F6E-B53B-B40AEB5ADE3C}">
      <dgm:prSet phldrT="[文本]"/>
      <dgm:spPr/>
      <dgm:t>
        <a:bodyPr/>
        <a:lstStyle/>
        <a:p>
          <a:r>
            <a:rPr lang="zh-CN" altLang="en-US" dirty="0"/>
            <a:t>可重入</a:t>
          </a:r>
        </a:p>
      </dgm:t>
    </dgm:pt>
    <dgm:pt modelId="{5A816AB4-125A-4032-96DD-F24DB819DE28}" type="parTrans" cxnId="{3C06B1A7-2F63-4F5D-A3AE-C2A1C4C3C54F}">
      <dgm:prSet/>
      <dgm:spPr/>
      <dgm:t>
        <a:bodyPr/>
        <a:lstStyle/>
        <a:p>
          <a:endParaRPr lang="zh-CN" altLang="en-US"/>
        </a:p>
      </dgm:t>
    </dgm:pt>
    <dgm:pt modelId="{4538C415-CAFA-4164-B171-041F3D15679D}" type="sibTrans" cxnId="{3C06B1A7-2F63-4F5D-A3AE-C2A1C4C3C54F}">
      <dgm:prSet/>
      <dgm:spPr/>
      <dgm:t>
        <a:bodyPr/>
        <a:lstStyle/>
        <a:p>
          <a:endParaRPr lang="zh-CN" altLang="en-US"/>
        </a:p>
      </dgm:t>
    </dgm:pt>
    <dgm:pt modelId="{07C5A1C6-B1CA-4F28-8021-BD2ADA5FD77A}" type="pres">
      <dgm:prSet presAssocID="{824F28F3-ECD5-4965-A317-FD28ABE22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B0C0AD-5B58-4441-AD06-882BBA801EC0}" type="pres">
      <dgm:prSet presAssocID="{A788BA67-D1B2-4D6B-A68C-FD3D8A5088C1}" presName="hierRoot1" presStyleCnt="0">
        <dgm:presLayoutVars>
          <dgm:hierBranch val="init"/>
        </dgm:presLayoutVars>
      </dgm:prSet>
      <dgm:spPr/>
    </dgm:pt>
    <dgm:pt modelId="{EC889963-5D0C-48A2-A869-F9CCC6C14C1F}" type="pres">
      <dgm:prSet presAssocID="{A788BA67-D1B2-4D6B-A68C-FD3D8A5088C1}" presName="rootComposite1" presStyleCnt="0"/>
      <dgm:spPr/>
    </dgm:pt>
    <dgm:pt modelId="{1E190F01-6D21-42F2-9C60-F29D2CBBF4DA}" type="pres">
      <dgm:prSet presAssocID="{A788BA67-D1B2-4D6B-A68C-FD3D8A5088C1}" presName="rootText1" presStyleLbl="node0" presStyleIdx="0" presStyleCnt="1" custLinFactNeighborY="-75439">
        <dgm:presLayoutVars>
          <dgm:chPref val="3"/>
        </dgm:presLayoutVars>
      </dgm:prSet>
      <dgm:spPr/>
    </dgm:pt>
    <dgm:pt modelId="{98CD429B-5B15-45FB-89F0-5D20CF03F6EF}" type="pres">
      <dgm:prSet presAssocID="{A788BA67-D1B2-4D6B-A68C-FD3D8A5088C1}" presName="rootConnector1" presStyleLbl="node1" presStyleIdx="0" presStyleCnt="0"/>
      <dgm:spPr/>
    </dgm:pt>
    <dgm:pt modelId="{5A337401-CDD6-4508-AE89-C823FCC5071F}" type="pres">
      <dgm:prSet presAssocID="{A788BA67-D1B2-4D6B-A68C-FD3D8A5088C1}" presName="hierChild2" presStyleCnt="0"/>
      <dgm:spPr/>
    </dgm:pt>
    <dgm:pt modelId="{FDFEE6C7-718C-4817-A6AE-665AF324058F}" type="pres">
      <dgm:prSet presAssocID="{E20BC972-9A79-49FD-BEC6-C87140E8B32D}" presName="Name37" presStyleLbl="parChTrans1D2" presStyleIdx="0" presStyleCnt="4"/>
      <dgm:spPr/>
    </dgm:pt>
    <dgm:pt modelId="{CFADB20F-AB5E-4DE0-94B3-3B22F6339D4A}" type="pres">
      <dgm:prSet presAssocID="{457BBAFB-4F39-45CF-AB02-1F1948000878}" presName="hierRoot2" presStyleCnt="0">
        <dgm:presLayoutVars>
          <dgm:hierBranch val="init"/>
        </dgm:presLayoutVars>
      </dgm:prSet>
      <dgm:spPr/>
    </dgm:pt>
    <dgm:pt modelId="{EDEFDB71-D616-4F20-883B-0B2A33A17200}" type="pres">
      <dgm:prSet presAssocID="{457BBAFB-4F39-45CF-AB02-1F1948000878}" presName="rootComposite" presStyleCnt="0"/>
      <dgm:spPr/>
    </dgm:pt>
    <dgm:pt modelId="{E926371D-BEC5-4021-8C2C-34FA64950A08}" type="pres">
      <dgm:prSet presAssocID="{457BBAFB-4F39-45CF-AB02-1F1948000878}" presName="rootText" presStyleLbl="node2" presStyleIdx="0" presStyleCnt="4">
        <dgm:presLayoutVars>
          <dgm:chPref val="3"/>
        </dgm:presLayoutVars>
      </dgm:prSet>
      <dgm:spPr/>
    </dgm:pt>
    <dgm:pt modelId="{1A85EDDF-BF31-4369-9440-17ABE7373BF5}" type="pres">
      <dgm:prSet presAssocID="{457BBAFB-4F39-45CF-AB02-1F1948000878}" presName="rootConnector" presStyleLbl="node2" presStyleIdx="0" presStyleCnt="4"/>
      <dgm:spPr/>
    </dgm:pt>
    <dgm:pt modelId="{999B00A6-19B3-476C-B054-4C9EE3F882A7}" type="pres">
      <dgm:prSet presAssocID="{457BBAFB-4F39-45CF-AB02-1F1948000878}" presName="hierChild4" presStyleCnt="0"/>
      <dgm:spPr/>
    </dgm:pt>
    <dgm:pt modelId="{78D4E1FE-D32D-467D-A994-537E79AD0A87}" type="pres">
      <dgm:prSet presAssocID="{457BBAFB-4F39-45CF-AB02-1F1948000878}" presName="hierChild5" presStyleCnt="0"/>
      <dgm:spPr/>
    </dgm:pt>
    <dgm:pt modelId="{7C27B9A4-DC66-46FB-8E58-27327925F1D7}" type="pres">
      <dgm:prSet presAssocID="{6064D15C-E2E9-47E2-B729-B14F3095C226}" presName="Name37" presStyleLbl="parChTrans1D2" presStyleIdx="1" presStyleCnt="4"/>
      <dgm:spPr/>
    </dgm:pt>
    <dgm:pt modelId="{0A1500BF-8988-432F-9968-6B3300861F8B}" type="pres">
      <dgm:prSet presAssocID="{FD0ED42F-D7D6-45A8-8CCE-D9AD689BA682}" presName="hierRoot2" presStyleCnt="0">
        <dgm:presLayoutVars>
          <dgm:hierBranch val="init"/>
        </dgm:presLayoutVars>
      </dgm:prSet>
      <dgm:spPr/>
    </dgm:pt>
    <dgm:pt modelId="{CC24B136-0AB3-4021-AF38-A664F03AA61E}" type="pres">
      <dgm:prSet presAssocID="{FD0ED42F-D7D6-45A8-8CCE-D9AD689BA682}" presName="rootComposite" presStyleCnt="0"/>
      <dgm:spPr/>
    </dgm:pt>
    <dgm:pt modelId="{7886F63D-571B-4861-B1E6-763AE46E5FF7}" type="pres">
      <dgm:prSet presAssocID="{FD0ED42F-D7D6-45A8-8CCE-D9AD689BA682}" presName="rootText" presStyleLbl="node2" presStyleIdx="1" presStyleCnt="4">
        <dgm:presLayoutVars>
          <dgm:chPref val="3"/>
        </dgm:presLayoutVars>
      </dgm:prSet>
      <dgm:spPr/>
    </dgm:pt>
    <dgm:pt modelId="{1B0445F0-4992-49FA-B29C-270169534985}" type="pres">
      <dgm:prSet presAssocID="{FD0ED42F-D7D6-45A8-8CCE-D9AD689BA682}" presName="rootConnector" presStyleLbl="node2" presStyleIdx="1" presStyleCnt="4"/>
      <dgm:spPr/>
    </dgm:pt>
    <dgm:pt modelId="{B5054C00-FB2B-4C51-A7F8-D5647980ECCE}" type="pres">
      <dgm:prSet presAssocID="{FD0ED42F-D7D6-45A8-8CCE-D9AD689BA682}" presName="hierChild4" presStyleCnt="0"/>
      <dgm:spPr/>
    </dgm:pt>
    <dgm:pt modelId="{33C56897-153D-4D0E-9713-A00CDE53E8A7}" type="pres">
      <dgm:prSet presAssocID="{FD0ED42F-D7D6-45A8-8CCE-D9AD689BA682}" presName="hierChild5" presStyleCnt="0"/>
      <dgm:spPr/>
    </dgm:pt>
    <dgm:pt modelId="{E5FC313F-3277-4988-AE22-0E8717D95611}" type="pres">
      <dgm:prSet presAssocID="{53BD07C0-1AB1-425F-B63C-B4DD03E8A8B8}" presName="Name37" presStyleLbl="parChTrans1D2" presStyleIdx="2" presStyleCnt="4"/>
      <dgm:spPr/>
    </dgm:pt>
    <dgm:pt modelId="{15D0CC84-49EE-41C8-80D2-B057D36D3EB6}" type="pres">
      <dgm:prSet presAssocID="{7C143180-1D47-4B36-A3E4-D8ACF68070A3}" presName="hierRoot2" presStyleCnt="0">
        <dgm:presLayoutVars>
          <dgm:hierBranch val="init"/>
        </dgm:presLayoutVars>
      </dgm:prSet>
      <dgm:spPr/>
    </dgm:pt>
    <dgm:pt modelId="{0B2B607F-5A69-466E-9E40-F517E6EDE09D}" type="pres">
      <dgm:prSet presAssocID="{7C143180-1D47-4B36-A3E4-D8ACF68070A3}" presName="rootComposite" presStyleCnt="0"/>
      <dgm:spPr/>
    </dgm:pt>
    <dgm:pt modelId="{B54F1199-C6C8-431C-B023-34D3343C953B}" type="pres">
      <dgm:prSet presAssocID="{7C143180-1D47-4B36-A3E4-D8ACF68070A3}" presName="rootText" presStyleLbl="node2" presStyleIdx="2" presStyleCnt="4">
        <dgm:presLayoutVars>
          <dgm:chPref val="3"/>
        </dgm:presLayoutVars>
      </dgm:prSet>
      <dgm:spPr/>
    </dgm:pt>
    <dgm:pt modelId="{11CCB7B4-863F-440B-9A8C-9D7CC6A87E6A}" type="pres">
      <dgm:prSet presAssocID="{7C143180-1D47-4B36-A3E4-D8ACF68070A3}" presName="rootConnector" presStyleLbl="node2" presStyleIdx="2" presStyleCnt="4"/>
      <dgm:spPr/>
    </dgm:pt>
    <dgm:pt modelId="{A1BB4054-D3A2-44B6-8FE8-826CF4592BA8}" type="pres">
      <dgm:prSet presAssocID="{7C143180-1D47-4B36-A3E4-D8ACF68070A3}" presName="hierChild4" presStyleCnt="0"/>
      <dgm:spPr/>
    </dgm:pt>
    <dgm:pt modelId="{7C2D3B4D-6375-4E70-83BB-58870CEEDDFC}" type="pres">
      <dgm:prSet presAssocID="{7C143180-1D47-4B36-A3E4-D8ACF68070A3}" presName="hierChild5" presStyleCnt="0"/>
      <dgm:spPr/>
    </dgm:pt>
    <dgm:pt modelId="{842E3B5C-B112-4CF2-AA0F-6B2B26A497F0}" type="pres">
      <dgm:prSet presAssocID="{5A816AB4-125A-4032-96DD-F24DB819DE28}" presName="Name37" presStyleLbl="parChTrans1D2" presStyleIdx="3" presStyleCnt="4"/>
      <dgm:spPr/>
    </dgm:pt>
    <dgm:pt modelId="{5D930AA4-B008-495E-ADA9-C786285D8A12}" type="pres">
      <dgm:prSet presAssocID="{0724D179-433F-4F6E-B53B-B40AEB5ADE3C}" presName="hierRoot2" presStyleCnt="0">
        <dgm:presLayoutVars>
          <dgm:hierBranch val="init"/>
        </dgm:presLayoutVars>
      </dgm:prSet>
      <dgm:spPr/>
    </dgm:pt>
    <dgm:pt modelId="{1497B4C5-E035-4955-8DE8-5389DC04BD91}" type="pres">
      <dgm:prSet presAssocID="{0724D179-433F-4F6E-B53B-B40AEB5ADE3C}" presName="rootComposite" presStyleCnt="0"/>
      <dgm:spPr/>
    </dgm:pt>
    <dgm:pt modelId="{0F037526-E139-41C9-858F-CFE052ECEBCD}" type="pres">
      <dgm:prSet presAssocID="{0724D179-433F-4F6E-B53B-B40AEB5ADE3C}" presName="rootText" presStyleLbl="node2" presStyleIdx="3" presStyleCnt="4">
        <dgm:presLayoutVars>
          <dgm:chPref val="3"/>
        </dgm:presLayoutVars>
      </dgm:prSet>
      <dgm:spPr/>
    </dgm:pt>
    <dgm:pt modelId="{4818BFBA-ADA9-48AF-B2F0-2693FE1A70CF}" type="pres">
      <dgm:prSet presAssocID="{0724D179-433F-4F6E-B53B-B40AEB5ADE3C}" presName="rootConnector" presStyleLbl="node2" presStyleIdx="3" presStyleCnt="4"/>
      <dgm:spPr/>
    </dgm:pt>
    <dgm:pt modelId="{17D78E5E-1088-43B2-B7B4-26C6C26DA568}" type="pres">
      <dgm:prSet presAssocID="{0724D179-433F-4F6E-B53B-B40AEB5ADE3C}" presName="hierChild4" presStyleCnt="0"/>
      <dgm:spPr/>
    </dgm:pt>
    <dgm:pt modelId="{C390ABF0-4EB3-4274-A911-506AFB2C87D3}" type="pres">
      <dgm:prSet presAssocID="{0724D179-433F-4F6E-B53B-B40AEB5ADE3C}" presName="hierChild5" presStyleCnt="0"/>
      <dgm:spPr/>
    </dgm:pt>
    <dgm:pt modelId="{927FA73B-16EB-4616-B05D-8312AF59BE2C}" type="pres">
      <dgm:prSet presAssocID="{A788BA67-D1B2-4D6B-A68C-FD3D8A5088C1}" presName="hierChild3" presStyleCnt="0"/>
      <dgm:spPr/>
    </dgm:pt>
  </dgm:ptLst>
  <dgm:cxnLst>
    <dgm:cxn modelId="{67E1F10B-44EB-485E-B9DB-AC4F052B0841}" type="presOf" srcId="{0724D179-433F-4F6E-B53B-B40AEB5ADE3C}" destId="{0F037526-E139-41C9-858F-CFE052ECEBCD}" srcOrd="0" destOrd="0" presId="urn:microsoft.com/office/officeart/2005/8/layout/orgChart1"/>
    <dgm:cxn modelId="{122AEB0F-82B8-433D-AB8F-7356EAC689EA}" type="presOf" srcId="{FD0ED42F-D7D6-45A8-8CCE-D9AD689BA682}" destId="{7886F63D-571B-4861-B1E6-763AE46E5FF7}" srcOrd="0" destOrd="0" presId="urn:microsoft.com/office/officeart/2005/8/layout/orgChart1"/>
    <dgm:cxn modelId="{FCCE1C2E-AD25-4886-A8E8-87AA041D0C3B}" type="presOf" srcId="{457BBAFB-4F39-45CF-AB02-1F1948000878}" destId="{E926371D-BEC5-4021-8C2C-34FA64950A08}" srcOrd="0" destOrd="0" presId="urn:microsoft.com/office/officeart/2005/8/layout/orgChart1"/>
    <dgm:cxn modelId="{3AC94146-E3B5-4A58-999E-1F739F64C402}" type="presOf" srcId="{7C143180-1D47-4B36-A3E4-D8ACF68070A3}" destId="{B54F1199-C6C8-431C-B023-34D3343C953B}" srcOrd="0" destOrd="0" presId="urn:microsoft.com/office/officeart/2005/8/layout/orgChart1"/>
    <dgm:cxn modelId="{05333F4D-464B-49C5-B754-C28C1E744283}" type="presOf" srcId="{7C143180-1D47-4B36-A3E4-D8ACF68070A3}" destId="{11CCB7B4-863F-440B-9A8C-9D7CC6A87E6A}" srcOrd="1" destOrd="0" presId="urn:microsoft.com/office/officeart/2005/8/layout/orgChart1"/>
    <dgm:cxn modelId="{717A2B73-5CD5-4716-9EC8-7D03884CB519}" type="presOf" srcId="{A788BA67-D1B2-4D6B-A68C-FD3D8A5088C1}" destId="{98CD429B-5B15-45FB-89F0-5D20CF03F6EF}" srcOrd="1" destOrd="0" presId="urn:microsoft.com/office/officeart/2005/8/layout/orgChart1"/>
    <dgm:cxn modelId="{51172454-1F15-459F-87E6-DD90159758DB}" type="presOf" srcId="{5A816AB4-125A-4032-96DD-F24DB819DE28}" destId="{842E3B5C-B112-4CF2-AA0F-6B2B26A497F0}" srcOrd="0" destOrd="0" presId="urn:microsoft.com/office/officeart/2005/8/layout/orgChart1"/>
    <dgm:cxn modelId="{CCC18F54-B88A-4995-84DA-5E4C8C4B2B5A}" type="presOf" srcId="{E20BC972-9A79-49FD-BEC6-C87140E8B32D}" destId="{FDFEE6C7-718C-4817-A6AE-665AF324058F}" srcOrd="0" destOrd="0" presId="urn:microsoft.com/office/officeart/2005/8/layout/orgChart1"/>
    <dgm:cxn modelId="{6BA7C879-72E2-43D5-99E3-86CC20B5F122}" type="presOf" srcId="{457BBAFB-4F39-45CF-AB02-1F1948000878}" destId="{1A85EDDF-BF31-4369-9440-17ABE7373BF5}" srcOrd="1" destOrd="0" presId="urn:microsoft.com/office/officeart/2005/8/layout/orgChart1"/>
    <dgm:cxn modelId="{6BFF7A82-9B01-4C62-975A-C0DC4114D763}" type="presOf" srcId="{824F28F3-ECD5-4965-A317-FD28ABE22E56}" destId="{07C5A1C6-B1CA-4F28-8021-BD2ADA5FD77A}" srcOrd="0" destOrd="0" presId="urn:microsoft.com/office/officeart/2005/8/layout/orgChart1"/>
    <dgm:cxn modelId="{48FCB682-2FF3-4CC3-87AA-64246719F014}" type="presOf" srcId="{FD0ED42F-D7D6-45A8-8CCE-D9AD689BA682}" destId="{1B0445F0-4992-49FA-B29C-270169534985}" srcOrd="1" destOrd="0" presId="urn:microsoft.com/office/officeart/2005/8/layout/orgChart1"/>
    <dgm:cxn modelId="{18400AA7-3858-4152-B89B-3FCC6A84F5C8}" type="presOf" srcId="{0724D179-433F-4F6E-B53B-B40AEB5ADE3C}" destId="{4818BFBA-ADA9-48AF-B2F0-2693FE1A70CF}" srcOrd="1" destOrd="0" presId="urn:microsoft.com/office/officeart/2005/8/layout/orgChart1"/>
    <dgm:cxn modelId="{3C06B1A7-2F63-4F5D-A3AE-C2A1C4C3C54F}" srcId="{A788BA67-D1B2-4D6B-A68C-FD3D8A5088C1}" destId="{0724D179-433F-4F6E-B53B-B40AEB5ADE3C}" srcOrd="3" destOrd="0" parTransId="{5A816AB4-125A-4032-96DD-F24DB819DE28}" sibTransId="{4538C415-CAFA-4164-B171-041F3D15679D}"/>
    <dgm:cxn modelId="{B942DDAB-5A04-421A-80A9-103025A6944E}" srcId="{824F28F3-ECD5-4965-A317-FD28ABE22E56}" destId="{A788BA67-D1B2-4D6B-A68C-FD3D8A5088C1}" srcOrd="0" destOrd="0" parTransId="{A028F1CE-2138-4A51-98E9-E2C5D50A5309}" sibTransId="{7EC69ACD-4A0F-4C1A-9804-84965A56385D}"/>
    <dgm:cxn modelId="{AEDB4EAD-B6EE-4F5B-9D04-A9C3CF1BBED4}" type="presOf" srcId="{53BD07C0-1AB1-425F-B63C-B4DD03E8A8B8}" destId="{E5FC313F-3277-4988-AE22-0E8717D95611}" srcOrd="0" destOrd="0" presId="urn:microsoft.com/office/officeart/2005/8/layout/orgChart1"/>
    <dgm:cxn modelId="{DCB6D6C8-A306-4B2C-8531-2B5BB3D1FE8C}" srcId="{A788BA67-D1B2-4D6B-A68C-FD3D8A5088C1}" destId="{7C143180-1D47-4B36-A3E4-D8ACF68070A3}" srcOrd="2" destOrd="0" parTransId="{53BD07C0-1AB1-425F-B63C-B4DD03E8A8B8}" sibTransId="{4F1C655C-C862-4F03-A929-EA30D48FCA67}"/>
    <dgm:cxn modelId="{A99424CB-6557-423D-ADDC-B6CECE029001}" srcId="{A788BA67-D1B2-4D6B-A68C-FD3D8A5088C1}" destId="{FD0ED42F-D7D6-45A8-8CCE-D9AD689BA682}" srcOrd="1" destOrd="0" parTransId="{6064D15C-E2E9-47E2-B729-B14F3095C226}" sibTransId="{D3BCF219-3549-48BF-8F4C-FE7D0D1DB041}"/>
    <dgm:cxn modelId="{B7E30DD0-90FB-4F0F-BBF5-5CAAE1870C8B}" type="presOf" srcId="{6064D15C-E2E9-47E2-B729-B14F3095C226}" destId="{7C27B9A4-DC66-46FB-8E58-27327925F1D7}" srcOrd="0" destOrd="0" presId="urn:microsoft.com/office/officeart/2005/8/layout/orgChart1"/>
    <dgm:cxn modelId="{6DD8A7F3-D273-4CCC-9F5A-CA988707D96F}" type="presOf" srcId="{A788BA67-D1B2-4D6B-A68C-FD3D8A5088C1}" destId="{1E190F01-6D21-42F2-9C60-F29D2CBBF4DA}" srcOrd="0" destOrd="0" presId="urn:microsoft.com/office/officeart/2005/8/layout/orgChart1"/>
    <dgm:cxn modelId="{95377CFF-285A-4A0C-8B6A-99EFBD6ECF73}" srcId="{A788BA67-D1B2-4D6B-A68C-FD3D8A5088C1}" destId="{457BBAFB-4F39-45CF-AB02-1F1948000878}" srcOrd="0" destOrd="0" parTransId="{E20BC972-9A79-49FD-BEC6-C87140E8B32D}" sibTransId="{9B61845B-C781-4D40-BE59-11E30E9B3FEE}"/>
    <dgm:cxn modelId="{AEE3F4B6-AA46-4FA7-9947-114D270ACD47}" type="presParOf" srcId="{07C5A1C6-B1CA-4F28-8021-BD2ADA5FD77A}" destId="{98B0C0AD-5B58-4441-AD06-882BBA801EC0}" srcOrd="0" destOrd="0" presId="urn:microsoft.com/office/officeart/2005/8/layout/orgChart1"/>
    <dgm:cxn modelId="{99BF9D69-245A-487C-8D50-72CEFF6A554B}" type="presParOf" srcId="{98B0C0AD-5B58-4441-AD06-882BBA801EC0}" destId="{EC889963-5D0C-48A2-A869-F9CCC6C14C1F}" srcOrd="0" destOrd="0" presId="urn:microsoft.com/office/officeart/2005/8/layout/orgChart1"/>
    <dgm:cxn modelId="{BEEFCF1C-01D2-4901-8C58-D9411EA18429}" type="presParOf" srcId="{EC889963-5D0C-48A2-A869-F9CCC6C14C1F}" destId="{1E190F01-6D21-42F2-9C60-F29D2CBBF4DA}" srcOrd="0" destOrd="0" presId="urn:microsoft.com/office/officeart/2005/8/layout/orgChart1"/>
    <dgm:cxn modelId="{6C0FEC80-81DA-4EE9-9F11-33E1F0E6671B}" type="presParOf" srcId="{EC889963-5D0C-48A2-A869-F9CCC6C14C1F}" destId="{98CD429B-5B15-45FB-89F0-5D20CF03F6EF}" srcOrd="1" destOrd="0" presId="urn:microsoft.com/office/officeart/2005/8/layout/orgChart1"/>
    <dgm:cxn modelId="{4C084562-E69D-4ACD-8156-B246CBC22432}" type="presParOf" srcId="{98B0C0AD-5B58-4441-AD06-882BBA801EC0}" destId="{5A337401-CDD6-4508-AE89-C823FCC5071F}" srcOrd="1" destOrd="0" presId="urn:microsoft.com/office/officeart/2005/8/layout/orgChart1"/>
    <dgm:cxn modelId="{DD725B82-D67B-4875-8405-BA2B3BB7AC63}" type="presParOf" srcId="{5A337401-CDD6-4508-AE89-C823FCC5071F}" destId="{FDFEE6C7-718C-4817-A6AE-665AF324058F}" srcOrd="0" destOrd="0" presId="urn:microsoft.com/office/officeart/2005/8/layout/orgChart1"/>
    <dgm:cxn modelId="{DC76CA3A-9E89-4008-A411-CEEB100FDEED}" type="presParOf" srcId="{5A337401-CDD6-4508-AE89-C823FCC5071F}" destId="{CFADB20F-AB5E-4DE0-94B3-3B22F6339D4A}" srcOrd="1" destOrd="0" presId="urn:microsoft.com/office/officeart/2005/8/layout/orgChart1"/>
    <dgm:cxn modelId="{F9CBFB41-95A6-4CF4-A790-9FDBFA627469}" type="presParOf" srcId="{CFADB20F-AB5E-4DE0-94B3-3B22F6339D4A}" destId="{EDEFDB71-D616-4F20-883B-0B2A33A17200}" srcOrd="0" destOrd="0" presId="urn:microsoft.com/office/officeart/2005/8/layout/orgChart1"/>
    <dgm:cxn modelId="{D5D236F5-8A6C-4A6F-A0B5-3EE47CB8B06A}" type="presParOf" srcId="{EDEFDB71-D616-4F20-883B-0B2A33A17200}" destId="{E926371D-BEC5-4021-8C2C-34FA64950A08}" srcOrd="0" destOrd="0" presId="urn:microsoft.com/office/officeart/2005/8/layout/orgChart1"/>
    <dgm:cxn modelId="{9EEDA72A-F9E4-4F04-9CBC-76DD2DDD6676}" type="presParOf" srcId="{EDEFDB71-D616-4F20-883B-0B2A33A17200}" destId="{1A85EDDF-BF31-4369-9440-17ABE7373BF5}" srcOrd="1" destOrd="0" presId="urn:microsoft.com/office/officeart/2005/8/layout/orgChart1"/>
    <dgm:cxn modelId="{5F1D9339-8656-42AF-92D9-572701F4BB2E}" type="presParOf" srcId="{CFADB20F-AB5E-4DE0-94B3-3B22F6339D4A}" destId="{999B00A6-19B3-476C-B054-4C9EE3F882A7}" srcOrd="1" destOrd="0" presId="urn:microsoft.com/office/officeart/2005/8/layout/orgChart1"/>
    <dgm:cxn modelId="{60ADDED8-F5C9-4009-98F8-B1D5F330CD18}" type="presParOf" srcId="{CFADB20F-AB5E-4DE0-94B3-3B22F6339D4A}" destId="{78D4E1FE-D32D-467D-A994-537E79AD0A87}" srcOrd="2" destOrd="0" presId="urn:microsoft.com/office/officeart/2005/8/layout/orgChart1"/>
    <dgm:cxn modelId="{78497F82-5A32-4281-9AF8-A9D0472BC28C}" type="presParOf" srcId="{5A337401-CDD6-4508-AE89-C823FCC5071F}" destId="{7C27B9A4-DC66-46FB-8E58-27327925F1D7}" srcOrd="2" destOrd="0" presId="urn:microsoft.com/office/officeart/2005/8/layout/orgChart1"/>
    <dgm:cxn modelId="{3E56502C-DD2D-43B3-B9A3-95441F200566}" type="presParOf" srcId="{5A337401-CDD6-4508-AE89-C823FCC5071F}" destId="{0A1500BF-8988-432F-9968-6B3300861F8B}" srcOrd="3" destOrd="0" presId="urn:microsoft.com/office/officeart/2005/8/layout/orgChart1"/>
    <dgm:cxn modelId="{5C121DE8-076E-435E-92A6-85FE07679668}" type="presParOf" srcId="{0A1500BF-8988-432F-9968-6B3300861F8B}" destId="{CC24B136-0AB3-4021-AF38-A664F03AA61E}" srcOrd="0" destOrd="0" presId="urn:microsoft.com/office/officeart/2005/8/layout/orgChart1"/>
    <dgm:cxn modelId="{0FDC03BC-E9F4-47F6-B959-D601A16D97B8}" type="presParOf" srcId="{CC24B136-0AB3-4021-AF38-A664F03AA61E}" destId="{7886F63D-571B-4861-B1E6-763AE46E5FF7}" srcOrd="0" destOrd="0" presId="urn:microsoft.com/office/officeart/2005/8/layout/orgChart1"/>
    <dgm:cxn modelId="{A2F59AEF-851A-4193-89D2-8F1E3464ADE6}" type="presParOf" srcId="{CC24B136-0AB3-4021-AF38-A664F03AA61E}" destId="{1B0445F0-4992-49FA-B29C-270169534985}" srcOrd="1" destOrd="0" presId="urn:microsoft.com/office/officeart/2005/8/layout/orgChart1"/>
    <dgm:cxn modelId="{3FFC116D-3A9D-4BC4-9144-BF1A73404E8A}" type="presParOf" srcId="{0A1500BF-8988-432F-9968-6B3300861F8B}" destId="{B5054C00-FB2B-4C51-A7F8-D5647980ECCE}" srcOrd="1" destOrd="0" presId="urn:microsoft.com/office/officeart/2005/8/layout/orgChart1"/>
    <dgm:cxn modelId="{CE59E155-FA8F-4E2B-A34F-0F07CE7D63FD}" type="presParOf" srcId="{0A1500BF-8988-432F-9968-6B3300861F8B}" destId="{33C56897-153D-4D0E-9713-A00CDE53E8A7}" srcOrd="2" destOrd="0" presId="urn:microsoft.com/office/officeart/2005/8/layout/orgChart1"/>
    <dgm:cxn modelId="{7770384C-96DC-417A-843B-498AC2428CD6}" type="presParOf" srcId="{5A337401-CDD6-4508-AE89-C823FCC5071F}" destId="{E5FC313F-3277-4988-AE22-0E8717D95611}" srcOrd="4" destOrd="0" presId="urn:microsoft.com/office/officeart/2005/8/layout/orgChart1"/>
    <dgm:cxn modelId="{5E5A843D-E699-4D8D-9698-7BCE182B319E}" type="presParOf" srcId="{5A337401-CDD6-4508-AE89-C823FCC5071F}" destId="{15D0CC84-49EE-41C8-80D2-B057D36D3EB6}" srcOrd="5" destOrd="0" presId="urn:microsoft.com/office/officeart/2005/8/layout/orgChart1"/>
    <dgm:cxn modelId="{6D7DBA37-C730-4B0B-BE59-92D28B24D798}" type="presParOf" srcId="{15D0CC84-49EE-41C8-80D2-B057D36D3EB6}" destId="{0B2B607F-5A69-466E-9E40-F517E6EDE09D}" srcOrd="0" destOrd="0" presId="urn:microsoft.com/office/officeart/2005/8/layout/orgChart1"/>
    <dgm:cxn modelId="{5C19568F-00F3-4211-9161-46ADA6454C61}" type="presParOf" srcId="{0B2B607F-5A69-466E-9E40-F517E6EDE09D}" destId="{B54F1199-C6C8-431C-B023-34D3343C953B}" srcOrd="0" destOrd="0" presId="urn:microsoft.com/office/officeart/2005/8/layout/orgChart1"/>
    <dgm:cxn modelId="{7E86B313-EBC4-4890-A0C7-2F565306D80E}" type="presParOf" srcId="{0B2B607F-5A69-466E-9E40-F517E6EDE09D}" destId="{11CCB7B4-863F-440B-9A8C-9D7CC6A87E6A}" srcOrd="1" destOrd="0" presId="urn:microsoft.com/office/officeart/2005/8/layout/orgChart1"/>
    <dgm:cxn modelId="{D865466C-C883-4BCD-9998-E643534589F4}" type="presParOf" srcId="{15D0CC84-49EE-41C8-80D2-B057D36D3EB6}" destId="{A1BB4054-D3A2-44B6-8FE8-826CF4592BA8}" srcOrd="1" destOrd="0" presId="urn:microsoft.com/office/officeart/2005/8/layout/orgChart1"/>
    <dgm:cxn modelId="{869024E4-FEDA-4A4C-AAD6-29DBB77358B3}" type="presParOf" srcId="{15D0CC84-49EE-41C8-80D2-B057D36D3EB6}" destId="{7C2D3B4D-6375-4E70-83BB-58870CEEDDFC}" srcOrd="2" destOrd="0" presId="urn:microsoft.com/office/officeart/2005/8/layout/orgChart1"/>
    <dgm:cxn modelId="{75566FF9-51D2-43C6-AB67-A5092C58DCB9}" type="presParOf" srcId="{5A337401-CDD6-4508-AE89-C823FCC5071F}" destId="{842E3B5C-B112-4CF2-AA0F-6B2B26A497F0}" srcOrd="6" destOrd="0" presId="urn:microsoft.com/office/officeart/2005/8/layout/orgChart1"/>
    <dgm:cxn modelId="{CAD5ACDB-7D36-4EF6-8071-8341C8BF4739}" type="presParOf" srcId="{5A337401-CDD6-4508-AE89-C823FCC5071F}" destId="{5D930AA4-B008-495E-ADA9-C786285D8A12}" srcOrd="7" destOrd="0" presId="urn:microsoft.com/office/officeart/2005/8/layout/orgChart1"/>
    <dgm:cxn modelId="{CAD227CF-A6CD-46B2-B71B-D6752CC39F6D}" type="presParOf" srcId="{5D930AA4-B008-495E-ADA9-C786285D8A12}" destId="{1497B4C5-E035-4955-8DE8-5389DC04BD91}" srcOrd="0" destOrd="0" presId="urn:microsoft.com/office/officeart/2005/8/layout/orgChart1"/>
    <dgm:cxn modelId="{CB840CF2-F84D-4818-A296-E1E68D2172DC}" type="presParOf" srcId="{1497B4C5-E035-4955-8DE8-5389DC04BD91}" destId="{0F037526-E139-41C9-858F-CFE052ECEBCD}" srcOrd="0" destOrd="0" presId="urn:microsoft.com/office/officeart/2005/8/layout/orgChart1"/>
    <dgm:cxn modelId="{07280E1B-29F4-4DD4-8C8F-5227C6732F2D}" type="presParOf" srcId="{1497B4C5-E035-4955-8DE8-5389DC04BD91}" destId="{4818BFBA-ADA9-48AF-B2F0-2693FE1A70CF}" srcOrd="1" destOrd="0" presId="urn:microsoft.com/office/officeart/2005/8/layout/orgChart1"/>
    <dgm:cxn modelId="{D00B6F7A-9E22-44BB-8D4A-021F0A37D9C7}" type="presParOf" srcId="{5D930AA4-B008-495E-ADA9-C786285D8A12}" destId="{17D78E5E-1088-43B2-B7B4-26C6C26DA568}" srcOrd="1" destOrd="0" presId="urn:microsoft.com/office/officeart/2005/8/layout/orgChart1"/>
    <dgm:cxn modelId="{480E4AC6-B628-4D31-953F-7320EB0478CB}" type="presParOf" srcId="{5D930AA4-B008-495E-ADA9-C786285D8A12}" destId="{C390ABF0-4EB3-4274-A911-506AFB2C87D3}" srcOrd="2" destOrd="0" presId="urn:microsoft.com/office/officeart/2005/8/layout/orgChart1"/>
    <dgm:cxn modelId="{CE7A877E-D997-4CC8-A253-8C30834E7B46}" type="presParOf" srcId="{98B0C0AD-5B58-4441-AD06-882BBA801EC0}" destId="{927FA73B-16EB-4616-B05D-8312AF59BE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15510B-837C-446F-85A4-A44FA0BE18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C3DD3D-4F96-4BDE-A831-86D9961BE750}">
      <dgm:prSet phldrT="[文本]"/>
      <dgm:spPr/>
      <dgm:t>
        <a:bodyPr/>
        <a:lstStyle/>
        <a:p>
          <a:r>
            <a:rPr lang="zh-CN" altLang="en-US" sz="2400" dirty="0"/>
            <a:t>加锁</a:t>
          </a:r>
        </a:p>
      </dgm:t>
    </dgm:pt>
    <dgm:pt modelId="{1D57FB05-C909-4006-B476-2403526D150B}" type="parTrans" cxnId="{A42F7382-79F7-456E-B176-14325CE1EE94}">
      <dgm:prSet/>
      <dgm:spPr/>
      <dgm:t>
        <a:bodyPr/>
        <a:lstStyle/>
        <a:p>
          <a:endParaRPr lang="zh-CN" altLang="en-US"/>
        </a:p>
      </dgm:t>
    </dgm:pt>
    <dgm:pt modelId="{CEE33C6E-D71A-4BE3-A33D-36D448F6C5B8}" type="sibTrans" cxnId="{A42F7382-79F7-456E-B176-14325CE1EE94}">
      <dgm:prSet/>
      <dgm:spPr/>
      <dgm:t>
        <a:bodyPr/>
        <a:lstStyle/>
        <a:p>
          <a:endParaRPr lang="zh-CN" altLang="en-US"/>
        </a:p>
      </dgm:t>
    </dgm:pt>
    <dgm:pt modelId="{91F80861-6D0C-4435-B23F-5D410C14BA6E}">
      <dgm:prSet phldrT="[文本]" custT="1"/>
      <dgm:spPr/>
      <dgm:t>
        <a:bodyPr/>
        <a:lstStyle/>
        <a:p>
          <a:r>
            <a:rPr lang="en-US" altLang="zh-CN" sz="1800" dirty="0"/>
            <a:t>SET key </a:t>
          </a:r>
          <a:r>
            <a:rPr lang="en-US" altLang="zh-CN" sz="1800" dirty="0" err="1"/>
            <a:t>random_value</a:t>
          </a:r>
          <a:r>
            <a:rPr lang="en-US" altLang="zh-CN" sz="1800" dirty="0"/>
            <a:t> </a:t>
          </a:r>
          <a:r>
            <a:rPr lang="en-US" altLang="zh-CN" sz="1800" b="1" dirty="0">
              <a:solidFill>
                <a:srgbClr val="FF0000"/>
              </a:solidFill>
            </a:rPr>
            <a:t>NX</a:t>
          </a:r>
          <a:r>
            <a:rPr lang="en-US" altLang="zh-CN" sz="1800" b="1" dirty="0"/>
            <a:t> </a:t>
          </a:r>
          <a:r>
            <a:rPr lang="en-US" altLang="zh-CN" sz="1800" b="1" dirty="0">
              <a:solidFill>
                <a:srgbClr val="FF0000"/>
              </a:solidFill>
            </a:rPr>
            <a:t>PX</a:t>
          </a:r>
          <a:r>
            <a:rPr lang="en-US" altLang="zh-CN" sz="1800" b="1" dirty="0"/>
            <a:t> </a:t>
          </a:r>
          <a:r>
            <a:rPr lang="en-US" altLang="zh-CN" sz="1800" dirty="0"/>
            <a:t>5000</a:t>
          </a:r>
          <a:endParaRPr lang="zh-CN" altLang="en-US" sz="1800" dirty="0"/>
        </a:p>
      </dgm:t>
    </dgm:pt>
    <dgm:pt modelId="{008E313F-7304-4CFB-BD49-A86213FD406B}" type="parTrans" cxnId="{85CC4BA8-6A15-48A6-8F0E-3C1D241BB243}">
      <dgm:prSet/>
      <dgm:spPr/>
      <dgm:t>
        <a:bodyPr/>
        <a:lstStyle/>
        <a:p>
          <a:endParaRPr lang="zh-CN" altLang="en-US"/>
        </a:p>
      </dgm:t>
    </dgm:pt>
    <dgm:pt modelId="{DCD9D66B-CB42-4B60-A383-60BBC1098ABB}" type="sibTrans" cxnId="{85CC4BA8-6A15-48A6-8F0E-3C1D241BB243}">
      <dgm:prSet/>
      <dgm:spPr/>
      <dgm:t>
        <a:bodyPr/>
        <a:lstStyle/>
        <a:p>
          <a:endParaRPr lang="zh-CN" altLang="en-US"/>
        </a:p>
      </dgm:t>
    </dgm:pt>
    <dgm:pt modelId="{9CCBCF0F-4A64-4C6B-B967-FA80C4A243BF}">
      <dgm:prSet phldrT="[文本]" custT="1"/>
      <dgm:spPr/>
      <dgm:t>
        <a:bodyPr/>
        <a:lstStyle/>
        <a:p>
          <a:r>
            <a:rPr lang="zh-CN" altLang="en-US" sz="2400" dirty="0"/>
            <a:t>解锁</a:t>
          </a:r>
        </a:p>
      </dgm:t>
    </dgm:pt>
    <dgm:pt modelId="{AC520F33-38C8-429B-9A1E-E30EBC3D5260}" type="parTrans" cxnId="{3E958E7F-F644-4622-A203-9D6BFB0A0BEB}">
      <dgm:prSet/>
      <dgm:spPr/>
      <dgm:t>
        <a:bodyPr/>
        <a:lstStyle/>
        <a:p>
          <a:endParaRPr lang="zh-CN" altLang="en-US"/>
        </a:p>
      </dgm:t>
    </dgm:pt>
    <dgm:pt modelId="{4E291767-B7DD-4E75-9261-1647262309AA}" type="sibTrans" cxnId="{3E958E7F-F644-4622-A203-9D6BFB0A0BEB}">
      <dgm:prSet/>
      <dgm:spPr/>
      <dgm:t>
        <a:bodyPr/>
        <a:lstStyle/>
        <a:p>
          <a:endParaRPr lang="zh-CN" altLang="en-US"/>
        </a:p>
      </dgm:t>
    </dgm:pt>
    <dgm:pt modelId="{1B5D8916-045D-40F3-B584-672FFB8769D8}">
      <dgm:prSet phldrT="[文本]" custT="1"/>
      <dgm:spPr/>
      <dgm:t>
        <a:bodyPr/>
        <a:lstStyle/>
        <a:p>
          <a:r>
            <a:rPr lang="en-US" altLang="zh-CN" sz="1800" dirty="0"/>
            <a:t>DEL key</a:t>
          </a:r>
          <a:endParaRPr lang="zh-CN" altLang="en-US" sz="1800" dirty="0"/>
        </a:p>
      </dgm:t>
    </dgm:pt>
    <dgm:pt modelId="{15D4E156-A286-4FD9-A672-6DE949140D16}" type="parTrans" cxnId="{A5D00991-ED71-43ED-A4DE-9E4DC58AB4BC}">
      <dgm:prSet/>
      <dgm:spPr/>
      <dgm:t>
        <a:bodyPr/>
        <a:lstStyle/>
        <a:p>
          <a:endParaRPr lang="zh-CN" altLang="en-US"/>
        </a:p>
      </dgm:t>
    </dgm:pt>
    <dgm:pt modelId="{19902830-93AE-41DA-A6CC-122D728C0824}" type="sibTrans" cxnId="{A5D00991-ED71-43ED-A4DE-9E4DC58AB4BC}">
      <dgm:prSet/>
      <dgm:spPr/>
      <dgm:t>
        <a:bodyPr/>
        <a:lstStyle/>
        <a:p>
          <a:endParaRPr lang="zh-CN" altLang="en-US"/>
        </a:p>
      </dgm:t>
    </dgm:pt>
    <dgm:pt modelId="{DE8108B0-1F11-4FC1-87E3-3DF6773B464A}">
      <dgm:prSet phldrT="[文本]" custT="1"/>
      <dgm:spPr/>
      <dgm:t>
        <a:bodyPr/>
        <a:lstStyle/>
        <a:p>
          <a:r>
            <a:rPr lang="zh-CN" altLang="en-US" sz="2400" dirty="0"/>
            <a:t>锁超时</a:t>
          </a:r>
        </a:p>
      </dgm:t>
    </dgm:pt>
    <dgm:pt modelId="{1BEC23FF-E957-4FBA-9ECC-0A719737B31D}" type="parTrans" cxnId="{FA4956A4-89DF-4C49-8D56-CD6A113E32A8}">
      <dgm:prSet/>
      <dgm:spPr/>
      <dgm:t>
        <a:bodyPr/>
        <a:lstStyle/>
        <a:p>
          <a:endParaRPr lang="zh-CN" altLang="en-US"/>
        </a:p>
      </dgm:t>
    </dgm:pt>
    <dgm:pt modelId="{8B2D4E3D-F51A-4CA6-A2F3-28715E351B86}" type="sibTrans" cxnId="{FA4956A4-89DF-4C49-8D56-CD6A113E32A8}">
      <dgm:prSet/>
      <dgm:spPr/>
      <dgm:t>
        <a:bodyPr/>
        <a:lstStyle/>
        <a:p>
          <a:endParaRPr lang="zh-CN" altLang="en-US"/>
        </a:p>
      </dgm:t>
    </dgm:pt>
    <dgm:pt modelId="{12B0450A-C75E-4CD2-ACC1-D0438AFDC453}">
      <dgm:prSet phldrT="[文本]" custT="1"/>
      <dgm:spPr/>
      <dgm:t>
        <a:bodyPr/>
        <a:lstStyle/>
        <a:p>
          <a:r>
            <a:rPr lang="en-US" altLang="zh-CN" sz="1800" dirty="0"/>
            <a:t>expire</a:t>
          </a:r>
          <a:endParaRPr lang="zh-CN" altLang="en-US" sz="1800" dirty="0"/>
        </a:p>
      </dgm:t>
    </dgm:pt>
    <dgm:pt modelId="{B8F50F42-3FD8-4AF7-B13A-050FC1D3F763}" type="parTrans" cxnId="{DFC209AF-E40E-4659-870B-088BF0778A17}">
      <dgm:prSet/>
      <dgm:spPr/>
      <dgm:t>
        <a:bodyPr/>
        <a:lstStyle/>
        <a:p>
          <a:endParaRPr lang="zh-CN" altLang="en-US"/>
        </a:p>
      </dgm:t>
    </dgm:pt>
    <dgm:pt modelId="{8E6F77D6-A3EB-49AD-B635-F646C55C95CA}" type="sibTrans" cxnId="{DFC209AF-E40E-4659-870B-088BF0778A17}">
      <dgm:prSet/>
      <dgm:spPr/>
      <dgm:t>
        <a:bodyPr/>
        <a:lstStyle/>
        <a:p>
          <a:endParaRPr lang="zh-CN" altLang="en-US"/>
        </a:p>
      </dgm:t>
    </dgm:pt>
    <dgm:pt modelId="{C5EB589B-6292-4157-B547-8141913AEF54}" type="pres">
      <dgm:prSet presAssocID="{E815510B-837C-446F-85A4-A44FA0BE18DC}" presName="Name0" presStyleCnt="0">
        <dgm:presLayoutVars>
          <dgm:dir/>
          <dgm:resizeHandles val="exact"/>
        </dgm:presLayoutVars>
      </dgm:prSet>
      <dgm:spPr/>
    </dgm:pt>
    <dgm:pt modelId="{72B9D122-EC1A-492B-A36B-0953752F3F0D}" type="pres">
      <dgm:prSet presAssocID="{4AC3DD3D-4F96-4BDE-A831-86D9961BE750}" presName="node" presStyleLbl="node1" presStyleIdx="0" presStyleCnt="3" custScaleX="99472">
        <dgm:presLayoutVars>
          <dgm:bulletEnabled val="1"/>
        </dgm:presLayoutVars>
      </dgm:prSet>
      <dgm:spPr/>
    </dgm:pt>
    <dgm:pt modelId="{9629F76C-F395-4AE4-90BE-4D9E45B3EB5C}" type="pres">
      <dgm:prSet presAssocID="{CEE33C6E-D71A-4BE3-A33D-36D448F6C5B8}" presName="sibTrans" presStyleLbl="sibTrans2D1" presStyleIdx="0" presStyleCnt="2"/>
      <dgm:spPr/>
    </dgm:pt>
    <dgm:pt modelId="{158E9BAA-84DD-430B-A103-1ADD1C4FA632}" type="pres">
      <dgm:prSet presAssocID="{CEE33C6E-D71A-4BE3-A33D-36D448F6C5B8}" presName="connectorText" presStyleLbl="sibTrans2D1" presStyleIdx="0" presStyleCnt="2"/>
      <dgm:spPr/>
    </dgm:pt>
    <dgm:pt modelId="{97DA3CC7-E76B-44AA-A28F-4F6375FFF78F}" type="pres">
      <dgm:prSet presAssocID="{9CCBCF0F-4A64-4C6B-B967-FA80C4A243BF}" presName="node" presStyleLbl="node1" presStyleIdx="1" presStyleCnt="3" custScaleX="98738">
        <dgm:presLayoutVars>
          <dgm:bulletEnabled val="1"/>
        </dgm:presLayoutVars>
      </dgm:prSet>
      <dgm:spPr/>
    </dgm:pt>
    <dgm:pt modelId="{B4BB8B86-CA8B-4D3C-9A14-0C4EB5DC0123}" type="pres">
      <dgm:prSet presAssocID="{4E291767-B7DD-4E75-9261-1647262309AA}" presName="sibTrans" presStyleLbl="sibTrans2D1" presStyleIdx="1" presStyleCnt="2"/>
      <dgm:spPr/>
    </dgm:pt>
    <dgm:pt modelId="{15C67409-7211-4408-844C-5A4DC4C39F62}" type="pres">
      <dgm:prSet presAssocID="{4E291767-B7DD-4E75-9261-1647262309AA}" presName="connectorText" presStyleLbl="sibTrans2D1" presStyleIdx="1" presStyleCnt="2"/>
      <dgm:spPr/>
    </dgm:pt>
    <dgm:pt modelId="{66986E2F-9BA6-4056-9DE9-8828D3E8C030}" type="pres">
      <dgm:prSet presAssocID="{DE8108B0-1F11-4FC1-87E3-3DF6773B464A}" presName="node" presStyleLbl="node1" presStyleIdx="2" presStyleCnt="3" custScaleX="99288">
        <dgm:presLayoutVars>
          <dgm:bulletEnabled val="1"/>
        </dgm:presLayoutVars>
      </dgm:prSet>
      <dgm:spPr/>
    </dgm:pt>
  </dgm:ptLst>
  <dgm:cxnLst>
    <dgm:cxn modelId="{7A210505-9D14-42EE-8559-F0720B3BB5B0}" type="presOf" srcId="{91F80861-6D0C-4435-B23F-5D410C14BA6E}" destId="{72B9D122-EC1A-492B-A36B-0953752F3F0D}" srcOrd="0" destOrd="1" presId="urn:microsoft.com/office/officeart/2005/8/layout/process1"/>
    <dgm:cxn modelId="{26299222-8666-4123-A377-B4084AD9D9B2}" type="presOf" srcId="{CEE33C6E-D71A-4BE3-A33D-36D448F6C5B8}" destId="{9629F76C-F395-4AE4-90BE-4D9E45B3EB5C}" srcOrd="0" destOrd="0" presId="urn:microsoft.com/office/officeart/2005/8/layout/process1"/>
    <dgm:cxn modelId="{5164A627-CD5D-45AF-92B2-9D6F2C2A8CF0}" type="presOf" srcId="{12B0450A-C75E-4CD2-ACC1-D0438AFDC453}" destId="{66986E2F-9BA6-4056-9DE9-8828D3E8C030}" srcOrd="0" destOrd="1" presId="urn:microsoft.com/office/officeart/2005/8/layout/process1"/>
    <dgm:cxn modelId="{F2722941-B8D0-4DB8-BE9B-78EE21C002A8}" type="presOf" srcId="{4AC3DD3D-4F96-4BDE-A831-86D9961BE750}" destId="{72B9D122-EC1A-492B-A36B-0953752F3F0D}" srcOrd="0" destOrd="0" presId="urn:microsoft.com/office/officeart/2005/8/layout/process1"/>
    <dgm:cxn modelId="{BC489B56-1492-42C1-B1B4-619BC89E1DBE}" type="presOf" srcId="{4E291767-B7DD-4E75-9261-1647262309AA}" destId="{15C67409-7211-4408-844C-5A4DC4C39F62}" srcOrd="1" destOrd="0" presId="urn:microsoft.com/office/officeart/2005/8/layout/process1"/>
    <dgm:cxn modelId="{3E958E7F-F644-4622-A203-9D6BFB0A0BEB}" srcId="{E815510B-837C-446F-85A4-A44FA0BE18DC}" destId="{9CCBCF0F-4A64-4C6B-B967-FA80C4A243BF}" srcOrd="1" destOrd="0" parTransId="{AC520F33-38C8-429B-9A1E-E30EBC3D5260}" sibTransId="{4E291767-B7DD-4E75-9261-1647262309AA}"/>
    <dgm:cxn modelId="{A42F7382-79F7-456E-B176-14325CE1EE94}" srcId="{E815510B-837C-446F-85A4-A44FA0BE18DC}" destId="{4AC3DD3D-4F96-4BDE-A831-86D9961BE750}" srcOrd="0" destOrd="0" parTransId="{1D57FB05-C909-4006-B476-2403526D150B}" sibTransId="{CEE33C6E-D71A-4BE3-A33D-36D448F6C5B8}"/>
    <dgm:cxn modelId="{A5D00991-ED71-43ED-A4DE-9E4DC58AB4BC}" srcId="{9CCBCF0F-4A64-4C6B-B967-FA80C4A243BF}" destId="{1B5D8916-045D-40F3-B584-672FFB8769D8}" srcOrd="0" destOrd="0" parTransId="{15D4E156-A286-4FD9-A672-6DE949140D16}" sibTransId="{19902830-93AE-41DA-A6CC-122D728C0824}"/>
    <dgm:cxn modelId="{865DE196-915D-40CA-958A-8CCD00C590D0}" type="presOf" srcId="{9CCBCF0F-4A64-4C6B-B967-FA80C4A243BF}" destId="{97DA3CC7-E76B-44AA-A28F-4F6375FFF78F}" srcOrd="0" destOrd="0" presId="urn:microsoft.com/office/officeart/2005/8/layout/process1"/>
    <dgm:cxn modelId="{952F6C98-E60B-40DC-9705-5A3AAD04526A}" type="presOf" srcId="{1B5D8916-045D-40F3-B584-672FFB8769D8}" destId="{97DA3CC7-E76B-44AA-A28F-4F6375FFF78F}" srcOrd="0" destOrd="1" presId="urn:microsoft.com/office/officeart/2005/8/layout/process1"/>
    <dgm:cxn modelId="{7CB7FD9C-052A-411E-8E4F-39030E5E76F7}" type="presOf" srcId="{DE8108B0-1F11-4FC1-87E3-3DF6773B464A}" destId="{66986E2F-9BA6-4056-9DE9-8828D3E8C030}" srcOrd="0" destOrd="0" presId="urn:microsoft.com/office/officeart/2005/8/layout/process1"/>
    <dgm:cxn modelId="{FA4956A4-89DF-4C49-8D56-CD6A113E32A8}" srcId="{E815510B-837C-446F-85A4-A44FA0BE18DC}" destId="{DE8108B0-1F11-4FC1-87E3-3DF6773B464A}" srcOrd="2" destOrd="0" parTransId="{1BEC23FF-E957-4FBA-9ECC-0A719737B31D}" sibTransId="{8B2D4E3D-F51A-4CA6-A2F3-28715E351B86}"/>
    <dgm:cxn modelId="{85CC4BA8-6A15-48A6-8F0E-3C1D241BB243}" srcId="{4AC3DD3D-4F96-4BDE-A831-86D9961BE750}" destId="{91F80861-6D0C-4435-B23F-5D410C14BA6E}" srcOrd="0" destOrd="0" parTransId="{008E313F-7304-4CFB-BD49-A86213FD406B}" sibTransId="{DCD9D66B-CB42-4B60-A383-60BBC1098ABB}"/>
    <dgm:cxn modelId="{8FFE52AA-6730-49C2-A996-D45EEF26AC12}" type="presOf" srcId="{CEE33C6E-D71A-4BE3-A33D-36D448F6C5B8}" destId="{158E9BAA-84DD-430B-A103-1ADD1C4FA632}" srcOrd="1" destOrd="0" presId="urn:microsoft.com/office/officeart/2005/8/layout/process1"/>
    <dgm:cxn modelId="{DFC209AF-E40E-4659-870B-088BF0778A17}" srcId="{DE8108B0-1F11-4FC1-87E3-3DF6773B464A}" destId="{12B0450A-C75E-4CD2-ACC1-D0438AFDC453}" srcOrd="0" destOrd="0" parTransId="{B8F50F42-3FD8-4AF7-B13A-050FC1D3F763}" sibTransId="{8E6F77D6-A3EB-49AD-B635-F646C55C95CA}"/>
    <dgm:cxn modelId="{0D1576D9-09CA-40FB-9293-D1DA38AF5CA8}" type="presOf" srcId="{4E291767-B7DD-4E75-9261-1647262309AA}" destId="{B4BB8B86-CA8B-4D3C-9A14-0C4EB5DC0123}" srcOrd="0" destOrd="0" presId="urn:microsoft.com/office/officeart/2005/8/layout/process1"/>
    <dgm:cxn modelId="{807CDBE0-E75A-4F27-B93B-461556862A65}" type="presOf" srcId="{E815510B-837C-446F-85A4-A44FA0BE18DC}" destId="{C5EB589B-6292-4157-B547-8141913AEF54}" srcOrd="0" destOrd="0" presId="urn:microsoft.com/office/officeart/2005/8/layout/process1"/>
    <dgm:cxn modelId="{340EA13E-BE20-4CAE-9E1A-257969609D28}" type="presParOf" srcId="{C5EB589B-6292-4157-B547-8141913AEF54}" destId="{72B9D122-EC1A-492B-A36B-0953752F3F0D}" srcOrd="0" destOrd="0" presId="urn:microsoft.com/office/officeart/2005/8/layout/process1"/>
    <dgm:cxn modelId="{F92E4E28-7D5D-49EF-BE78-4203BFAF8F40}" type="presParOf" srcId="{C5EB589B-6292-4157-B547-8141913AEF54}" destId="{9629F76C-F395-4AE4-90BE-4D9E45B3EB5C}" srcOrd="1" destOrd="0" presId="urn:microsoft.com/office/officeart/2005/8/layout/process1"/>
    <dgm:cxn modelId="{894DD445-5C1F-495C-B9A4-73095D37D6C8}" type="presParOf" srcId="{9629F76C-F395-4AE4-90BE-4D9E45B3EB5C}" destId="{158E9BAA-84DD-430B-A103-1ADD1C4FA632}" srcOrd="0" destOrd="0" presId="urn:microsoft.com/office/officeart/2005/8/layout/process1"/>
    <dgm:cxn modelId="{99360532-431C-45CD-A0BB-1DFA25535190}" type="presParOf" srcId="{C5EB589B-6292-4157-B547-8141913AEF54}" destId="{97DA3CC7-E76B-44AA-A28F-4F6375FFF78F}" srcOrd="2" destOrd="0" presId="urn:microsoft.com/office/officeart/2005/8/layout/process1"/>
    <dgm:cxn modelId="{2F7D76F6-B78D-40BD-AB78-094465FA3789}" type="presParOf" srcId="{C5EB589B-6292-4157-B547-8141913AEF54}" destId="{B4BB8B86-CA8B-4D3C-9A14-0C4EB5DC0123}" srcOrd="3" destOrd="0" presId="urn:microsoft.com/office/officeart/2005/8/layout/process1"/>
    <dgm:cxn modelId="{ABCE5EC1-94B7-4C18-916F-C895B827AAA8}" type="presParOf" srcId="{B4BB8B86-CA8B-4D3C-9A14-0C4EB5DC0123}" destId="{15C67409-7211-4408-844C-5A4DC4C39F62}" srcOrd="0" destOrd="0" presId="urn:microsoft.com/office/officeart/2005/8/layout/process1"/>
    <dgm:cxn modelId="{A8F77353-3A5D-4854-AE75-2FEC457A213D}" type="presParOf" srcId="{C5EB589B-6292-4157-B547-8141913AEF54}" destId="{66986E2F-9BA6-4056-9DE9-8828D3E8C03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246C79-C8DB-4292-9080-0D7131F77B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C7C288-95FE-4287-9642-2AA95342584F}">
      <dgm:prSet phldrT="[文本]"/>
      <dgm:spPr/>
      <dgm:t>
        <a:bodyPr/>
        <a:lstStyle/>
        <a:p>
          <a:r>
            <a:rPr lang="en-US" altLang="zh-CN" dirty="0"/>
            <a:t>Rate Limit</a:t>
          </a:r>
          <a:endParaRPr lang="zh-CN" altLang="en-US" dirty="0"/>
        </a:p>
      </dgm:t>
    </dgm:pt>
    <dgm:pt modelId="{D101461F-E4C5-46D3-AC0C-5552011F8A1A}" type="parTrans" cxnId="{C8090EE9-4CB8-4DB3-9C30-B6DD59294BFE}">
      <dgm:prSet/>
      <dgm:spPr/>
      <dgm:t>
        <a:bodyPr/>
        <a:lstStyle/>
        <a:p>
          <a:endParaRPr lang="zh-CN" altLang="en-US"/>
        </a:p>
      </dgm:t>
    </dgm:pt>
    <dgm:pt modelId="{1D593416-7AB7-40EA-AB6F-A51D6D6E7FCD}" type="sibTrans" cxnId="{C8090EE9-4CB8-4DB3-9C30-B6DD59294BFE}">
      <dgm:prSet/>
      <dgm:spPr/>
      <dgm:t>
        <a:bodyPr/>
        <a:lstStyle/>
        <a:p>
          <a:endParaRPr lang="zh-CN" altLang="en-US"/>
        </a:p>
      </dgm:t>
    </dgm:pt>
    <dgm:pt modelId="{7977474D-D1DF-4A8D-B4E1-BAD40D482789}">
      <dgm:prSet phldrT="[文本]"/>
      <dgm:spPr/>
      <dgm:t>
        <a:bodyPr/>
        <a:lstStyle/>
        <a:p>
          <a:r>
            <a:rPr lang="en-US" altLang="zh-CN" dirty="0"/>
            <a:t>INCR</a:t>
          </a:r>
          <a:endParaRPr lang="zh-CN" altLang="en-US" dirty="0"/>
        </a:p>
      </dgm:t>
    </dgm:pt>
    <dgm:pt modelId="{44910BA0-A085-45D6-A3F9-5DF8D38ABD2F}" type="parTrans" cxnId="{007AF40F-A593-402C-B30F-555E3C72F43E}">
      <dgm:prSet/>
      <dgm:spPr/>
      <dgm:t>
        <a:bodyPr/>
        <a:lstStyle/>
        <a:p>
          <a:endParaRPr lang="zh-CN" altLang="en-US"/>
        </a:p>
      </dgm:t>
    </dgm:pt>
    <dgm:pt modelId="{01175A10-C869-4D23-AFDE-ACC354D41139}" type="sibTrans" cxnId="{007AF40F-A593-402C-B30F-555E3C72F43E}">
      <dgm:prSet/>
      <dgm:spPr/>
      <dgm:t>
        <a:bodyPr/>
        <a:lstStyle/>
        <a:p>
          <a:endParaRPr lang="zh-CN" altLang="en-US"/>
        </a:p>
      </dgm:t>
    </dgm:pt>
    <dgm:pt modelId="{09DB00A0-562B-4F9F-9BFE-B49562044F20}">
      <dgm:prSet phldrT="[文本]"/>
      <dgm:spPr/>
      <dgm:t>
        <a:bodyPr/>
        <a:lstStyle/>
        <a:p>
          <a:r>
            <a:rPr lang="zh-CN" altLang="en-US" dirty="0"/>
            <a:t>令牌桶</a:t>
          </a:r>
        </a:p>
      </dgm:t>
    </dgm:pt>
    <dgm:pt modelId="{0977E4C8-C0F1-4DCF-A0A3-0118F5B0AE77}" type="parTrans" cxnId="{CEC7A1A7-4BB2-4A66-89F6-479B1C8DA6B7}">
      <dgm:prSet/>
      <dgm:spPr/>
      <dgm:t>
        <a:bodyPr/>
        <a:lstStyle/>
        <a:p>
          <a:endParaRPr lang="zh-CN" altLang="en-US"/>
        </a:p>
      </dgm:t>
    </dgm:pt>
    <dgm:pt modelId="{3A352D9C-7870-4178-998A-84897AE3DF86}" type="sibTrans" cxnId="{CEC7A1A7-4BB2-4A66-89F6-479B1C8DA6B7}">
      <dgm:prSet/>
      <dgm:spPr/>
      <dgm:t>
        <a:bodyPr/>
        <a:lstStyle/>
        <a:p>
          <a:endParaRPr lang="zh-CN" altLang="en-US"/>
        </a:p>
      </dgm:t>
    </dgm:pt>
    <dgm:pt modelId="{FC392248-7738-48A8-BF4E-2D82305386B0}">
      <dgm:prSet phldrT="[文本]"/>
      <dgm:spPr/>
      <dgm:t>
        <a:bodyPr/>
        <a:lstStyle/>
        <a:p>
          <a:r>
            <a:rPr lang="zh-CN" altLang="en-US" dirty="0"/>
            <a:t>滑动窗口</a:t>
          </a:r>
        </a:p>
      </dgm:t>
    </dgm:pt>
    <dgm:pt modelId="{519DE86C-F11D-4B09-B3D3-172FEDDAEA1B}" type="parTrans" cxnId="{367790EF-848A-44AC-8D7A-5125D6D0EC4A}">
      <dgm:prSet/>
      <dgm:spPr/>
      <dgm:t>
        <a:bodyPr/>
        <a:lstStyle/>
        <a:p>
          <a:endParaRPr lang="zh-CN" altLang="en-US"/>
        </a:p>
      </dgm:t>
    </dgm:pt>
    <dgm:pt modelId="{065FD500-852E-4D83-B92B-2F8A403D0B38}" type="sibTrans" cxnId="{367790EF-848A-44AC-8D7A-5125D6D0EC4A}">
      <dgm:prSet/>
      <dgm:spPr/>
      <dgm:t>
        <a:bodyPr/>
        <a:lstStyle/>
        <a:p>
          <a:endParaRPr lang="zh-CN" altLang="en-US"/>
        </a:p>
      </dgm:t>
    </dgm:pt>
    <dgm:pt modelId="{4D45F576-225C-451C-88F3-18D9DBF5AD0E}" type="pres">
      <dgm:prSet presAssocID="{56246C79-C8DB-4292-9080-0D7131F77B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1955A2-A27F-4E04-9CEB-9F42BCE01192}" type="pres">
      <dgm:prSet presAssocID="{C9C7C288-95FE-4287-9642-2AA95342584F}" presName="root1" presStyleCnt="0"/>
      <dgm:spPr/>
    </dgm:pt>
    <dgm:pt modelId="{35971F5E-303C-46AE-A650-A0C36864CB01}" type="pres">
      <dgm:prSet presAssocID="{C9C7C288-95FE-4287-9642-2AA95342584F}" presName="LevelOneTextNode" presStyleLbl="node0" presStyleIdx="0" presStyleCnt="1">
        <dgm:presLayoutVars>
          <dgm:chPref val="3"/>
        </dgm:presLayoutVars>
      </dgm:prSet>
      <dgm:spPr/>
    </dgm:pt>
    <dgm:pt modelId="{A484ADF1-3675-49A1-A66A-4A42059F7B44}" type="pres">
      <dgm:prSet presAssocID="{C9C7C288-95FE-4287-9642-2AA95342584F}" presName="level2hierChild" presStyleCnt="0"/>
      <dgm:spPr/>
    </dgm:pt>
    <dgm:pt modelId="{6C168BE0-BE07-4613-B74F-15E8205861BB}" type="pres">
      <dgm:prSet presAssocID="{44910BA0-A085-45D6-A3F9-5DF8D38ABD2F}" presName="conn2-1" presStyleLbl="parChTrans1D2" presStyleIdx="0" presStyleCnt="3"/>
      <dgm:spPr/>
    </dgm:pt>
    <dgm:pt modelId="{10F09C17-1035-418C-BE2C-1287E45EF484}" type="pres">
      <dgm:prSet presAssocID="{44910BA0-A085-45D6-A3F9-5DF8D38ABD2F}" presName="connTx" presStyleLbl="parChTrans1D2" presStyleIdx="0" presStyleCnt="3"/>
      <dgm:spPr/>
    </dgm:pt>
    <dgm:pt modelId="{C67E5697-5FB8-42DA-9A50-8053CBB0E9CD}" type="pres">
      <dgm:prSet presAssocID="{7977474D-D1DF-4A8D-B4E1-BAD40D482789}" presName="root2" presStyleCnt="0"/>
      <dgm:spPr/>
    </dgm:pt>
    <dgm:pt modelId="{1CF2568A-39D1-4B58-BA23-1982D1A6C434}" type="pres">
      <dgm:prSet presAssocID="{7977474D-D1DF-4A8D-B4E1-BAD40D482789}" presName="LevelTwoTextNode" presStyleLbl="node2" presStyleIdx="0" presStyleCnt="3" custLinFactNeighborX="0" custLinFactNeighborY="-52783">
        <dgm:presLayoutVars>
          <dgm:chPref val="3"/>
        </dgm:presLayoutVars>
      </dgm:prSet>
      <dgm:spPr/>
    </dgm:pt>
    <dgm:pt modelId="{7A5F1CDC-E18B-46F1-B728-6FFD7E4E0D4E}" type="pres">
      <dgm:prSet presAssocID="{7977474D-D1DF-4A8D-B4E1-BAD40D482789}" presName="level3hierChild" presStyleCnt="0"/>
      <dgm:spPr/>
    </dgm:pt>
    <dgm:pt modelId="{7B5E3609-4A02-41C1-9B9C-E0B97FC02B8E}" type="pres">
      <dgm:prSet presAssocID="{519DE86C-F11D-4B09-B3D3-172FEDDAEA1B}" presName="conn2-1" presStyleLbl="parChTrans1D2" presStyleIdx="1" presStyleCnt="3"/>
      <dgm:spPr/>
    </dgm:pt>
    <dgm:pt modelId="{CE4DD722-1D76-4225-AE06-A1669C1E5670}" type="pres">
      <dgm:prSet presAssocID="{519DE86C-F11D-4B09-B3D3-172FEDDAEA1B}" presName="connTx" presStyleLbl="parChTrans1D2" presStyleIdx="1" presStyleCnt="3"/>
      <dgm:spPr/>
    </dgm:pt>
    <dgm:pt modelId="{5C5061DA-EB29-458E-9DFA-0D3F047D6E19}" type="pres">
      <dgm:prSet presAssocID="{FC392248-7738-48A8-BF4E-2D82305386B0}" presName="root2" presStyleCnt="0"/>
      <dgm:spPr/>
    </dgm:pt>
    <dgm:pt modelId="{21888384-612B-4706-AF41-4B40673774D1}" type="pres">
      <dgm:prSet presAssocID="{FC392248-7738-48A8-BF4E-2D82305386B0}" presName="LevelTwoTextNode" presStyleLbl="node2" presStyleIdx="1" presStyleCnt="3" custLinFactNeighborX="0" custLinFactNeighborY="0">
        <dgm:presLayoutVars>
          <dgm:chPref val="3"/>
        </dgm:presLayoutVars>
      </dgm:prSet>
      <dgm:spPr/>
    </dgm:pt>
    <dgm:pt modelId="{E7B65EFC-4A62-40CA-96CD-B45C121EC191}" type="pres">
      <dgm:prSet presAssocID="{FC392248-7738-48A8-BF4E-2D82305386B0}" presName="level3hierChild" presStyleCnt="0"/>
      <dgm:spPr/>
    </dgm:pt>
    <dgm:pt modelId="{0AA50DFE-F52D-4BA6-AFAA-61AD19BD24B7}" type="pres">
      <dgm:prSet presAssocID="{0977E4C8-C0F1-4DCF-A0A3-0118F5B0AE77}" presName="conn2-1" presStyleLbl="parChTrans1D2" presStyleIdx="2" presStyleCnt="3"/>
      <dgm:spPr/>
    </dgm:pt>
    <dgm:pt modelId="{E4EEDC82-802B-4866-9179-D4C0ECAC0348}" type="pres">
      <dgm:prSet presAssocID="{0977E4C8-C0F1-4DCF-A0A3-0118F5B0AE77}" presName="connTx" presStyleLbl="parChTrans1D2" presStyleIdx="2" presStyleCnt="3"/>
      <dgm:spPr/>
    </dgm:pt>
    <dgm:pt modelId="{0672F9D6-19D0-4480-8AF0-A743EE457658}" type="pres">
      <dgm:prSet presAssocID="{09DB00A0-562B-4F9F-9BFE-B49562044F20}" presName="root2" presStyleCnt="0"/>
      <dgm:spPr/>
    </dgm:pt>
    <dgm:pt modelId="{9C0081A2-E609-4937-9D2D-C8D1033CFDC7}" type="pres">
      <dgm:prSet presAssocID="{09DB00A0-562B-4F9F-9BFE-B49562044F20}" presName="LevelTwoTextNode" presStyleLbl="node2" presStyleIdx="2" presStyleCnt="3" custLinFactNeighborX="4709" custLinFactNeighborY="45503">
        <dgm:presLayoutVars>
          <dgm:chPref val="3"/>
        </dgm:presLayoutVars>
      </dgm:prSet>
      <dgm:spPr/>
    </dgm:pt>
    <dgm:pt modelId="{E5962066-B916-4264-9779-D9E46C9BEA1D}" type="pres">
      <dgm:prSet presAssocID="{09DB00A0-562B-4F9F-9BFE-B49562044F20}" presName="level3hierChild" presStyleCnt="0"/>
      <dgm:spPr/>
    </dgm:pt>
  </dgm:ptLst>
  <dgm:cxnLst>
    <dgm:cxn modelId="{36B90102-CDB6-4908-A871-58E800BF2502}" type="presOf" srcId="{44910BA0-A085-45D6-A3F9-5DF8D38ABD2F}" destId="{10F09C17-1035-418C-BE2C-1287E45EF484}" srcOrd="1" destOrd="0" presId="urn:microsoft.com/office/officeart/2005/8/layout/hierarchy2"/>
    <dgm:cxn modelId="{F145E908-101A-458D-8292-5884AD287B90}" type="presOf" srcId="{FC392248-7738-48A8-BF4E-2D82305386B0}" destId="{21888384-612B-4706-AF41-4B40673774D1}" srcOrd="0" destOrd="0" presId="urn:microsoft.com/office/officeart/2005/8/layout/hierarchy2"/>
    <dgm:cxn modelId="{007AF40F-A593-402C-B30F-555E3C72F43E}" srcId="{C9C7C288-95FE-4287-9642-2AA95342584F}" destId="{7977474D-D1DF-4A8D-B4E1-BAD40D482789}" srcOrd="0" destOrd="0" parTransId="{44910BA0-A085-45D6-A3F9-5DF8D38ABD2F}" sibTransId="{01175A10-C869-4D23-AFDE-ACC354D41139}"/>
    <dgm:cxn modelId="{A63B411A-2765-4E46-9A62-D0006E57884F}" type="presOf" srcId="{56246C79-C8DB-4292-9080-0D7131F77B0F}" destId="{4D45F576-225C-451C-88F3-18D9DBF5AD0E}" srcOrd="0" destOrd="0" presId="urn:microsoft.com/office/officeart/2005/8/layout/hierarchy2"/>
    <dgm:cxn modelId="{CEAC2034-942D-4857-9E50-81F5E6FFA2AF}" type="presOf" srcId="{519DE86C-F11D-4B09-B3D3-172FEDDAEA1B}" destId="{CE4DD722-1D76-4225-AE06-A1669C1E5670}" srcOrd="1" destOrd="0" presId="urn:microsoft.com/office/officeart/2005/8/layout/hierarchy2"/>
    <dgm:cxn modelId="{1CCC7638-08FC-4D07-84CA-0526B16FDF0B}" type="presOf" srcId="{C9C7C288-95FE-4287-9642-2AA95342584F}" destId="{35971F5E-303C-46AE-A650-A0C36864CB01}" srcOrd="0" destOrd="0" presId="urn:microsoft.com/office/officeart/2005/8/layout/hierarchy2"/>
    <dgm:cxn modelId="{63B23165-BE8F-4EA1-A8EC-6CC26069D23B}" type="presOf" srcId="{0977E4C8-C0F1-4DCF-A0A3-0118F5B0AE77}" destId="{0AA50DFE-F52D-4BA6-AFAA-61AD19BD24B7}" srcOrd="0" destOrd="0" presId="urn:microsoft.com/office/officeart/2005/8/layout/hierarchy2"/>
    <dgm:cxn modelId="{8D78C646-DC0E-48FF-95DE-1F14D8FE72B3}" type="presOf" srcId="{09DB00A0-562B-4F9F-9BFE-B49562044F20}" destId="{9C0081A2-E609-4937-9D2D-C8D1033CFDC7}" srcOrd="0" destOrd="0" presId="urn:microsoft.com/office/officeart/2005/8/layout/hierarchy2"/>
    <dgm:cxn modelId="{E8BF5694-038A-4263-82B1-3F5603A0377A}" type="presOf" srcId="{7977474D-D1DF-4A8D-B4E1-BAD40D482789}" destId="{1CF2568A-39D1-4B58-BA23-1982D1A6C434}" srcOrd="0" destOrd="0" presId="urn:microsoft.com/office/officeart/2005/8/layout/hierarchy2"/>
    <dgm:cxn modelId="{CEC7A1A7-4BB2-4A66-89F6-479B1C8DA6B7}" srcId="{C9C7C288-95FE-4287-9642-2AA95342584F}" destId="{09DB00A0-562B-4F9F-9BFE-B49562044F20}" srcOrd="2" destOrd="0" parTransId="{0977E4C8-C0F1-4DCF-A0A3-0118F5B0AE77}" sibTransId="{3A352D9C-7870-4178-998A-84897AE3DF86}"/>
    <dgm:cxn modelId="{262592A9-ECAE-4102-88D6-61F7AD2CBF34}" type="presOf" srcId="{44910BA0-A085-45D6-A3F9-5DF8D38ABD2F}" destId="{6C168BE0-BE07-4613-B74F-15E8205861BB}" srcOrd="0" destOrd="0" presId="urn:microsoft.com/office/officeart/2005/8/layout/hierarchy2"/>
    <dgm:cxn modelId="{43178EB4-9DBB-4F4E-A877-8DFEB9B0B503}" type="presOf" srcId="{519DE86C-F11D-4B09-B3D3-172FEDDAEA1B}" destId="{7B5E3609-4A02-41C1-9B9C-E0B97FC02B8E}" srcOrd="0" destOrd="0" presId="urn:microsoft.com/office/officeart/2005/8/layout/hierarchy2"/>
    <dgm:cxn modelId="{C8090EE9-4CB8-4DB3-9C30-B6DD59294BFE}" srcId="{56246C79-C8DB-4292-9080-0D7131F77B0F}" destId="{C9C7C288-95FE-4287-9642-2AA95342584F}" srcOrd="0" destOrd="0" parTransId="{D101461F-E4C5-46D3-AC0C-5552011F8A1A}" sibTransId="{1D593416-7AB7-40EA-AB6F-A51D6D6E7FCD}"/>
    <dgm:cxn modelId="{367790EF-848A-44AC-8D7A-5125D6D0EC4A}" srcId="{C9C7C288-95FE-4287-9642-2AA95342584F}" destId="{FC392248-7738-48A8-BF4E-2D82305386B0}" srcOrd="1" destOrd="0" parTransId="{519DE86C-F11D-4B09-B3D3-172FEDDAEA1B}" sibTransId="{065FD500-852E-4D83-B92B-2F8A403D0B38}"/>
    <dgm:cxn modelId="{BBB14DF4-625B-453F-B7F4-A1728FBD8F20}" type="presOf" srcId="{0977E4C8-C0F1-4DCF-A0A3-0118F5B0AE77}" destId="{E4EEDC82-802B-4866-9179-D4C0ECAC0348}" srcOrd="1" destOrd="0" presId="urn:microsoft.com/office/officeart/2005/8/layout/hierarchy2"/>
    <dgm:cxn modelId="{717E1443-B504-48F4-AF3C-571F3702F139}" type="presParOf" srcId="{4D45F576-225C-451C-88F3-18D9DBF5AD0E}" destId="{001955A2-A27F-4E04-9CEB-9F42BCE01192}" srcOrd="0" destOrd="0" presId="urn:microsoft.com/office/officeart/2005/8/layout/hierarchy2"/>
    <dgm:cxn modelId="{1E422190-1B0F-4424-91CA-F1243115FD92}" type="presParOf" srcId="{001955A2-A27F-4E04-9CEB-9F42BCE01192}" destId="{35971F5E-303C-46AE-A650-A0C36864CB01}" srcOrd="0" destOrd="0" presId="urn:microsoft.com/office/officeart/2005/8/layout/hierarchy2"/>
    <dgm:cxn modelId="{4A347184-EB52-487E-A2FF-FC698D6DBFBC}" type="presParOf" srcId="{001955A2-A27F-4E04-9CEB-9F42BCE01192}" destId="{A484ADF1-3675-49A1-A66A-4A42059F7B44}" srcOrd="1" destOrd="0" presId="urn:microsoft.com/office/officeart/2005/8/layout/hierarchy2"/>
    <dgm:cxn modelId="{30352B08-D34E-4764-894B-0D8932ED3E24}" type="presParOf" srcId="{A484ADF1-3675-49A1-A66A-4A42059F7B44}" destId="{6C168BE0-BE07-4613-B74F-15E8205861BB}" srcOrd="0" destOrd="0" presId="urn:microsoft.com/office/officeart/2005/8/layout/hierarchy2"/>
    <dgm:cxn modelId="{D8059A0D-867C-4F19-B87F-EB1AE42A4A7A}" type="presParOf" srcId="{6C168BE0-BE07-4613-B74F-15E8205861BB}" destId="{10F09C17-1035-418C-BE2C-1287E45EF484}" srcOrd="0" destOrd="0" presId="urn:microsoft.com/office/officeart/2005/8/layout/hierarchy2"/>
    <dgm:cxn modelId="{338EB492-BA07-4764-BC76-0352873B7304}" type="presParOf" srcId="{A484ADF1-3675-49A1-A66A-4A42059F7B44}" destId="{C67E5697-5FB8-42DA-9A50-8053CBB0E9CD}" srcOrd="1" destOrd="0" presId="urn:microsoft.com/office/officeart/2005/8/layout/hierarchy2"/>
    <dgm:cxn modelId="{BE8CF024-D96C-46A8-BFF5-CDF9E7FF9578}" type="presParOf" srcId="{C67E5697-5FB8-42DA-9A50-8053CBB0E9CD}" destId="{1CF2568A-39D1-4B58-BA23-1982D1A6C434}" srcOrd="0" destOrd="0" presId="urn:microsoft.com/office/officeart/2005/8/layout/hierarchy2"/>
    <dgm:cxn modelId="{F3E7A233-AE4B-4063-99A9-C982CC7DA679}" type="presParOf" srcId="{C67E5697-5FB8-42DA-9A50-8053CBB0E9CD}" destId="{7A5F1CDC-E18B-46F1-B728-6FFD7E4E0D4E}" srcOrd="1" destOrd="0" presId="urn:microsoft.com/office/officeart/2005/8/layout/hierarchy2"/>
    <dgm:cxn modelId="{FE5BF6D9-BC13-4F55-BDD8-83806C8D8389}" type="presParOf" srcId="{A484ADF1-3675-49A1-A66A-4A42059F7B44}" destId="{7B5E3609-4A02-41C1-9B9C-E0B97FC02B8E}" srcOrd="2" destOrd="0" presId="urn:microsoft.com/office/officeart/2005/8/layout/hierarchy2"/>
    <dgm:cxn modelId="{5380CF32-3B3E-4722-B51B-5FBEA927FBED}" type="presParOf" srcId="{7B5E3609-4A02-41C1-9B9C-E0B97FC02B8E}" destId="{CE4DD722-1D76-4225-AE06-A1669C1E5670}" srcOrd="0" destOrd="0" presId="urn:microsoft.com/office/officeart/2005/8/layout/hierarchy2"/>
    <dgm:cxn modelId="{676F8E8F-277E-48DE-8346-AF615481A789}" type="presParOf" srcId="{A484ADF1-3675-49A1-A66A-4A42059F7B44}" destId="{5C5061DA-EB29-458E-9DFA-0D3F047D6E19}" srcOrd="3" destOrd="0" presId="urn:microsoft.com/office/officeart/2005/8/layout/hierarchy2"/>
    <dgm:cxn modelId="{4E7C7E01-3E04-402F-867F-317DE445FFFB}" type="presParOf" srcId="{5C5061DA-EB29-458E-9DFA-0D3F047D6E19}" destId="{21888384-612B-4706-AF41-4B40673774D1}" srcOrd="0" destOrd="0" presId="urn:microsoft.com/office/officeart/2005/8/layout/hierarchy2"/>
    <dgm:cxn modelId="{B8D3EC0D-57DD-4C9E-AC32-2B9F6AD8D4C4}" type="presParOf" srcId="{5C5061DA-EB29-458E-9DFA-0D3F047D6E19}" destId="{E7B65EFC-4A62-40CA-96CD-B45C121EC191}" srcOrd="1" destOrd="0" presId="urn:microsoft.com/office/officeart/2005/8/layout/hierarchy2"/>
    <dgm:cxn modelId="{8ED6EB80-AD35-4844-B68F-C732BDC4B789}" type="presParOf" srcId="{A484ADF1-3675-49A1-A66A-4A42059F7B44}" destId="{0AA50DFE-F52D-4BA6-AFAA-61AD19BD24B7}" srcOrd="4" destOrd="0" presId="urn:microsoft.com/office/officeart/2005/8/layout/hierarchy2"/>
    <dgm:cxn modelId="{AEA637DC-A8B7-49FF-84BD-C9F8BA7E3231}" type="presParOf" srcId="{0AA50DFE-F52D-4BA6-AFAA-61AD19BD24B7}" destId="{E4EEDC82-802B-4866-9179-D4C0ECAC0348}" srcOrd="0" destOrd="0" presId="urn:microsoft.com/office/officeart/2005/8/layout/hierarchy2"/>
    <dgm:cxn modelId="{427B5B53-0890-46FC-8C4C-DAFE7A8EFFDA}" type="presParOf" srcId="{A484ADF1-3675-49A1-A66A-4A42059F7B44}" destId="{0672F9D6-19D0-4480-8AF0-A743EE457658}" srcOrd="5" destOrd="0" presId="urn:microsoft.com/office/officeart/2005/8/layout/hierarchy2"/>
    <dgm:cxn modelId="{9012D7C5-1A51-4D63-9E0D-359524794603}" type="presParOf" srcId="{0672F9D6-19D0-4480-8AF0-A743EE457658}" destId="{9C0081A2-E609-4937-9D2D-C8D1033CFDC7}" srcOrd="0" destOrd="0" presId="urn:microsoft.com/office/officeart/2005/8/layout/hierarchy2"/>
    <dgm:cxn modelId="{8F135D81-0154-49A7-95D1-7F8B8965682A}" type="presParOf" srcId="{0672F9D6-19D0-4480-8AF0-A743EE457658}" destId="{E5962066-B916-4264-9779-D9E46C9BEA1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D519A-0678-43F0-8877-7A8B3321EB40}">
      <dsp:nvSpPr>
        <dsp:cNvPr id="0" name=""/>
        <dsp:cNvSpPr/>
      </dsp:nvSpPr>
      <dsp:spPr>
        <a:xfrm>
          <a:off x="1215196" y="2084623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Redis</a:t>
          </a:r>
          <a:endParaRPr lang="zh-CN" altLang="en-US" sz="1900" kern="1200" dirty="0"/>
        </a:p>
      </dsp:txBody>
      <dsp:txXfrm>
        <a:off x="1236400" y="2105827"/>
        <a:ext cx="1405479" cy="681535"/>
      </dsp:txXfrm>
    </dsp:sp>
    <dsp:sp modelId="{85D02150-790C-46D6-AD60-4C8D900ED942}">
      <dsp:nvSpPr>
        <dsp:cNvPr id="0" name=""/>
        <dsp:cNvSpPr/>
      </dsp:nvSpPr>
      <dsp:spPr>
        <a:xfrm rot="17350740">
          <a:off x="2071202" y="1600744"/>
          <a:ext cx="176291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62918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8588" y="1569987"/>
        <a:ext cx="88145" cy="88145"/>
      </dsp:txXfrm>
    </dsp:sp>
    <dsp:sp modelId="{E7F6365B-5A5D-49B3-9468-F7B84A9D5444}">
      <dsp:nvSpPr>
        <dsp:cNvPr id="0" name=""/>
        <dsp:cNvSpPr/>
      </dsp:nvSpPr>
      <dsp:spPr>
        <a:xfrm>
          <a:off x="3242239" y="419552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Performance</a:t>
          </a:r>
          <a:endParaRPr lang="zh-CN" altLang="en-US" sz="1900" kern="1200" dirty="0"/>
        </a:p>
      </dsp:txBody>
      <dsp:txXfrm>
        <a:off x="3263443" y="440756"/>
        <a:ext cx="1405479" cy="681535"/>
      </dsp:txXfrm>
    </dsp:sp>
    <dsp:sp modelId="{CDDF4030-4A98-4D42-8B5D-BBC5F49FE3F6}">
      <dsp:nvSpPr>
        <dsp:cNvPr id="0" name=""/>
        <dsp:cNvSpPr/>
      </dsp:nvSpPr>
      <dsp:spPr>
        <a:xfrm rot="19457599">
          <a:off x="4623088" y="560075"/>
          <a:ext cx="7132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323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1873" y="555560"/>
        <a:ext cx="35661" cy="35661"/>
      </dsp:txXfrm>
    </dsp:sp>
    <dsp:sp modelId="{AD6807DD-D7FB-4754-AD0D-6C57CD208C17}">
      <dsp:nvSpPr>
        <dsp:cNvPr id="0" name=""/>
        <dsp:cNvSpPr/>
      </dsp:nvSpPr>
      <dsp:spPr>
        <a:xfrm>
          <a:off x="5269281" y="3285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Design</a:t>
          </a:r>
          <a:endParaRPr lang="zh-CN" altLang="en-US" sz="1900" kern="1200" dirty="0"/>
        </a:p>
      </dsp:txBody>
      <dsp:txXfrm>
        <a:off x="5290485" y="24489"/>
        <a:ext cx="1405479" cy="681535"/>
      </dsp:txXfrm>
    </dsp:sp>
    <dsp:sp modelId="{1BC9FFA8-54BB-4B04-B16D-3E919A69A054}">
      <dsp:nvSpPr>
        <dsp:cNvPr id="0" name=""/>
        <dsp:cNvSpPr/>
      </dsp:nvSpPr>
      <dsp:spPr>
        <a:xfrm rot="2142401">
          <a:off x="4623088" y="976343"/>
          <a:ext cx="7132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323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1873" y="971827"/>
        <a:ext cx="35661" cy="35661"/>
      </dsp:txXfrm>
    </dsp:sp>
    <dsp:sp modelId="{8E20360C-EA3B-4E2E-9BB9-499D8F914C3B}">
      <dsp:nvSpPr>
        <dsp:cNvPr id="0" name=""/>
        <dsp:cNvSpPr/>
      </dsp:nvSpPr>
      <dsp:spPr>
        <a:xfrm>
          <a:off x="5269281" y="835820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/>
            <a:t>Memcache</a:t>
          </a:r>
          <a:endParaRPr lang="zh-CN" altLang="en-US" sz="1900" kern="1200" dirty="0"/>
        </a:p>
      </dsp:txBody>
      <dsp:txXfrm>
        <a:off x="5290485" y="857024"/>
        <a:ext cx="1405479" cy="681535"/>
      </dsp:txXfrm>
    </dsp:sp>
    <dsp:sp modelId="{297ADB86-F6AD-4807-9E54-CB62C6133562}">
      <dsp:nvSpPr>
        <dsp:cNvPr id="0" name=""/>
        <dsp:cNvSpPr/>
      </dsp:nvSpPr>
      <dsp:spPr>
        <a:xfrm>
          <a:off x="2663084" y="2433280"/>
          <a:ext cx="57915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9155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38182" y="2432116"/>
        <a:ext cx="28957" cy="28957"/>
      </dsp:txXfrm>
    </dsp:sp>
    <dsp:sp modelId="{E9E0D8A0-0D2A-4DDB-841B-8B58D23FFDD0}">
      <dsp:nvSpPr>
        <dsp:cNvPr id="0" name=""/>
        <dsp:cNvSpPr/>
      </dsp:nvSpPr>
      <dsp:spPr>
        <a:xfrm>
          <a:off x="3242239" y="2084623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Persistence</a:t>
          </a:r>
          <a:endParaRPr lang="zh-CN" altLang="en-US" sz="1900" kern="1200" dirty="0"/>
        </a:p>
      </dsp:txBody>
      <dsp:txXfrm>
        <a:off x="3263443" y="2105827"/>
        <a:ext cx="1405479" cy="681535"/>
      </dsp:txXfrm>
    </dsp:sp>
    <dsp:sp modelId="{E87CD01D-BE1B-4B90-AA22-3D5D521BF0EE}">
      <dsp:nvSpPr>
        <dsp:cNvPr id="0" name=""/>
        <dsp:cNvSpPr/>
      </dsp:nvSpPr>
      <dsp:spPr>
        <a:xfrm rot="19457599">
          <a:off x="4623088" y="2225146"/>
          <a:ext cx="7132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323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1873" y="2220630"/>
        <a:ext cx="35661" cy="35661"/>
      </dsp:txXfrm>
    </dsp:sp>
    <dsp:sp modelId="{2194C691-765B-4361-94E2-44F782735209}">
      <dsp:nvSpPr>
        <dsp:cNvPr id="0" name=""/>
        <dsp:cNvSpPr/>
      </dsp:nvSpPr>
      <dsp:spPr>
        <a:xfrm>
          <a:off x="5269281" y="1668355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RDB</a:t>
          </a:r>
          <a:endParaRPr lang="zh-CN" altLang="en-US" sz="1900" kern="1200" dirty="0"/>
        </a:p>
      </dsp:txBody>
      <dsp:txXfrm>
        <a:off x="5290485" y="1689559"/>
        <a:ext cx="1405479" cy="681535"/>
      </dsp:txXfrm>
    </dsp:sp>
    <dsp:sp modelId="{5A92E388-D51C-4524-9BCD-EE7EADE24424}">
      <dsp:nvSpPr>
        <dsp:cNvPr id="0" name=""/>
        <dsp:cNvSpPr/>
      </dsp:nvSpPr>
      <dsp:spPr>
        <a:xfrm rot="2142401">
          <a:off x="4623088" y="2641413"/>
          <a:ext cx="7132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323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1873" y="2636898"/>
        <a:ext cx="35661" cy="35661"/>
      </dsp:txXfrm>
    </dsp:sp>
    <dsp:sp modelId="{E3E212A4-4A90-47C6-BFF8-97DBFA58C856}">
      <dsp:nvSpPr>
        <dsp:cNvPr id="0" name=""/>
        <dsp:cNvSpPr/>
      </dsp:nvSpPr>
      <dsp:spPr>
        <a:xfrm>
          <a:off x="5269281" y="2500891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AOF</a:t>
          </a:r>
          <a:endParaRPr lang="zh-CN" altLang="en-US" sz="1900" kern="1200" dirty="0"/>
        </a:p>
      </dsp:txBody>
      <dsp:txXfrm>
        <a:off x="5290485" y="2522095"/>
        <a:ext cx="1405479" cy="681535"/>
      </dsp:txXfrm>
    </dsp:sp>
    <dsp:sp modelId="{5BD51278-7A18-4A2A-B119-0EF26EFCAE3C}">
      <dsp:nvSpPr>
        <dsp:cNvPr id="0" name=""/>
        <dsp:cNvSpPr/>
      </dsp:nvSpPr>
      <dsp:spPr>
        <a:xfrm rot="4249260">
          <a:off x="2071202" y="3265815"/>
          <a:ext cx="176291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62918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8588" y="3235057"/>
        <a:ext cx="88145" cy="88145"/>
      </dsp:txXfrm>
    </dsp:sp>
    <dsp:sp modelId="{BFCE0EC4-471B-4E08-876D-BFA1A31093E3}">
      <dsp:nvSpPr>
        <dsp:cNvPr id="0" name=""/>
        <dsp:cNvSpPr/>
      </dsp:nvSpPr>
      <dsp:spPr>
        <a:xfrm>
          <a:off x="3242239" y="3749694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Cluster</a:t>
          </a:r>
          <a:endParaRPr lang="zh-CN" altLang="en-US" sz="1900" kern="1200" dirty="0"/>
        </a:p>
      </dsp:txBody>
      <dsp:txXfrm>
        <a:off x="3263443" y="3770898"/>
        <a:ext cx="1405479" cy="681535"/>
      </dsp:txXfrm>
    </dsp:sp>
    <dsp:sp modelId="{7385F020-75FC-4ECD-BAF6-0C7C7D84F441}">
      <dsp:nvSpPr>
        <dsp:cNvPr id="0" name=""/>
        <dsp:cNvSpPr/>
      </dsp:nvSpPr>
      <dsp:spPr>
        <a:xfrm rot="19457599">
          <a:off x="4623088" y="3890216"/>
          <a:ext cx="7132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323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1873" y="3885701"/>
        <a:ext cx="35661" cy="35661"/>
      </dsp:txXfrm>
    </dsp:sp>
    <dsp:sp modelId="{BFC353ED-AC26-457F-BC12-F84167D705D3}">
      <dsp:nvSpPr>
        <dsp:cNvPr id="0" name=""/>
        <dsp:cNvSpPr/>
      </dsp:nvSpPr>
      <dsp:spPr>
        <a:xfrm>
          <a:off x="5269281" y="3333426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Replication</a:t>
          </a:r>
          <a:endParaRPr lang="zh-CN" altLang="en-US" sz="1900" kern="1200" dirty="0"/>
        </a:p>
      </dsp:txBody>
      <dsp:txXfrm>
        <a:off x="5290485" y="3354630"/>
        <a:ext cx="1405479" cy="681535"/>
      </dsp:txXfrm>
    </dsp:sp>
    <dsp:sp modelId="{49408F90-0637-4952-BC2E-656477F9DDD7}">
      <dsp:nvSpPr>
        <dsp:cNvPr id="0" name=""/>
        <dsp:cNvSpPr/>
      </dsp:nvSpPr>
      <dsp:spPr>
        <a:xfrm rot="2142401">
          <a:off x="4623088" y="4306484"/>
          <a:ext cx="7132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323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1873" y="4301969"/>
        <a:ext cx="35661" cy="35661"/>
      </dsp:txXfrm>
    </dsp:sp>
    <dsp:sp modelId="{378ED3C0-ABBA-4BC7-8A2B-389B753803B6}">
      <dsp:nvSpPr>
        <dsp:cNvPr id="0" name=""/>
        <dsp:cNvSpPr/>
      </dsp:nvSpPr>
      <dsp:spPr>
        <a:xfrm>
          <a:off x="5269281" y="4165961"/>
          <a:ext cx="1447887" cy="723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/>
            <a:t>Sentinel</a:t>
          </a:r>
          <a:endParaRPr lang="zh-CN" altLang="en-US" sz="1900" kern="1200" dirty="0"/>
        </a:p>
      </dsp:txBody>
      <dsp:txXfrm>
        <a:off x="5290485" y="4187165"/>
        <a:ext cx="1405479" cy="681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E3F98-4036-41A2-A651-091E5B6A382E}">
      <dsp:nvSpPr>
        <dsp:cNvPr id="0" name=""/>
        <dsp:cNvSpPr/>
      </dsp:nvSpPr>
      <dsp:spPr>
        <a:xfrm>
          <a:off x="3519923" y="1947401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Redis</a:t>
          </a:r>
          <a:endParaRPr lang="zh-CN" altLang="en-US" sz="1300" kern="1200" dirty="0"/>
        </a:p>
      </dsp:txBody>
      <dsp:txXfrm>
        <a:off x="3541065" y="1968543"/>
        <a:ext cx="1040464" cy="679548"/>
      </dsp:txXfrm>
    </dsp:sp>
    <dsp:sp modelId="{ABD832DC-E256-4B55-ADDE-EA7BE9D52EA7}">
      <dsp:nvSpPr>
        <dsp:cNvPr id="0" name=""/>
        <dsp:cNvSpPr/>
      </dsp:nvSpPr>
      <dsp:spPr>
        <a:xfrm>
          <a:off x="1246152" y="2669233"/>
          <a:ext cx="2815145" cy="288732"/>
        </a:xfrm>
        <a:custGeom>
          <a:avLst/>
          <a:gdLst/>
          <a:ahLst/>
          <a:cxnLst/>
          <a:rect l="0" t="0" r="0" b="0"/>
          <a:pathLst>
            <a:path>
              <a:moveTo>
                <a:pt x="2815145" y="0"/>
              </a:moveTo>
              <a:lnTo>
                <a:pt x="2815145" y="144366"/>
              </a:lnTo>
              <a:lnTo>
                <a:pt x="0" y="144366"/>
              </a:lnTo>
              <a:lnTo>
                <a:pt x="0" y="2887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A418B-A0B7-4780-BDB1-E290029A18AF}">
      <dsp:nvSpPr>
        <dsp:cNvPr id="0" name=""/>
        <dsp:cNvSpPr/>
      </dsp:nvSpPr>
      <dsp:spPr>
        <a:xfrm>
          <a:off x="704777" y="2957966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Performance</a:t>
          </a:r>
          <a:endParaRPr lang="zh-CN" altLang="en-US" sz="1300" kern="1200" dirty="0"/>
        </a:p>
      </dsp:txBody>
      <dsp:txXfrm>
        <a:off x="725919" y="2979108"/>
        <a:ext cx="1040464" cy="679548"/>
      </dsp:txXfrm>
    </dsp:sp>
    <dsp:sp modelId="{144D1773-E926-4C6C-964D-A9DA16E390E7}">
      <dsp:nvSpPr>
        <dsp:cNvPr id="0" name=""/>
        <dsp:cNvSpPr/>
      </dsp:nvSpPr>
      <dsp:spPr>
        <a:xfrm>
          <a:off x="542365" y="3679799"/>
          <a:ext cx="703786" cy="288732"/>
        </a:xfrm>
        <a:custGeom>
          <a:avLst/>
          <a:gdLst/>
          <a:ahLst/>
          <a:cxnLst/>
          <a:rect l="0" t="0" r="0" b="0"/>
          <a:pathLst>
            <a:path>
              <a:moveTo>
                <a:pt x="703786" y="0"/>
              </a:moveTo>
              <a:lnTo>
                <a:pt x="703786" y="144366"/>
              </a:lnTo>
              <a:lnTo>
                <a:pt x="0" y="144366"/>
              </a:lnTo>
              <a:lnTo>
                <a:pt x="0" y="288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D526D-0833-4490-A8F0-2621198E742B}">
      <dsp:nvSpPr>
        <dsp:cNvPr id="0" name=""/>
        <dsp:cNvSpPr/>
      </dsp:nvSpPr>
      <dsp:spPr>
        <a:xfrm>
          <a:off x="991" y="3968532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Design</a:t>
          </a:r>
          <a:endParaRPr lang="zh-CN" altLang="en-US" sz="1300" kern="1200" dirty="0"/>
        </a:p>
      </dsp:txBody>
      <dsp:txXfrm>
        <a:off x="22133" y="3989674"/>
        <a:ext cx="1040464" cy="679548"/>
      </dsp:txXfrm>
    </dsp:sp>
    <dsp:sp modelId="{A6769500-FAEF-40C4-BB1A-45807A03F4B3}">
      <dsp:nvSpPr>
        <dsp:cNvPr id="0" name=""/>
        <dsp:cNvSpPr/>
      </dsp:nvSpPr>
      <dsp:spPr>
        <a:xfrm>
          <a:off x="1246152" y="3679799"/>
          <a:ext cx="703786" cy="288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66"/>
              </a:lnTo>
              <a:lnTo>
                <a:pt x="703786" y="144366"/>
              </a:lnTo>
              <a:lnTo>
                <a:pt x="703786" y="288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BBD5-9306-42EF-A121-5AD5E66B0D61}">
      <dsp:nvSpPr>
        <dsp:cNvPr id="0" name=""/>
        <dsp:cNvSpPr/>
      </dsp:nvSpPr>
      <dsp:spPr>
        <a:xfrm>
          <a:off x="1408564" y="3968532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Memcache</a:t>
          </a:r>
          <a:endParaRPr lang="zh-CN" altLang="en-US" sz="1300" kern="1200" dirty="0"/>
        </a:p>
      </dsp:txBody>
      <dsp:txXfrm>
        <a:off x="1429706" y="3989674"/>
        <a:ext cx="1040464" cy="679548"/>
      </dsp:txXfrm>
    </dsp:sp>
    <dsp:sp modelId="{7EDE1228-C3E0-4D82-AAF4-95A0DCBE372A}">
      <dsp:nvSpPr>
        <dsp:cNvPr id="0" name=""/>
        <dsp:cNvSpPr/>
      </dsp:nvSpPr>
      <dsp:spPr>
        <a:xfrm>
          <a:off x="4015578" y="2669233"/>
          <a:ext cx="91440" cy="288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7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00A0E-12E9-4114-98B0-A4EE457BAE20}">
      <dsp:nvSpPr>
        <dsp:cNvPr id="0" name=""/>
        <dsp:cNvSpPr/>
      </dsp:nvSpPr>
      <dsp:spPr>
        <a:xfrm>
          <a:off x="3519923" y="2957966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Persistence</a:t>
          </a:r>
          <a:endParaRPr lang="zh-CN" altLang="en-US" sz="1300" kern="1200" dirty="0"/>
        </a:p>
      </dsp:txBody>
      <dsp:txXfrm>
        <a:off x="3541065" y="2979108"/>
        <a:ext cx="1040464" cy="679548"/>
      </dsp:txXfrm>
    </dsp:sp>
    <dsp:sp modelId="{C01086B3-ED50-4130-AD16-E4F1DB0449DA}">
      <dsp:nvSpPr>
        <dsp:cNvPr id="0" name=""/>
        <dsp:cNvSpPr/>
      </dsp:nvSpPr>
      <dsp:spPr>
        <a:xfrm>
          <a:off x="3357511" y="3679799"/>
          <a:ext cx="703786" cy="288732"/>
        </a:xfrm>
        <a:custGeom>
          <a:avLst/>
          <a:gdLst/>
          <a:ahLst/>
          <a:cxnLst/>
          <a:rect l="0" t="0" r="0" b="0"/>
          <a:pathLst>
            <a:path>
              <a:moveTo>
                <a:pt x="703786" y="0"/>
              </a:moveTo>
              <a:lnTo>
                <a:pt x="703786" y="144366"/>
              </a:lnTo>
              <a:lnTo>
                <a:pt x="0" y="144366"/>
              </a:lnTo>
              <a:lnTo>
                <a:pt x="0" y="288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E7CE6-43D3-425D-AD6B-7FDC895C7D18}">
      <dsp:nvSpPr>
        <dsp:cNvPr id="0" name=""/>
        <dsp:cNvSpPr/>
      </dsp:nvSpPr>
      <dsp:spPr>
        <a:xfrm>
          <a:off x="2816137" y="3968532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RDB</a:t>
          </a:r>
          <a:endParaRPr lang="zh-CN" altLang="en-US" sz="1300" kern="1200" dirty="0"/>
        </a:p>
      </dsp:txBody>
      <dsp:txXfrm>
        <a:off x="2837279" y="3989674"/>
        <a:ext cx="1040464" cy="679548"/>
      </dsp:txXfrm>
    </dsp:sp>
    <dsp:sp modelId="{BBF69961-0D38-492B-98CC-CC911B83F292}">
      <dsp:nvSpPr>
        <dsp:cNvPr id="0" name=""/>
        <dsp:cNvSpPr/>
      </dsp:nvSpPr>
      <dsp:spPr>
        <a:xfrm>
          <a:off x="4061298" y="3679799"/>
          <a:ext cx="703786" cy="288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66"/>
              </a:lnTo>
              <a:lnTo>
                <a:pt x="703786" y="144366"/>
              </a:lnTo>
              <a:lnTo>
                <a:pt x="703786" y="288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2AFDD-CA76-4C4A-BE3C-95B810A290EB}">
      <dsp:nvSpPr>
        <dsp:cNvPr id="0" name=""/>
        <dsp:cNvSpPr/>
      </dsp:nvSpPr>
      <dsp:spPr>
        <a:xfrm>
          <a:off x="4223710" y="3968532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AOF</a:t>
          </a:r>
          <a:endParaRPr lang="zh-CN" altLang="en-US" sz="1300" kern="1200" dirty="0"/>
        </a:p>
      </dsp:txBody>
      <dsp:txXfrm>
        <a:off x="4244852" y="3989674"/>
        <a:ext cx="1040464" cy="679548"/>
      </dsp:txXfrm>
    </dsp:sp>
    <dsp:sp modelId="{1627D4F5-FA14-4B8B-98B7-624780102829}">
      <dsp:nvSpPr>
        <dsp:cNvPr id="0" name=""/>
        <dsp:cNvSpPr/>
      </dsp:nvSpPr>
      <dsp:spPr>
        <a:xfrm>
          <a:off x="4061298" y="2669233"/>
          <a:ext cx="2815145" cy="288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66"/>
              </a:lnTo>
              <a:lnTo>
                <a:pt x="2815145" y="144366"/>
              </a:lnTo>
              <a:lnTo>
                <a:pt x="2815145" y="2887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93BFE-E721-4E3A-B174-434066480212}">
      <dsp:nvSpPr>
        <dsp:cNvPr id="0" name=""/>
        <dsp:cNvSpPr/>
      </dsp:nvSpPr>
      <dsp:spPr>
        <a:xfrm>
          <a:off x="6335069" y="2957966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Cluster</a:t>
          </a:r>
          <a:endParaRPr lang="zh-CN" altLang="en-US" sz="1300" kern="1200" dirty="0"/>
        </a:p>
      </dsp:txBody>
      <dsp:txXfrm>
        <a:off x="6356211" y="2979108"/>
        <a:ext cx="1040464" cy="679548"/>
      </dsp:txXfrm>
    </dsp:sp>
    <dsp:sp modelId="{EEF0ADE3-8698-402B-81A5-B0361919FBE7}">
      <dsp:nvSpPr>
        <dsp:cNvPr id="0" name=""/>
        <dsp:cNvSpPr/>
      </dsp:nvSpPr>
      <dsp:spPr>
        <a:xfrm>
          <a:off x="6172657" y="3679799"/>
          <a:ext cx="703786" cy="288732"/>
        </a:xfrm>
        <a:custGeom>
          <a:avLst/>
          <a:gdLst/>
          <a:ahLst/>
          <a:cxnLst/>
          <a:rect l="0" t="0" r="0" b="0"/>
          <a:pathLst>
            <a:path>
              <a:moveTo>
                <a:pt x="703786" y="0"/>
              </a:moveTo>
              <a:lnTo>
                <a:pt x="703786" y="144366"/>
              </a:lnTo>
              <a:lnTo>
                <a:pt x="0" y="144366"/>
              </a:lnTo>
              <a:lnTo>
                <a:pt x="0" y="288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40540-92C4-4F81-8FE7-7784F4B2DB7E}">
      <dsp:nvSpPr>
        <dsp:cNvPr id="0" name=""/>
        <dsp:cNvSpPr/>
      </dsp:nvSpPr>
      <dsp:spPr>
        <a:xfrm>
          <a:off x="5631283" y="3968532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Replication</a:t>
          </a:r>
          <a:endParaRPr lang="zh-CN" altLang="en-US" sz="1300" kern="1200" dirty="0"/>
        </a:p>
      </dsp:txBody>
      <dsp:txXfrm>
        <a:off x="5652425" y="3989674"/>
        <a:ext cx="1040464" cy="679548"/>
      </dsp:txXfrm>
    </dsp:sp>
    <dsp:sp modelId="{9F6FA492-6396-4E24-9D6D-BEE44DC15638}">
      <dsp:nvSpPr>
        <dsp:cNvPr id="0" name=""/>
        <dsp:cNvSpPr/>
      </dsp:nvSpPr>
      <dsp:spPr>
        <a:xfrm>
          <a:off x="6876443" y="3679799"/>
          <a:ext cx="703786" cy="288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66"/>
              </a:lnTo>
              <a:lnTo>
                <a:pt x="703786" y="144366"/>
              </a:lnTo>
              <a:lnTo>
                <a:pt x="703786" y="288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40368-E98B-442A-B517-4C4A53AFBE94}">
      <dsp:nvSpPr>
        <dsp:cNvPr id="0" name=""/>
        <dsp:cNvSpPr/>
      </dsp:nvSpPr>
      <dsp:spPr>
        <a:xfrm>
          <a:off x="7038856" y="3968532"/>
          <a:ext cx="1082748" cy="721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Sentinel</a:t>
          </a:r>
          <a:endParaRPr lang="zh-CN" altLang="en-US" sz="1300" kern="1200" dirty="0"/>
        </a:p>
      </dsp:txBody>
      <dsp:txXfrm>
        <a:off x="7059998" y="3989674"/>
        <a:ext cx="1040464" cy="679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D0C32-7FE1-475F-A81A-09B018889DDD}">
      <dsp:nvSpPr>
        <dsp:cNvPr id="0" name=""/>
        <dsp:cNvSpPr/>
      </dsp:nvSpPr>
      <dsp:spPr>
        <a:xfrm>
          <a:off x="376757" y="1772"/>
          <a:ext cx="2866345" cy="143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Producer/Consumer</a:t>
          </a:r>
          <a:endParaRPr lang="zh-CN" altLang="en-US" sz="2400" kern="1200" dirty="0"/>
        </a:p>
      </dsp:txBody>
      <dsp:txXfrm>
        <a:off x="418733" y="43748"/>
        <a:ext cx="2782393" cy="1349220"/>
      </dsp:txXfrm>
    </dsp:sp>
    <dsp:sp modelId="{E34703BD-6B5F-4909-8395-9EC34A9CF0C8}">
      <dsp:nvSpPr>
        <dsp:cNvPr id="0" name=""/>
        <dsp:cNvSpPr/>
      </dsp:nvSpPr>
      <dsp:spPr>
        <a:xfrm>
          <a:off x="663391" y="1434944"/>
          <a:ext cx="286634" cy="1074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879"/>
              </a:lnTo>
              <a:lnTo>
                <a:pt x="286634" y="1074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626DD-3CD5-4892-A559-18ABA7901259}">
      <dsp:nvSpPr>
        <dsp:cNvPr id="0" name=""/>
        <dsp:cNvSpPr/>
      </dsp:nvSpPr>
      <dsp:spPr>
        <a:xfrm>
          <a:off x="950026" y="1793237"/>
          <a:ext cx="2293076" cy="143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LPUSH/RPOP</a:t>
          </a:r>
          <a:endParaRPr lang="zh-CN" altLang="en-US" sz="2800" kern="1200" dirty="0"/>
        </a:p>
      </dsp:txBody>
      <dsp:txXfrm>
        <a:off x="992002" y="1835213"/>
        <a:ext cx="2209124" cy="1349220"/>
      </dsp:txXfrm>
    </dsp:sp>
    <dsp:sp modelId="{BD1323E6-8790-41B6-9BFC-468A81B644C3}">
      <dsp:nvSpPr>
        <dsp:cNvPr id="0" name=""/>
        <dsp:cNvSpPr/>
      </dsp:nvSpPr>
      <dsp:spPr>
        <a:xfrm>
          <a:off x="663391" y="1434944"/>
          <a:ext cx="286634" cy="2866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345"/>
              </a:lnTo>
              <a:lnTo>
                <a:pt x="286634" y="2866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64D4A-EBC2-46E5-A1D1-024B20D0FA1F}">
      <dsp:nvSpPr>
        <dsp:cNvPr id="0" name=""/>
        <dsp:cNvSpPr/>
      </dsp:nvSpPr>
      <dsp:spPr>
        <a:xfrm>
          <a:off x="950026" y="3584703"/>
          <a:ext cx="2293076" cy="143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RPUSH/LPOP</a:t>
          </a:r>
          <a:endParaRPr lang="zh-CN" altLang="en-US" sz="2800" kern="1200" dirty="0"/>
        </a:p>
      </dsp:txBody>
      <dsp:txXfrm>
        <a:off x="992002" y="3626679"/>
        <a:ext cx="2209124" cy="1349220"/>
      </dsp:txXfrm>
    </dsp:sp>
    <dsp:sp modelId="{905541EB-A269-4B70-84CC-2F4F31669BAC}">
      <dsp:nvSpPr>
        <dsp:cNvPr id="0" name=""/>
        <dsp:cNvSpPr/>
      </dsp:nvSpPr>
      <dsp:spPr>
        <a:xfrm>
          <a:off x="3959688" y="1772"/>
          <a:ext cx="2866345" cy="143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Publish/Subscribe</a:t>
          </a:r>
          <a:endParaRPr lang="zh-CN" altLang="en-US" sz="2400" kern="1200" dirty="0"/>
        </a:p>
      </dsp:txBody>
      <dsp:txXfrm>
        <a:off x="4001664" y="43748"/>
        <a:ext cx="2782393" cy="1349220"/>
      </dsp:txXfrm>
    </dsp:sp>
    <dsp:sp modelId="{22E66A43-6E4A-4AB0-B5D7-462FA02D2F81}">
      <dsp:nvSpPr>
        <dsp:cNvPr id="0" name=""/>
        <dsp:cNvSpPr/>
      </dsp:nvSpPr>
      <dsp:spPr>
        <a:xfrm>
          <a:off x="4246323" y="1434944"/>
          <a:ext cx="286634" cy="1074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879"/>
              </a:lnTo>
              <a:lnTo>
                <a:pt x="286634" y="1074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FF532-3CE1-4BDD-BA8D-E839A00EAC51}">
      <dsp:nvSpPr>
        <dsp:cNvPr id="0" name=""/>
        <dsp:cNvSpPr/>
      </dsp:nvSpPr>
      <dsp:spPr>
        <a:xfrm>
          <a:off x="4532957" y="1793237"/>
          <a:ext cx="2293076" cy="143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PUBLISH</a:t>
          </a:r>
          <a:endParaRPr lang="zh-CN" altLang="en-US" sz="2800" kern="1200" dirty="0"/>
        </a:p>
      </dsp:txBody>
      <dsp:txXfrm>
        <a:off x="4574933" y="1835213"/>
        <a:ext cx="2209124" cy="1349220"/>
      </dsp:txXfrm>
    </dsp:sp>
    <dsp:sp modelId="{BCE77CA3-68B3-4B40-A81F-D82A93E619A9}">
      <dsp:nvSpPr>
        <dsp:cNvPr id="0" name=""/>
        <dsp:cNvSpPr/>
      </dsp:nvSpPr>
      <dsp:spPr>
        <a:xfrm>
          <a:off x="4246323" y="1434944"/>
          <a:ext cx="286634" cy="2866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345"/>
              </a:lnTo>
              <a:lnTo>
                <a:pt x="286634" y="2866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FEB2E-E3C9-4294-8124-3273C4CB41DF}">
      <dsp:nvSpPr>
        <dsp:cNvPr id="0" name=""/>
        <dsp:cNvSpPr/>
      </dsp:nvSpPr>
      <dsp:spPr>
        <a:xfrm>
          <a:off x="4532957" y="3584703"/>
          <a:ext cx="2293076" cy="143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SUBSCRIBE</a:t>
          </a:r>
          <a:endParaRPr lang="zh-CN" altLang="en-US" sz="2800" kern="1200" dirty="0"/>
        </a:p>
      </dsp:txBody>
      <dsp:txXfrm>
        <a:off x="4574933" y="3626679"/>
        <a:ext cx="2209124" cy="1349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F1FE7-35A8-407E-A2E8-6B69D196CBDB}">
      <dsp:nvSpPr>
        <dsp:cNvPr id="0" name=""/>
        <dsp:cNvSpPr/>
      </dsp:nvSpPr>
      <dsp:spPr>
        <a:xfrm>
          <a:off x="3175602" y="2012525"/>
          <a:ext cx="1435246" cy="1435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INCR</a:t>
          </a:r>
          <a:endParaRPr lang="zh-CN" altLang="en-US" sz="3300" kern="1200" dirty="0"/>
        </a:p>
      </dsp:txBody>
      <dsp:txXfrm>
        <a:off x="3385789" y="2222712"/>
        <a:ext cx="1014872" cy="1014872"/>
      </dsp:txXfrm>
    </dsp:sp>
    <dsp:sp modelId="{5CDA6C85-D28F-43E7-8537-BDFC006619C9}">
      <dsp:nvSpPr>
        <dsp:cNvPr id="0" name=""/>
        <dsp:cNvSpPr/>
      </dsp:nvSpPr>
      <dsp:spPr>
        <a:xfrm rot="16200000">
          <a:off x="3740993" y="1489919"/>
          <a:ext cx="304464" cy="487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786663" y="1633186"/>
        <a:ext cx="213125" cy="292789"/>
      </dsp:txXfrm>
    </dsp:sp>
    <dsp:sp modelId="{08C9A2DD-CB20-42B3-A33C-C2DD873ECE59}">
      <dsp:nvSpPr>
        <dsp:cNvPr id="0" name=""/>
        <dsp:cNvSpPr/>
      </dsp:nvSpPr>
      <dsp:spPr>
        <a:xfrm>
          <a:off x="3175602" y="2816"/>
          <a:ext cx="1435246" cy="1435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IP</a:t>
          </a:r>
          <a:r>
            <a:rPr lang="zh-CN" altLang="en-US" sz="2900" kern="1200" dirty="0"/>
            <a:t>限制</a:t>
          </a:r>
        </a:p>
      </dsp:txBody>
      <dsp:txXfrm>
        <a:off x="3385789" y="213003"/>
        <a:ext cx="1014872" cy="1014872"/>
      </dsp:txXfrm>
    </dsp:sp>
    <dsp:sp modelId="{6E68147D-A14F-4A39-9B2B-BE2CED7B09C3}">
      <dsp:nvSpPr>
        <dsp:cNvPr id="0" name=""/>
        <dsp:cNvSpPr/>
      </dsp:nvSpPr>
      <dsp:spPr>
        <a:xfrm rot="1800000">
          <a:off x="4603759" y="2984275"/>
          <a:ext cx="304464" cy="487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609878" y="3059037"/>
        <a:ext cx="213125" cy="292789"/>
      </dsp:txXfrm>
    </dsp:sp>
    <dsp:sp modelId="{805441CC-AB31-4B1C-980B-78AA630BE1D5}">
      <dsp:nvSpPr>
        <dsp:cNvPr id="0" name=""/>
        <dsp:cNvSpPr/>
      </dsp:nvSpPr>
      <dsp:spPr>
        <a:xfrm>
          <a:off x="4916060" y="3017379"/>
          <a:ext cx="1435246" cy="1435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接口请求</a:t>
          </a:r>
        </a:p>
      </dsp:txBody>
      <dsp:txXfrm>
        <a:off x="5126247" y="3227566"/>
        <a:ext cx="1014872" cy="1014872"/>
      </dsp:txXfrm>
    </dsp:sp>
    <dsp:sp modelId="{91135339-BCD6-426D-B6AF-6F039F52B2B8}">
      <dsp:nvSpPr>
        <dsp:cNvPr id="0" name=""/>
        <dsp:cNvSpPr/>
      </dsp:nvSpPr>
      <dsp:spPr>
        <a:xfrm rot="9000000">
          <a:off x="2878226" y="2984275"/>
          <a:ext cx="304464" cy="487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2963446" y="3059037"/>
        <a:ext cx="213125" cy="292789"/>
      </dsp:txXfrm>
    </dsp:sp>
    <dsp:sp modelId="{8A6FD065-C3BE-466A-8473-FA6B6D405B11}">
      <dsp:nvSpPr>
        <dsp:cNvPr id="0" name=""/>
        <dsp:cNvSpPr/>
      </dsp:nvSpPr>
      <dsp:spPr>
        <a:xfrm>
          <a:off x="1435143" y="3017379"/>
          <a:ext cx="1435246" cy="1435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短信发送</a:t>
          </a:r>
        </a:p>
      </dsp:txBody>
      <dsp:txXfrm>
        <a:off x="1645330" y="3227566"/>
        <a:ext cx="1014872" cy="1014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3B5C-B112-4CF2-AA0F-6B2B26A497F0}">
      <dsp:nvSpPr>
        <dsp:cNvPr id="0" name=""/>
        <dsp:cNvSpPr/>
      </dsp:nvSpPr>
      <dsp:spPr>
        <a:xfrm>
          <a:off x="4064000" y="1863712"/>
          <a:ext cx="3182949" cy="102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621"/>
              </a:lnTo>
              <a:lnTo>
                <a:pt x="3182949" y="845621"/>
              </a:lnTo>
              <a:lnTo>
                <a:pt x="3182949" y="1029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C313F-3277-4988-AE22-0E8717D95611}">
      <dsp:nvSpPr>
        <dsp:cNvPr id="0" name=""/>
        <dsp:cNvSpPr/>
      </dsp:nvSpPr>
      <dsp:spPr>
        <a:xfrm>
          <a:off x="4064000" y="1863712"/>
          <a:ext cx="1060983" cy="102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621"/>
              </a:lnTo>
              <a:lnTo>
                <a:pt x="1060983" y="845621"/>
              </a:lnTo>
              <a:lnTo>
                <a:pt x="1060983" y="1029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B9A4-DC66-46FB-8E58-27327925F1D7}">
      <dsp:nvSpPr>
        <dsp:cNvPr id="0" name=""/>
        <dsp:cNvSpPr/>
      </dsp:nvSpPr>
      <dsp:spPr>
        <a:xfrm>
          <a:off x="3003016" y="1863712"/>
          <a:ext cx="1060983" cy="1029758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845621"/>
              </a:lnTo>
              <a:lnTo>
                <a:pt x="0" y="845621"/>
              </a:lnTo>
              <a:lnTo>
                <a:pt x="0" y="1029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EE6C7-718C-4817-A6AE-665AF324058F}">
      <dsp:nvSpPr>
        <dsp:cNvPr id="0" name=""/>
        <dsp:cNvSpPr/>
      </dsp:nvSpPr>
      <dsp:spPr>
        <a:xfrm>
          <a:off x="881050" y="1863712"/>
          <a:ext cx="3182949" cy="1029758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845621"/>
              </a:lnTo>
              <a:lnTo>
                <a:pt x="0" y="845621"/>
              </a:lnTo>
              <a:lnTo>
                <a:pt x="0" y="1029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90F01-6D21-42F2-9C60-F29D2CBBF4DA}">
      <dsp:nvSpPr>
        <dsp:cNvPr id="0" name=""/>
        <dsp:cNvSpPr/>
      </dsp:nvSpPr>
      <dsp:spPr>
        <a:xfrm>
          <a:off x="3187154" y="986866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LOCK</a:t>
          </a:r>
          <a:endParaRPr lang="zh-CN" altLang="en-US" sz="3300" kern="1200" dirty="0"/>
        </a:p>
      </dsp:txBody>
      <dsp:txXfrm>
        <a:off x="3187154" y="986866"/>
        <a:ext cx="1753691" cy="876845"/>
      </dsp:txXfrm>
    </dsp:sp>
    <dsp:sp modelId="{E926371D-BEC5-4021-8C2C-34FA64950A08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互斥性</a:t>
          </a:r>
        </a:p>
      </dsp:txBody>
      <dsp:txXfrm>
        <a:off x="4204" y="2893471"/>
        <a:ext cx="1753691" cy="876845"/>
      </dsp:txXfrm>
    </dsp:sp>
    <dsp:sp modelId="{7886F63D-571B-4861-B1E6-763AE46E5FF7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原子性</a:t>
          </a:r>
        </a:p>
      </dsp:txBody>
      <dsp:txXfrm>
        <a:off x="2126170" y="2893471"/>
        <a:ext cx="1753691" cy="876845"/>
      </dsp:txXfrm>
    </dsp:sp>
    <dsp:sp modelId="{B54F1199-C6C8-431C-B023-34D3343C953B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防止死锁</a:t>
          </a:r>
        </a:p>
      </dsp:txBody>
      <dsp:txXfrm>
        <a:off x="4248137" y="2893471"/>
        <a:ext cx="1753691" cy="876845"/>
      </dsp:txXfrm>
    </dsp:sp>
    <dsp:sp modelId="{0F037526-E139-41C9-858F-CFE052ECEBCD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可重入</a:t>
          </a:r>
        </a:p>
      </dsp:txBody>
      <dsp:txXfrm>
        <a:off x="6370104" y="2893471"/>
        <a:ext cx="1753691" cy="8768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9D122-EC1A-492B-A36B-0953752F3F0D}">
      <dsp:nvSpPr>
        <dsp:cNvPr id="0" name=""/>
        <dsp:cNvSpPr/>
      </dsp:nvSpPr>
      <dsp:spPr>
        <a:xfrm>
          <a:off x="5006" y="1506450"/>
          <a:ext cx="2752951" cy="1660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加锁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SET key </a:t>
          </a:r>
          <a:r>
            <a:rPr lang="en-US" altLang="zh-CN" sz="1800" kern="1200" dirty="0" err="1"/>
            <a:t>random_value</a:t>
          </a:r>
          <a:r>
            <a:rPr lang="en-US" altLang="zh-CN" sz="1800" kern="1200" dirty="0"/>
            <a:t> </a:t>
          </a:r>
          <a:r>
            <a:rPr lang="en-US" altLang="zh-CN" sz="1800" b="1" kern="1200" dirty="0">
              <a:solidFill>
                <a:srgbClr val="FF0000"/>
              </a:solidFill>
            </a:rPr>
            <a:t>NX</a:t>
          </a:r>
          <a:r>
            <a:rPr lang="en-US" altLang="zh-CN" sz="1800" b="1" kern="1200" dirty="0"/>
            <a:t> </a:t>
          </a:r>
          <a:r>
            <a:rPr lang="en-US" altLang="zh-CN" sz="1800" b="1" kern="1200" dirty="0">
              <a:solidFill>
                <a:srgbClr val="FF0000"/>
              </a:solidFill>
            </a:rPr>
            <a:t>PX</a:t>
          </a:r>
          <a:r>
            <a:rPr lang="en-US" altLang="zh-CN" sz="1800" b="1" kern="1200" dirty="0"/>
            <a:t> </a:t>
          </a:r>
          <a:r>
            <a:rPr lang="en-US" altLang="zh-CN" sz="1800" kern="1200" dirty="0"/>
            <a:t>5000</a:t>
          </a:r>
          <a:endParaRPr lang="zh-CN" altLang="en-US" sz="1800" kern="1200" dirty="0"/>
        </a:p>
      </dsp:txBody>
      <dsp:txXfrm>
        <a:off x="53641" y="1555085"/>
        <a:ext cx="2655681" cy="1563268"/>
      </dsp:txXfrm>
    </dsp:sp>
    <dsp:sp modelId="{9629F76C-F395-4AE4-90BE-4D9E45B3EB5C}">
      <dsp:nvSpPr>
        <dsp:cNvPr id="0" name=""/>
        <dsp:cNvSpPr/>
      </dsp:nvSpPr>
      <dsp:spPr>
        <a:xfrm>
          <a:off x="3034713" y="1993541"/>
          <a:ext cx="586723" cy="68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3034713" y="2130812"/>
        <a:ext cx="410706" cy="411813"/>
      </dsp:txXfrm>
    </dsp:sp>
    <dsp:sp modelId="{97DA3CC7-E76B-44AA-A28F-4F6375FFF78F}">
      <dsp:nvSpPr>
        <dsp:cNvPr id="0" name=""/>
        <dsp:cNvSpPr/>
      </dsp:nvSpPr>
      <dsp:spPr>
        <a:xfrm>
          <a:off x="3864983" y="1506450"/>
          <a:ext cx="2732637" cy="1660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解锁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DEL key</a:t>
          </a:r>
          <a:endParaRPr lang="zh-CN" altLang="en-US" sz="1800" kern="1200" dirty="0"/>
        </a:p>
      </dsp:txBody>
      <dsp:txXfrm>
        <a:off x="3913618" y="1555085"/>
        <a:ext cx="2635367" cy="1563268"/>
      </dsp:txXfrm>
    </dsp:sp>
    <dsp:sp modelId="{B4BB8B86-CA8B-4D3C-9A14-0C4EB5DC0123}">
      <dsp:nvSpPr>
        <dsp:cNvPr id="0" name=""/>
        <dsp:cNvSpPr/>
      </dsp:nvSpPr>
      <dsp:spPr>
        <a:xfrm>
          <a:off x="6874376" y="1993541"/>
          <a:ext cx="586723" cy="68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874376" y="2130812"/>
        <a:ext cx="410706" cy="411813"/>
      </dsp:txXfrm>
    </dsp:sp>
    <dsp:sp modelId="{66986E2F-9BA6-4056-9DE9-8828D3E8C030}">
      <dsp:nvSpPr>
        <dsp:cNvPr id="0" name=""/>
        <dsp:cNvSpPr/>
      </dsp:nvSpPr>
      <dsp:spPr>
        <a:xfrm>
          <a:off x="7704645" y="1506450"/>
          <a:ext cx="2747858" cy="1660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锁超时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expire</a:t>
          </a:r>
          <a:endParaRPr lang="zh-CN" altLang="en-US" sz="1800" kern="1200" dirty="0"/>
        </a:p>
      </dsp:txBody>
      <dsp:txXfrm>
        <a:off x="7753280" y="1555085"/>
        <a:ext cx="2650588" cy="1563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71F5E-303C-46AE-A650-A0C36864CB01}">
      <dsp:nvSpPr>
        <dsp:cNvPr id="0" name=""/>
        <dsp:cNvSpPr/>
      </dsp:nvSpPr>
      <dsp:spPr>
        <a:xfrm>
          <a:off x="1509784" y="1078514"/>
          <a:ext cx="1873049" cy="936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Rate Limit</a:t>
          </a:r>
          <a:endParaRPr lang="zh-CN" altLang="en-US" sz="3200" kern="1200" dirty="0"/>
        </a:p>
      </dsp:txBody>
      <dsp:txXfrm>
        <a:off x="1537214" y="1105944"/>
        <a:ext cx="1818189" cy="881664"/>
      </dsp:txXfrm>
    </dsp:sp>
    <dsp:sp modelId="{6C168BE0-BE07-4613-B74F-15E8205861BB}">
      <dsp:nvSpPr>
        <dsp:cNvPr id="0" name=""/>
        <dsp:cNvSpPr/>
      </dsp:nvSpPr>
      <dsp:spPr>
        <a:xfrm rot="18287211">
          <a:off x="3100838" y="980273"/>
          <a:ext cx="13132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3210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24613" y="974689"/>
        <a:ext cx="65660" cy="65660"/>
      </dsp:txXfrm>
    </dsp:sp>
    <dsp:sp modelId="{1CF2568A-39D1-4B58-BA23-1982D1A6C434}">
      <dsp:nvSpPr>
        <dsp:cNvPr id="0" name=""/>
        <dsp:cNvSpPr/>
      </dsp:nvSpPr>
      <dsp:spPr>
        <a:xfrm>
          <a:off x="4132053" y="0"/>
          <a:ext cx="1873049" cy="936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INCR</a:t>
          </a:r>
          <a:endParaRPr lang="zh-CN" altLang="en-US" sz="3200" kern="1200" dirty="0"/>
        </a:p>
      </dsp:txBody>
      <dsp:txXfrm>
        <a:off x="4159483" y="27430"/>
        <a:ext cx="1818189" cy="881664"/>
      </dsp:txXfrm>
    </dsp:sp>
    <dsp:sp modelId="{7B5E3609-4A02-41C1-9B9C-E0B97FC02B8E}">
      <dsp:nvSpPr>
        <dsp:cNvPr id="0" name=""/>
        <dsp:cNvSpPr/>
      </dsp:nvSpPr>
      <dsp:spPr>
        <a:xfrm>
          <a:off x="3382834" y="1519530"/>
          <a:ext cx="7492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4921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8713" y="1528046"/>
        <a:ext cx="37460" cy="37460"/>
      </dsp:txXfrm>
    </dsp:sp>
    <dsp:sp modelId="{21888384-612B-4706-AF41-4B40673774D1}">
      <dsp:nvSpPr>
        <dsp:cNvPr id="0" name=""/>
        <dsp:cNvSpPr/>
      </dsp:nvSpPr>
      <dsp:spPr>
        <a:xfrm>
          <a:off x="4132053" y="1078514"/>
          <a:ext cx="1873049" cy="936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滑动窗口</a:t>
          </a:r>
        </a:p>
      </dsp:txBody>
      <dsp:txXfrm>
        <a:off x="4159483" y="1105944"/>
        <a:ext cx="1818189" cy="881664"/>
      </dsp:txXfrm>
    </dsp:sp>
    <dsp:sp modelId="{0AA50DFE-F52D-4BA6-AFAA-61AD19BD24B7}">
      <dsp:nvSpPr>
        <dsp:cNvPr id="0" name=""/>
        <dsp:cNvSpPr/>
      </dsp:nvSpPr>
      <dsp:spPr>
        <a:xfrm rot="3130328">
          <a:off x="3118817" y="2058787"/>
          <a:ext cx="136545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6545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67408" y="2051897"/>
        <a:ext cx="68272" cy="68272"/>
      </dsp:txXfrm>
    </dsp:sp>
    <dsp:sp modelId="{9C0081A2-E609-4937-9D2D-C8D1033CFDC7}">
      <dsp:nvSpPr>
        <dsp:cNvPr id="0" name=""/>
        <dsp:cNvSpPr/>
      </dsp:nvSpPr>
      <dsp:spPr>
        <a:xfrm>
          <a:off x="4220255" y="2157028"/>
          <a:ext cx="1873049" cy="936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令牌桶</a:t>
          </a:r>
        </a:p>
      </dsp:txBody>
      <dsp:txXfrm>
        <a:off x="4247685" y="2184458"/>
        <a:ext cx="1818189" cy="88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6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4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en-US" altLang="zh-CN" dirty="0"/>
              <a:t>Redis</a:t>
            </a:r>
            <a:r>
              <a:rPr lang="zh-CN" altLang="en-US" dirty="0"/>
              <a:t>实现分布式锁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SETNX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Redisson</a:t>
            </a:r>
            <a:r>
              <a:rPr lang="zh-CN" altLang="en-US" dirty="0"/>
              <a:t>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E052F-8997-4C6A-944B-319BB3A8ED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523C4883-F4D9-423F-8B4C-213341C15729}"/>
              </a:ext>
            </a:extLst>
          </p:cNvPr>
          <p:cNvSpPr txBox="1"/>
          <p:nvPr/>
        </p:nvSpPr>
        <p:spPr>
          <a:xfrm>
            <a:off x="8793804" y="5583676"/>
            <a:ext cx="2766939" cy="561557"/>
          </a:xfrm>
          <a:prstGeom prst="rect">
            <a:avLst/>
          </a:prstGeom>
          <a:solidFill>
            <a:srgbClr val="3B3838"/>
          </a:solidFill>
        </p:spPr>
        <p:txBody>
          <a:bodyPr wrap="squar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李平新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2019-11-29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4001859" y="4002249"/>
            <a:ext cx="4188279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4406220" y="2355605"/>
            <a:ext cx="2840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Redis</a:t>
            </a:r>
            <a:endParaRPr lang="zh-CN" altLang="en-US" sz="8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7DC1F52-9A57-4675-8928-207A3D70A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544947"/>
              </p:ext>
            </p:extLst>
          </p:nvPr>
        </p:nvGraphicFramePr>
        <p:xfrm>
          <a:off x="2957208" y="1118686"/>
          <a:ext cx="7202791" cy="501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B6A2B856-C637-41D9-B052-C904E48BED0C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DF74CD-9A41-4765-9D30-C43F21A4DBBC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What?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5" name="0 _4">
              <a:extLst>
                <a:ext uri="{FF2B5EF4-FFF2-40B4-BE49-F238E27FC236}">
                  <a16:creationId xmlns:a16="http://schemas.microsoft.com/office/drawing/2014/main" id="{B01A2631-B605-4A7A-8523-D432356D72A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561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2554258-A868-48AC-B3FD-D894C06D6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194907"/>
              </p:ext>
            </p:extLst>
          </p:nvPr>
        </p:nvGraphicFramePr>
        <p:xfrm>
          <a:off x="2202774" y="1564343"/>
          <a:ext cx="7786451" cy="445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66B818BB-EF8B-42EC-9D8E-FD62E6D4CBDB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956C82-ECB2-4D5E-978C-2405F16B2CC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What?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5" name="0 _4">
              <a:extLst>
                <a:ext uri="{FF2B5EF4-FFF2-40B4-BE49-F238E27FC236}">
                  <a16:creationId xmlns:a16="http://schemas.microsoft.com/office/drawing/2014/main" id="{D83E2418-3E36-4962-B1CC-D1A449EEE7E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11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9EACEC-7B2C-43D6-8898-8131E9776C2C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88F81E-51B3-4C3C-A421-D7A92EDF5FE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分布式锁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" name="0 _4">
              <a:extLst>
                <a:ext uri="{FF2B5EF4-FFF2-40B4-BE49-F238E27FC236}">
                  <a16:creationId xmlns:a16="http://schemas.microsoft.com/office/drawing/2014/main" id="{B1DC7438-88AB-4947-B68C-A1EEE828BAF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0DA13D1-90D2-4D66-9762-AF69852CF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9986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837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DBF6830-79CD-4527-A5D7-C87FBF63E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500385"/>
              </p:ext>
            </p:extLst>
          </p:nvPr>
        </p:nvGraphicFramePr>
        <p:xfrm>
          <a:off x="867244" y="1092280"/>
          <a:ext cx="10457511" cy="467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B8895073-C2E8-4156-943B-AF96CEE4B009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862472-4A91-46C4-A97B-839A8FFFD056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What?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5" name="0 _4">
              <a:extLst>
                <a:ext uri="{FF2B5EF4-FFF2-40B4-BE49-F238E27FC236}">
                  <a16:creationId xmlns:a16="http://schemas.microsoft.com/office/drawing/2014/main" id="{C1C0434E-9CB5-4FB3-9DF5-A02776D3C1A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580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B538F1E-B99B-41FB-A49C-54E720FB1F52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C061FC-BE1D-4FE7-85BA-C6EDA68A99E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RedLock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DD7A820C-EF62-4DE2-AB18-04C8280986DC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DD469C8-DE48-462E-A49B-F824693648E1}"/>
              </a:ext>
            </a:extLst>
          </p:cNvPr>
          <p:cNvSpPr txBox="1"/>
          <p:nvPr/>
        </p:nvSpPr>
        <p:spPr>
          <a:xfrm>
            <a:off x="948446" y="1463053"/>
            <a:ext cx="46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Redis Master(N</a:t>
            </a:r>
            <a:r>
              <a:rPr lang="zh-CN" altLang="en-US" dirty="0"/>
              <a:t>是大于</a:t>
            </a:r>
            <a:r>
              <a:rPr lang="en-US" altLang="zh-CN" dirty="0"/>
              <a:t>2</a:t>
            </a:r>
            <a:r>
              <a:rPr lang="zh-CN" altLang="en-US" dirty="0"/>
              <a:t>的奇数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DC7584-6EC1-4FE9-98A3-D40C26FC07A4}"/>
              </a:ext>
            </a:extLst>
          </p:cNvPr>
          <p:cNvSpPr txBox="1"/>
          <p:nvPr/>
        </p:nvSpPr>
        <p:spPr>
          <a:xfrm>
            <a:off x="948446" y="2457223"/>
            <a:ext cx="10783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、获取当前时间戳</a:t>
            </a:r>
            <a:r>
              <a:rPr lang="en-US" altLang="zh-CN" dirty="0"/>
              <a:t>T1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Client</a:t>
            </a:r>
            <a:r>
              <a:rPr lang="zh-CN" altLang="en-US" dirty="0"/>
              <a:t>尝试按照顺序使用相同的</a:t>
            </a:r>
            <a:r>
              <a:rPr lang="en-US" altLang="zh-CN" dirty="0"/>
              <a:t>K/V</a:t>
            </a:r>
            <a:r>
              <a:rPr lang="zh-CN" altLang="en-US" dirty="0"/>
              <a:t>获取所有</a:t>
            </a:r>
            <a:r>
              <a:rPr lang="en-US" altLang="zh-CN" dirty="0"/>
              <a:t>Redis</a:t>
            </a:r>
            <a:r>
              <a:rPr lang="zh-CN" altLang="en-US" dirty="0"/>
              <a:t>节点的锁（</a:t>
            </a:r>
            <a:r>
              <a:rPr lang="en-US" altLang="zh-CN" dirty="0"/>
              <a:t>TTL</a:t>
            </a:r>
            <a:r>
              <a:rPr lang="zh-CN" altLang="en-US" dirty="0"/>
              <a:t>、获取锁限时）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、加锁成功条件 ：至少</a:t>
            </a:r>
            <a:r>
              <a:rPr lang="en-US" altLang="zh-CN" dirty="0"/>
              <a:t>N/2+1</a:t>
            </a:r>
            <a:r>
              <a:rPr lang="zh-CN" altLang="en-US" dirty="0"/>
              <a:t>个节点成功加锁，最后成功加锁的时间</a:t>
            </a:r>
            <a:r>
              <a:rPr lang="en-US" altLang="zh-CN" dirty="0"/>
              <a:t>T2</a:t>
            </a:r>
            <a:r>
              <a:rPr lang="zh-CN" altLang="en-US" dirty="0"/>
              <a:t>减去第一步的时间</a:t>
            </a:r>
            <a:r>
              <a:rPr lang="en-US" altLang="zh-CN" dirty="0"/>
              <a:t>T1</a:t>
            </a:r>
            <a:r>
              <a:rPr lang="zh-CN" altLang="en-US" dirty="0"/>
              <a:t>，小于</a:t>
            </a:r>
            <a:r>
              <a:rPr lang="en-US" altLang="zh-CN" dirty="0"/>
              <a:t>TTL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、锁的有效时间：</a:t>
            </a:r>
            <a:r>
              <a:rPr lang="en-US" altLang="zh-CN" dirty="0"/>
              <a:t>TTL</a:t>
            </a:r>
            <a:r>
              <a:rPr lang="zh-CN" altLang="en-US" dirty="0"/>
              <a:t>减去时钟漂移时间，再减去获取锁的时间</a:t>
            </a:r>
            <a:r>
              <a:rPr lang="en-US" altLang="zh-CN" dirty="0"/>
              <a:t>(T2-T1)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006E8F-3A64-43BF-B1DD-5C8AF2B0BD33}"/>
              </a:ext>
            </a:extLst>
          </p:cNvPr>
          <p:cNvSpPr txBox="1"/>
          <p:nvPr/>
        </p:nvSpPr>
        <p:spPr>
          <a:xfrm>
            <a:off x="948446" y="4559389"/>
            <a:ext cx="630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解锁</a:t>
            </a:r>
            <a:endParaRPr lang="en-US" altLang="zh-CN" dirty="0"/>
          </a:p>
          <a:p>
            <a:r>
              <a:rPr lang="zh-CN" altLang="en-US" dirty="0"/>
              <a:t>获取锁失败，解锁所有</a:t>
            </a:r>
            <a:r>
              <a:rPr lang="en-US" altLang="zh-CN" dirty="0" err="1"/>
              <a:t>redis</a:t>
            </a:r>
            <a:r>
              <a:rPr lang="zh-CN" altLang="en-US" dirty="0"/>
              <a:t>实例，防止影响其他</a:t>
            </a:r>
            <a:r>
              <a:rPr lang="en-US" altLang="zh-CN" dirty="0"/>
              <a:t>Client</a:t>
            </a:r>
            <a:r>
              <a:rPr lang="zh-CN" altLang="en-US" dirty="0"/>
              <a:t>获取锁</a:t>
            </a:r>
          </a:p>
        </p:txBody>
      </p:sp>
    </p:spTree>
    <p:extLst>
      <p:ext uri="{BB962C8B-B14F-4D97-AF65-F5344CB8AC3E}">
        <p14:creationId xmlns:p14="http://schemas.microsoft.com/office/powerpoint/2010/main" val="1308618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A34D6-AA0C-4C7D-9C5B-C8FB6EDE974A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7878CD0-1139-4413-A3D4-376A8A9CF202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限流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053FF6ED-BF04-45A1-8972-3D3E987A6520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DBAF77B-60BD-41C4-A1DE-F477014AA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93180"/>
              </p:ext>
            </p:extLst>
          </p:nvPr>
        </p:nvGraphicFramePr>
        <p:xfrm>
          <a:off x="2338556" y="2169088"/>
          <a:ext cx="7514888" cy="309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156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B63C13-556E-4FD2-95D7-F79254F1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9" y="510702"/>
            <a:ext cx="8604221" cy="58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182527"/>
            <a:ext cx="7844418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THANKS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3624320" y="2016958"/>
            <a:ext cx="4943359" cy="914400"/>
            <a:chOff x="568560" y="3186685"/>
            <a:chExt cx="494335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4943359" cy="914400"/>
              <a:chOff x="568560" y="3186685"/>
              <a:chExt cx="4943359" cy="914400"/>
            </a:xfrm>
          </p:grpSpPr>
          <p:grpSp>
            <p:nvGrpSpPr>
              <p:cNvPr id="77" name="原创设计师QQ69613753    _6">
                <a:extLst>
                  <a:ext uri="{FF2B5EF4-FFF2-40B4-BE49-F238E27FC236}">
                    <a16:creationId xmlns:a16="http://schemas.microsoft.com/office/drawing/2014/main" id="{21DFD4C6-B46B-4114-A1CD-113F9EBD8D6C}"/>
                  </a:ext>
                </a:extLst>
              </p:cNvPr>
              <p:cNvGrpSpPr/>
              <p:nvPr/>
            </p:nvGrpSpPr>
            <p:grpSpPr>
              <a:xfrm>
                <a:off x="1673788" y="3437500"/>
                <a:ext cx="3838131" cy="590968"/>
                <a:chOff x="1754849" y="2434951"/>
                <a:chExt cx="3838131" cy="590968"/>
              </a:xfrm>
            </p:grpSpPr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6FF01AF-CCCB-40CC-82E4-C182E331F654}"/>
                    </a:ext>
                  </a:extLst>
                </p:cNvPr>
                <p:cNvSpPr txBox="1"/>
                <p:nvPr/>
              </p:nvSpPr>
              <p:spPr>
                <a:xfrm>
                  <a:off x="1754849" y="2687365"/>
                  <a:ext cx="383813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812A3E6-25ED-4580-B8C4-C165B748E2A2}"/>
                    </a:ext>
                  </a:extLst>
                </p:cNvPr>
                <p:cNvSpPr txBox="1"/>
                <p:nvPr/>
              </p:nvSpPr>
              <p:spPr>
                <a:xfrm>
                  <a:off x="1754849" y="2434951"/>
                  <a:ext cx="27889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zh-CN" sz="20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What</a:t>
                  </a:r>
                  <a:endPara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</p:grp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3555413" y="5173872"/>
            <a:ext cx="3947542" cy="914400"/>
            <a:chOff x="233397" y="4890514"/>
            <a:chExt cx="3947542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392018" y="5157183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How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3624320" y="3631503"/>
            <a:ext cx="3947543" cy="914400"/>
            <a:chOff x="6887633" y="3186685"/>
            <a:chExt cx="3947543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46255" y="3477263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Why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59458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What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What?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C1C7A3-E387-4471-AEA3-EB6C2D70C276}"/>
              </a:ext>
            </a:extLst>
          </p:cNvPr>
          <p:cNvSpPr txBox="1"/>
          <p:nvPr/>
        </p:nvSpPr>
        <p:spPr>
          <a:xfrm>
            <a:off x="1606685" y="1575880"/>
            <a:ext cx="8978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Redis is an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open source </a:t>
            </a:r>
            <a:r>
              <a:rPr lang="en-US" altLang="zh-CN" sz="2400" dirty="0">
                <a:latin typeface="Consolas" panose="020B0609020204030204" pitchFamily="49" charset="0"/>
              </a:rPr>
              <a:t>(BSD licensed),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in-memory</a:t>
            </a:r>
            <a:r>
              <a:rPr lang="en-US" altLang="zh-CN" sz="2400" dirty="0">
                <a:latin typeface="Consolas" panose="020B0609020204030204" pitchFamily="49" charset="0"/>
              </a:rPr>
              <a:t> data structure store, used as a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database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cache</a:t>
            </a:r>
            <a:r>
              <a:rPr lang="en-US" altLang="zh-CN" sz="2400" dirty="0">
                <a:latin typeface="Consolas" panose="020B0609020204030204" pitchFamily="49" charset="0"/>
              </a:rPr>
              <a:t> and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message broker</a:t>
            </a:r>
            <a:r>
              <a:rPr lang="en-US" altLang="zh-CN" sz="2400" dirty="0">
                <a:latin typeface="Consolas" panose="020B0609020204030204" pitchFamily="49" charset="0"/>
              </a:rPr>
              <a:t>. It supports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data structures </a:t>
            </a:r>
            <a:r>
              <a:rPr lang="en-US" altLang="zh-CN" sz="2400" dirty="0">
                <a:latin typeface="Consolas" panose="020B0609020204030204" pitchFamily="49" charset="0"/>
              </a:rPr>
              <a:t>such as strings, hashes, lists, sets, sorted sets with range queries, bitmaps, </a:t>
            </a:r>
            <a:r>
              <a:rPr lang="en-US" altLang="zh-CN" sz="2400" dirty="0" err="1">
                <a:latin typeface="Consolas" panose="020B0609020204030204" pitchFamily="49" charset="0"/>
              </a:rPr>
              <a:t>hyperloglogs</a:t>
            </a:r>
            <a:r>
              <a:rPr lang="en-US" altLang="zh-CN" sz="2400" dirty="0">
                <a:latin typeface="Consolas" panose="020B0609020204030204" pitchFamily="49" charset="0"/>
              </a:rPr>
              <a:t>, geospatial indexes with radius queries and streams. Redis has built-in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replication</a:t>
            </a:r>
            <a:r>
              <a:rPr lang="en-US" altLang="zh-CN" sz="2400" dirty="0">
                <a:latin typeface="Consolas" panose="020B0609020204030204" pitchFamily="49" charset="0"/>
              </a:rPr>
              <a:t>, Lua scripting,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LRU eviction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transactions</a:t>
            </a:r>
            <a:r>
              <a:rPr lang="en-US" altLang="zh-CN" sz="2400" dirty="0">
                <a:latin typeface="Consolas" panose="020B0609020204030204" pitchFamily="49" charset="0"/>
              </a:rPr>
              <a:t> and different levels of on-disk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persistence</a:t>
            </a:r>
            <a:r>
              <a:rPr lang="en-US" altLang="zh-CN" sz="2400" dirty="0">
                <a:latin typeface="Consolas" panose="020B0609020204030204" pitchFamily="49" charset="0"/>
              </a:rPr>
              <a:t>, and provides high availability via Redis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Sentinel</a:t>
            </a:r>
            <a:r>
              <a:rPr lang="en-US" altLang="zh-CN" sz="2400" dirty="0">
                <a:latin typeface="Consolas" panose="020B0609020204030204" pitchFamily="49" charset="0"/>
              </a:rPr>
              <a:t> and automatic partitioning with Redis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Cluster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933CE7E-FF68-4B6C-B2AA-FC4A5EE38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748316"/>
              </p:ext>
            </p:extLst>
          </p:nvPr>
        </p:nvGraphicFramePr>
        <p:xfrm>
          <a:off x="2227634" y="1245142"/>
          <a:ext cx="7932366" cy="4893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37C6DC3D-1212-48A4-AB6E-B97B747FC9A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90C38-6BFC-4237-B060-73E2CB9F2EDC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What?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5" name="0 _4">
              <a:extLst>
                <a:ext uri="{FF2B5EF4-FFF2-40B4-BE49-F238E27FC236}">
                  <a16:creationId xmlns:a16="http://schemas.microsoft.com/office/drawing/2014/main" id="{5632A235-2C97-4BA2-BBFC-2B1F2D909F50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14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933CE7E-FF68-4B6C-B2AA-FC4A5EE38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942158"/>
              </p:ext>
            </p:extLst>
          </p:nvPr>
        </p:nvGraphicFramePr>
        <p:xfrm>
          <a:off x="2135365" y="0"/>
          <a:ext cx="8122596" cy="663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37C6DC3D-1212-48A4-AB6E-B97B747FC9A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90C38-6BFC-4237-B060-73E2CB9F2EDC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What?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5" name="0 _4">
              <a:extLst>
                <a:ext uri="{FF2B5EF4-FFF2-40B4-BE49-F238E27FC236}">
                  <a16:creationId xmlns:a16="http://schemas.microsoft.com/office/drawing/2014/main" id="{5632A235-2C97-4BA2-BBFC-2B1F2D909F50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556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068343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Why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22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5379145" y="3062299"/>
            <a:ext cx="1414667" cy="1619124"/>
            <a:chOff x="5379142" y="2991066"/>
            <a:chExt cx="1414667" cy="1619124"/>
          </a:xfrm>
          <a:solidFill>
            <a:schemeClr val="accent1"/>
          </a:solidFill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grpFill/>
            <a:ln w="381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3563873" y="3270643"/>
            <a:ext cx="1414667" cy="1619124"/>
            <a:chOff x="3563871" y="3199409"/>
            <a:chExt cx="1414666" cy="1619124"/>
          </a:xfrm>
          <a:solidFill>
            <a:schemeClr val="accent1"/>
          </a:solidFill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381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1674444" y="3045311"/>
            <a:ext cx="1414667" cy="1619124"/>
            <a:chOff x="1743076" y="2991066"/>
            <a:chExt cx="1414666" cy="1619124"/>
          </a:xfrm>
          <a:solidFill>
            <a:schemeClr val="accent1"/>
          </a:solidFill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grpFill/>
            <a:ln w="508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7199937" y="3270644"/>
            <a:ext cx="1414667" cy="1619125"/>
            <a:chOff x="7199937" y="3199409"/>
            <a:chExt cx="1414666" cy="1619125"/>
          </a:xfrm>
          <a:solidFill>
            <a:schemeClr val="accent1"/>
          </a:solidFill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381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9015209" y="3062299"/>
            <a:ext cx="1414667" cy="1619124"/>
            <a:chOff x="9015209" y="2991066"/>
            <a:chExt cx="1414666" cy="1619124"/>
          </a:xfrm>
          <a:solidFill>
            <a:schemeClr val="accent1"/>
          </a:solidFill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grpFill/>
            <a:ln w="381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7" name="Text Placeholder 4"/>
          <p:cNvSpPr txBox="1"/>
          <p:nvPr/>
        </p:nvSpPr>
        <p:spPr>
          <a:xfrm>
            <a:off x="1781433" y="3840207"/>
            <a:ext cx="1210819" cy="267765"/>
          </a:xfrm>
          <a:prstGeom prst="rect">
            <a:avLst/>
          </a:prstGeom>
        </p:spPr>
        <p:txBody>
          <a:bodyPr lIns="121917" tIns="60959" rIns="121917" bIns="60959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点击输入标题内容</a:t>
            </a:r>
            <a:endParaRPr lang="en-GB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3663033" y="3840207"/>
            <a:ext cx="1210819" cy="267765"/>
          </a:xfrm>
          <a:prstGeom prst="rect">
            <a:avLst/>
          </a:prstGeom>
        </p:spPr>
        <p:txBody>
          <a:bodyPr lIns="121917" tIns="60959" rIns="121917" bIns="60959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点击输入标题内容</a:t>
            </a:r>
            <a:endParaRPr lang="en-GB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5480353" y="3840207"/>
            <a:ext cx="1210819" cy="267765"/>
          </a:xfrm>
          <a:prstGeom prst="rect">
            <a:avLst/>
          </a:prstGeom>
        </p:spPr>
        <p:txBody>
          <a:bodyPr lIns="121917" tIns="60959" rIns="121917" bIns="60959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点击输入标题内容</a:t>
            </a:r>
            <a:endParaRPr lang="en-GB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0" name="Text Placeholder 4"/>
          <p:cNvSpPr txBox="1"/>
          <p:nvPr/>
        </p:nvSpPr>
        <p:spPr>
          <a:xfrm>
            <a:off x="7298385" y="3840207"/>
            <a:ext cx="1210819" cy="267765"/>
          </a:xfrm>
          <a:prstGeom prst="rect">
            <a:avLst/>
          </a:prstGeom>
        </p:spPr>
        <p:txBody>
          <a:bodyPr lIns="121917" tIns="60959" rIns="121917" bIns="60959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点击输入标题内容</a:t>
            </a:r>
            <a:endParaRPr lang="en-GB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9117133" y="3840207"/>
            <a:ext cx="1210819" cy="267765"/>
          </a:xfrm>
          <a:prstGeom prst="rect">
            <a:avLst/>
          </a:prstGeom>
        </p:spPr>
        <p:txBody>
          <a:bodyPr lIns="121917" tIns="60959" rIns="121917" bIns="60959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点击输入标题内容</a:t>
            </a:r>
            <a:endParaRPr lang="en-GB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2" name="TextBox 127"/>
          <p:cNvSpPr txBox="1"/>
          <p:nvPr/>
        </p:nvSpPr>
        <p:spPr>
          <a:xfrm>
            <a:off x="1295470" y="1747264"/>
            <a:ext cx="2328369" cy="986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详写内容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……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3" name="TextBox 128"/>
          <p:cNvSpPr txBox="1"/>
          <p:nvPr/>
        </p:nvSpPr>
        <p:spPr>
          <a:xfrm>
            <a:off x="3119673" y="5228424"/>
            <a:ext cx="2328369" cy="986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详写内容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……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4" name="TextBox 129"/>
          <p:cNvSpPr txBox="1"/>
          <p:nvPr/>
        </p:nvSpPr>
        <p:spPr>
          <a:xfrm>
            <a:off x="4936090" y="1747264"/>
            <a:ext cx="2328369" cy="986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详写内容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……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5" name="TextBox 130"/>
          <p:cNvSpPr txBox="1"/>
          <p:nvPr/>
        </p:nvSpPr>
        <p:spPr>
          <a:xfrm>
            <a:off x="6753877" y="5228424"/>
            <a:ext cx="2328369" cy="986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详写内容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……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6" name="TextBox 131"/>
          <p:cNvSpPr txBox="1"/>
          <p:nvPr/>
        </p:nvSpPr>
        <p:spPr>
          <a:xfrm>
            <a:off x="8552760" y="1747264"/>
            <a:ext cx="2328369" cy="986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详写内容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……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10E724-3B3C-4301-8F20-6928748DD85E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DC3945B-D3C4-46E0-B987-B8B05F87C8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点击添加标题文字</a:t>
              </a:r>
            </a:p>
          </p:txBody>
        </p:sp>
        <p:cxnSp>
          <p:nvCxnSpPr>
            <p:cNvPr id="29" name="0 _4">
              <a:extLst>
                <a:ext uri="{FF2B5EF4-FFF2-40B4-BE49-F238E27FC236}">
                  <a16:creationId xmlns:a16="http://schemas.microsoft.com/office/drawing/2014/main" id="{152CEC40-56BD-47AA-94AA-3D7B6E2FDFF3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167389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How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527</Words>
  <Application>Microsoft Office PowerPoint</Application>
  <PresentationFormat>宽屏</PresentationFormat>
  <Paragraphs>104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简洁素雅</dc:title>
  <dc:creator>user</dc:creator>
  <cp:keywords>user</cp:keywords>
  <dc:description>www.1ppt.com</dc:description>
  <cp:lastModifiedBy>李 平新</cp:lastModifiedBy>
  <cp:revision>59</cp:revision>
  <dcterms:created xsi:type="dcterms:W3CDTF">2019-01-17T09:32:26Z</dcterms:created>
  <dcterms:modified xsi:type="dcterms:W3CDTF">2019-12-08T15:36:57Z</dcterms:modified>
</cp:coreProperties>
</file>