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2D84-F18A-ED1B-BBA7-D9DDA4471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ABC17-0266-6118-3786-3E57C3D0E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DB717-7D40-E6B9-5EBE-37B53C6B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9DE2-660D-4803-A401-01A5312D3FF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BE34-E937-45A0-A2A3-B24EFADF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8198D-FB39-4EC5-96A3-B0D9DAC2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F896-BB38-42FA-B782-6DD652E7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1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B486-D357-15BA-D488-EE09692C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814EB-E2C8-384A-DD5D-8014FFB8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1B508-8B65-EB1B-B417-660427F8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9DE2-660D-4803-A401-01A5312D3FF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6314D-6098-25CF-E11B-8868D91B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78382-4946-CFCF-AE6B-51E77DAA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F896-BB38-42FA-B782-6DD652E7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7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E009E-C0CE-87D2-1C73-9D6BA6AE6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A969E-6C41-BAF4-A617-AA4AE59BD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7EA55-6633-211B-D3A0-9D04FA26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9DE2-660D-4803-A401-01A5312D3FF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49299-CDF2-42CD-F553-500E14D0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ABEF-BC05-4076-CBEF-BC89B28C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F896-BB38-42FA-B782-6DD652E7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EA32-452B-B8D9-9F23-CD6099D2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DA7EE-0535-F499-90DA-04F19574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54029-FFDE-E271-1B40-4B9854D8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9DE2-660D-4803-A401-01A5312D3FF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970B1-878C-78A4-A4F6-569FC07B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DDAD7-941B-D9DE-4150-6EF11941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F896-BB38-42FA-B782-6DD652E7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1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FD92-71E1-8104-D8A9-386FA020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8A25-B11F-89E0-25C2-D9E043DB5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9ECCF-6D5E-1159-13C5-B49839FB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9DE2-660D-4803-A401-01A5312D3FF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BF10A-9518-3F05-DD38-D01006D2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4432-E72F-3DF6-7795-DC8B56C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F896-BB38-42FA-B782-6DD652E7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0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9E44-15FD-D90A-D0CA-8685C8E9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E6B1-B9D3-977D-DDE8-FAB346F8E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C8FEF-1EA1-F472-0A40-078A6C091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FC12B-1B66-0A59-B132-EF74A51D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9DE2-660D-4803-A401-01A5312D3FF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49600-CAC3-C002-5467-00B3D0C9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B8591-4C4C-FD81-4798-FAAED593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F896-BB38-42FA-B782-6DD652E7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4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841B-91B6-F71F-3B13-6798E31C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DA3C4-79BB-F8F3-D042-3BB3F7C61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46949-E8D3-EE79-3FBB-567003360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47C7C-D2B8-EA0E-47EB-C97F332EA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6FCDF-C7BC-37B4-7E3A-5C314C27C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AA804-EC70-A581-F054-5EE6D2B9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9DE2-660D-4803-A401-01A5312D3FF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C02CB-5202-9137-9A42-17226865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17A2E-8817-3FF4-5BE1-D2E0D00C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F896-BB38-42FA-B782-6DD652E7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EA7B-E685-139E-24F6-3B0F5694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0A894-BB78-6308-1CE4-ACD3B137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9DE2-660D-4803-A401-01A5312D3FF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99958-F278-0E62-711E-A0C8E0DD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5FA89-7ACA-AE65-8129-A754BB9C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F896-BB38-42FA-B782-6DD652E7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3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DE513-E7C5-EB3C-FBA7-CF485A43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9DE2-660D-4803-A401-01A5312D3FF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33970-DB92-0945-8BD2-88E5D408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D11A9-D813-E41E-9652-78588420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F896-BB38-42FA-B782-6DD652E7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9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17C1-0C4E-AEDF-8177-F0116535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3184-7045-C8FE-634D-C035277DD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7372D-FDD0-206A-B09C-CC4FE9D78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6B68A-69C7-5626-8122-80183C8A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9DE2-660D-4803-A401-01A5312D3FF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44317-87F1-99A5-A5D2-197DFA45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CBF12-EA97-CB68-9572-7A0CE907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F896-BB38-42FA-B782-6DD652E7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2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A04A-2E13-F520-C593-54525923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E4546-4C2C-3721-1DC7-843434CE2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C8FE2-9030-49D7-5DF1-5EA160A0B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9F16B-52B6-939B-95F1-70B25CEA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9DE2-660D-4803-A401-01A5312D3FF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ECB06-0276-03F7-1547-AE20C790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5D080-8EDB-1840-D37B-AD86EB16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F896-BB38-42FA-B782-6DD652E7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0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51FA0-0633-C0B5-D591-B8E626A0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8BCAB-0548-9E87-B7BF-D0065E1F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50648-86C1-BE58-FE95-6A112DDB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A9DE2-660D-4803-A401-01A5312D3FF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CF58A-DB61-8289-6487-58AC6F534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AC2D9-C019-A2F3-61A1-495FF2AC1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CF896-BB38-42FA-B782-6DD652E7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ancislub/clubShin" TargetMode="External"/><Relationship Id="rId2" Type="http://schemas.openxmlformats.org/officeDocument/2006/relationships/hyperlink" Target="https://club-shin.vercel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6F50-17CC-024F-0AE3-BAB3B15B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Title And Team 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1F15-DF23-9B8A-FD10-2E9FCA63C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Title:</a:t>
            </a:r>
            <a:r>
              <a:rPr lang="en-US" dirty="0"/>
              <a:t> 🌱 </a:t>
            </a:r>
            <a:r>
              <a:rPr lang="en-US" dirty="0" err="1"/>
              <a:t>AgriTech</a:t>
            </a:r>
            <a:r>
              <a:rPr lang="en-US" dirty="0"/>
              <a:t> AI – Smart Farming for Better Harvests</a:t>
            </a:r>
          </a:p>
          <a:p>
            <a:r>
              <a:rPr lang="en-US" b="1" dirty="0"/>
              <a:t>School Name:</a:t>
            </a:r>
            <a:r>
              <a:rPr lang="en-US" dirty="0"/>
              <a:t> Shining Stars Nursery and primary school – </a:t>
            </a:r>
            <a:r>
              <a:rPr lang="en-US" dirty="0" err="1"/>
              <a:t>Vvumba</a:t>
            </a:r>
            <a:endParaRPr lang="en-US" dirty="0"/>
          </a:p>
          <a:p>
            <a:r>
              <a:rPr lang="en-US" b="1" dirty="0"/>
              <a:t>Presenters:</a:t>
            </a:r>
            <a:r>
              <a:rPr lang="en-US" dirty="0"/>
              <a:t> [List team members’ names]</a:t>
            </a:r>
          </a:p>
          <a:p>
            <a:r>
              <a:rPr lang="en-US" i="1" dirty="0">
                <a:solidFill>
                  <a:srgbClr val="FF0000"/>
                </a:solidFill>
              </a:rPr>
              <a:t>(Add your logo or a farm-related image as background)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6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043C-1738-FC73-E96C-B66DCA0F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4782-579F-7BAB-EDF1-2B4F92BF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The Problem:</a:t>
            </a:r>
          </a:p>
          <a:p>
            <a:pPr marL="0" indent="0">
              <a:buNone/>
            </a:pPr>
            <a:r>
              <a:rPr lang="en-US" dirty="0"/>
              <a:t>       Farmers face challenges like crop diseases, pests, unpredictable weather, poor soil quality, and lack of reliable market information.</a:t>
            </a:r>
          </a:p>
          <a:p>
            <a:pPr marL="0" indent="0">
              <a:buNone/>
            </a:pPr>
            <a:r>
              <a:rPr lang="en-US" dirty="0"/>
              <a:t>       These challenges lead to low yields, losses, and poverty among farming communities in Uganda. </a:t>
            </a:r>
          </a:p>
          <a:p>
            <a:pPr marL="0" indent="0">
              <a:buNone/>
            </a:pPr>
            <a:r>
              <a:rPr lang="en-US" sz="3200" b="1" dirty="0"/>
              <a:t>Who is Affected?</a:t>
            </a:r>
          </a:p>
          <a:p>
            <a:pPr marL="0" indent="0">
              <a:buNone/>
            </a:pPr>
            <a:r>
              <a:rPr lang="en-US" dirty="0"/>
              <a:t>      Smallholder farmers, farming families, and communities that rely on agriculture for income and food security.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2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EC68-5AA9-D617-1D2F-8A2C5191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3959"/>
          </a:xfrm>
        </p:spPr>
        <p:txBody>
          <a:bodyPr/>
          <a:lstStyle/>
          <a:p>
            <a:pPr algn="ctr"/>
            <a:r>
              <a:rPr lang="en-US" b="1" dirty="0"/>
              <a:t>Solution &amp; Features (Demo Video)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D266-8274-621B-F6E7-839149BEB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084"/>
            <a:ext cx="10515600" cy="51324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Our Solution – </a:t>
            </a:r>
            <a:r>
              <a:rPr lang="en-US" b="1" dirty="0" err="1">
                <a:solidFill>
                  <a:srgbClr val="FF0000"/>
                </a:solidFill>
              </a:rPr>
              <a:t>AgriTech</a:t>
            </a:r>
            <a:r>
              <a:rPr lang="en-US" b="1" dirty="0">
                <a:solidFill>
                  <a:srgbClr val="FF0000"/>
                </a:solidFill>
              </a:rPr>
              <a:t> AI</a:t>
            </a:r>
          </a:p>
          <a:p>
            <a:pPr marL="0" indent="0">
              <a:buNone/>
            </a:pPr>
            <a:r>
              <a:rPr lang="en-US" dirty="0"/>
              <a:t>       An AI-powered platform that helps farmers identify crop diseases, control pests, monitor soil pH, check weather conditions, and improve yields.</a:t>
            </a:r>
          </a:p>
          <a:p>
            <a:pPr marL="0" indent="0">
              <a:buNone/>
            </a:pPr>
            <a:r>
              <a:rPr lang="en-US" dirty="0"/>
              <a:t>        Provides a Farmer &amp; Agent Portal for market price updates and product searches.</a:t>
            </a:r>
          </a:p>
          <a:p>
            <a:pPr marL="0" indent="0">
              <a:buNone/>
            </a:pPr>
            <a:r>
              <a:rPr lang="en-US" b="1" dirty="0"/>
              <a:t>Demo Video </a:t>
            </a:r>
          </a:p>
        </p:txBody>
      </p:sp>
    </p:spTree>
    <p:extLst>
      <p:ext uri="{BB962C8B-B14F-4D97-AF65-F5344CB8AC3E}">
        <p14:creationId xmlns:p14="http://schemas.microsoft.com/office/powerpoint/2010/main" val="426372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1709-A168-1A67-B6E5-5FFAB3CF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Process &amp; Use of 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CD02-D310-9D33-7B18-E8D810B8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Process: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Researched farmer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Designed user-friendly farmer portal and agent portals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Developed backend with JAVASCRIPT, Nodejs, MongoDB + Prisma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Frontend with HTML, CSS, Bootstrap,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Tested and deployed on </a:t>
            </a:r>
            <a:r>
              <a:rPr lang="en-US" dirty="0" err="1"/>
              <a:t>Vercel</a:t>
            </a:r>
            <a:r>
              <a:rPr lang="en-US" dirty="0"/>
              <a:t> and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Tools &amp; Tech: </a:t>
            </a:r>
            <a:r>
              <a:rPr lang="en-US" dirty="0"/>
              <a:t>HTML, Node.js, MongoDB, Prisma, CSS,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Vercel</a:t>
            </a:r>
            <a:r>
              <a:rPr lang="en-US" dirty="0"/>
              <a:t> deployment.</a:t>
            </a:r>
          </a:p>
        </p:txBody>
      </p:sp>
    </p:spTree>
    <p:extLst>
      <p:ext uri="{BB962C8B-B14F-4D97-AF65-F5344CB8AC3E}">
        <p14:creationId xmlns:p14="http://schemas.microsoft.com/office/powerpoint/2010/main" val="320808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D193-844E-42A2-CC10-2C52ACAA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Impact &amp; Benefits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F7E7-7975-7DA9-B992-A269E07D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b="1" dirty="0"/>
              <a:t>Benefits:</a:t>
            </a:r>
          </a:p>
          <a:p>
            <a:r>
              <a:rPr lang="en-US" dirty="0"/>
              <a:t>Helps farmers reduce crop loss by detecting diseases early</a:t>
            </a:r>
          </a:p>
          <a:p>
            <a:r>
              <a:rPr lang="en-US" dirty="0"/>
              <a:t>Provides accurate market price info for better profits</a:t>
            </a:r>
          </a:p>
          <a:p>
            <a:r>
              <a:rPr lang="en-US" dirty="0"/>
              <a:t>Improves soil &amp; weather monitoring for higher yields</a:t>
            </a:r>
          </a:p>
          <a:p>
            <a:r>
              <a:rPr lang="en-US" dirty="0"/>
              <a:t>Encourages digital literacy among farmers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000" b="1" dirty="0"/>
              <a:t>Christian Values Promoted:</a:t>
            </a:r>
          </a:p>
          <a:p>
            <a:r>
              <a:rPr lang="en-US" b="1" dirty="0"/>
              <a:t>Stewardship</a:t>
            </a:r>
            <a:r>
              <a:rPr lang="en-US" dirty="0"/>
              <a:t>: Caring for God’s creation (farmland &amp; crops)</a:t>
            </a:r>
          </a:p>
          <a:p>
            <a:r>
              <a:rPr lang="en-US" b="1" dirty="0"/>
              <a:t>Integrity</a:t>
            </a:r>
            <a:r>
              <a:rPr lang="en-US" dirty="0"/>
              <a:t>: Honest and transparent market pricing</a:t>
            </a:r>
          </a:p>
          <a:p>
            <a:r>
              <a:rPr lang="en-US" b="1" dirty="0"/>
              <a:t>Service &amp; Compassion: </a:t>
            </a:r>
            <a:r>
              <a:rPr lang="en-US" dirty="0"/>
              <a:t>Supporting farmers with solutions that uplift communities</a:t>
            </a:r>
          </a:p>
          <a:p>
            <a:r>
              <a:rPr lang="en-US" b="1" dirty="0"/>
              <a:t>Hope &amp; Love: </a:t>
            </a:r>
            <a:r>
              <a:rPr lang="en-US" dirty="0"/>
              <a:t>Empowering farmers with knowledge for a better future</a:t>
            </a:r>
          </a:p>
        </p:txBody>
      </p:sp>
    </p:spTree>
    <p:extLst>
      <p:ext uri="{BB962C8B-B14F-4D97-AF65-F5344CB8AC3E}">
        <p14:creationId xmlns:p14="http://schemas.microsoft.com/office/powerpoint/2010/main" val="130614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6937-48AF-98D3-FCBD-A2E94281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Conclusion &amp; Call to 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DD10-6AB0-5A37-85F9-D8657982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Summary: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AgriTech</a:t>
            </a:r>
            <a:r>
              <a:rPr lang="en-US" dirty="0"/>
              <a:t> AI is a smart, AI-driven farming assistant that empowers farmers with knowledge, tools, and market access. </a:t>
            </a:r>
          </a:p>
          <a:p>
            <a:pPr marL="0" indent="0">
              <a:buNone/>
            </a:pPr>
            <a:r>
              <a:rPr lang="en-US" b="1" dirty="0"/>
              <a:t>Call to Action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i="1" dirty="0"/>
              <a:t>“Join us in transforming agriculture with technology – together we can feed the future!”</a:t>
            </a:r>
          </a:p>
          <a:p>
            <a:pPr marL="0" indent="0">
              <a:buNone/>
            </a:pPr>
            <a:r>
              <a:rPr lang="en-US" dirty="0"/>
              <a:t>Project link: </a:t>
            </a:r>
            <a:r>
              <a:rPr lang="en-US" dirty="0">
                <a:hlinkClick r:id="rId2"/>
              </a:rPr>
              <a:t>https://club-shin.vercel.app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Project Source codes: </a:t>
            </a:r>
            <a:r>
              <a:rPr lang="en-US" dirty="0">
                <a:hlinkClick r:id="rId3"/>
              </a:rPr>
              <a:t>https://github.com/francislub/clubShin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Add team photo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3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389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Title And Team Introduction </vt:lpstr>
      <vt:lpstr>Problem Statement</vt:lpstr>
      <vt:lpstr>Solution &amp; Features (Demo Video)</vt:lpstr>
      <vt:lpstr>Process &amp; Use of Technology </vt:lpstr>
      <vt:lpstr>Impact &amp; Benefits </vt:lpstr>
      <vt:lpstr>Conclusion &amp; Call to Action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MASITULAH</dc:creator>
  <cp:lastModifiedBy>MASITULAH</cp:lastModifiedBy>
  <cp:revision>11</cp:revision>
  <dcterms:created xsi:type="dcterms:W3CDTF">2025-08-24T12:00:36Z</dcterms:created>
  <dcterms:modified xsi:type="dcterms:W3CDTF">2025-08-24T12:36:21Z</dcterms:modified>
</cp:coreProperties>
</file>