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D7A4-9F02-FC41-A991-9C0B4B83BE98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9283" y="1183492"/>
            <a:ext cx="4945434" cy="4791699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8649" y="129895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Navier-Stokes Equations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65094" y="1774128"/>
            <a:ext cx="2385863" cy="4114467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090" y="1962865"/>
            <a:ext cx="14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Compressible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97519" y="1774128"/>
            <a:ext cx="2385863" cy="4114467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6031" y="1962865"/>
            <a:ext cx="160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Incompressible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95276" y="2477127"/>
            <a:ext cx="2193694" cy="3344116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0644" y="2665863"/>
            <a:ext cx="49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81868" y="3018703"/>
            <a:ext cx="2030129" cy="2735185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6032" y="3207439"/>
            <a:ext cx="16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Shallow Water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68461" y="4649638"/>
            <a:ext cx="1866565" cy="1036897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58132" y="4844920"/>
            <a:ext cx="14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Quasi-geostrophic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72708" y="3589613"/>
            <a:ext cx="1866565" cy="1036897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62379" y="3912748"/>
            <a:ext cx="14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Geostrophic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01328" y="776377"/>
            <a:ext cx="4294778" cy="628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11131" y="1417607"/>
            <a:ext cx="4294778" cy="595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91011" y="3576598"/>
            <a:ext cx="3608049" cy="412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991011" y="5224684"/>
            <a:ext cx="3608049" cy="529203"/>
          </a:xfrm>
          <a:custGeom>
            <a:avLst/>
            <a:gdLst>
              <a:gd name="connsiteX0" fmla="*/ 0 w 3608049"/>
              <a:gd name="connsiteY0" fmla="*/ 221464 h 221464"/>
              <a:gd name="connsiteX1" fmla="*/ 567666 w 3608049"/>
              <a:gd name="connsiteY1" fmla="*/ 134867 h 221464"/>
              <a:gd name="connsiteX2" fmla="*/ 923661 w 3608049"/>
              <a:gd name="connsiteY2" fmla="*/ 161 h 221464"/>
              <a:gd name="connsiteX3" fmla="*/ 1597163 w 3608049"/>
              <a:gd name="connsiteY3" fmla="*/ 106002 h 221464"/>
              <a:gd name="connsiteX4" fmla="*/ 1991643 w 3608049"/>
              <a:gd name="connsiteY4" fmla="*/ 38649 h 221464"/>
              <a:gd name="connsiteX5" fmla="*/ 2588174 w 3608049"/>
              <a:gd name="connsiteY5" fmla="*/ 192599 h 221464"/>
              <a:gd name="connsiteX6" fmla="*/ 3098112 w 3608049"/>
              <a:gd name="connsiteY6" fmla="*/ 57892 h 221464"/>
              <a:gd name="connsiteX7" fmla="*/ 3608049 w 3608049"/>
              <a:gd name="connsiteY7" fmla="*/ 115624 h 221464"/>
              <a:gd name="connsiteX8" fmla="*/ 3608049 w 3608049"/>
              <a:gd name="connsiteY8" fmla="*/ 115624 h 22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8049" h="221464">
                <a:moveTo>
                  <a:pt x="0" y="221464"/>
                </a:moveTo>
                <a:cubicBezTo>
                  <a:pt x="206861" y="196607"/>
                  <a:pt x="413723" y="171751"/>
                  <a:pt x="567666" y="134867"/>
                </a:cubicBezTo>
                <a:cubicBezTo>
                  <a:pt x="721609" y="97983"/>
                  <a:pt x="752078" y="4972"/>
                  <a:pt x="923661" y="161"/>
                </a:cubicBezTo>
                <a:cubicBezTo>
                  <a:pt x="1095244" y="-4650"/>
                  <a:pt x="1419166" y="99587"/>
                  <a:pt x="1597163" y="106002"/>
                </a:cubicBezTo>
                <a:cubicBezTo>
                  <a:pt x="1775160" y="112417"/>
                  <a:pt x="1826475" y="24216"/>
                  <a:pt x="1991643" y="38649"/>
                </a:cubicBezTo>
                <a:cubicBezTo>
                  <a:pt x="2156811" y="53082"/>
                  <a:pt x="2403763" y="189392"/>
                  <a:pt x="2588174" y="192599"/>
                </a:cubicBezTo>
                <a:cubicBezTo>
                  <a:pt x="2772585" y="195806"/>
                  <a:pt x="2928133" y="70721"/>
                  <a:pt x="3098112" y="57892"/>
                </a:cubicBezTo>
                <a:cubicBezTo>
                  <a:pt x="3268091" y="45063"/>
                  <a:pt x="3608049" y="115624"/>
                  <a:pt x="3608049" y="115624"/>
                </a:cubicBezTo>
                <a:lnTo>
                  <a:pt x="3608049" y="115624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10254" y="3127114"/>
            <a:ext cx="3598428" cy="683426"/>
          </a:xfrm>
          <a:custGeom>
            <a:avLst/>
            <a:gdLst>
              <a:gd name="connsiteX0" fmla="*/ 0 w 3598428"/>
              <a:gd name="connsiteY0" fmla="*/ 57805 h 510305"/>
              <a:gd name="connsiteX1" fmla="*/ 558045 w 3598428"/>
              <a:gd name="connsiteY1" fmla="*/ 500411 h 510305"/>
              <a:gd name="connsiteX2" fmla="*/ 1221926 w 3598428"/>
              <a:gd name="connsiteY2" fmla="*/ 77048 h 510305"/>
              <a:gd name="connsiteX3" fmla="*/ 1895428 w 3598428"/>
              <a:gd name="connsiteY3" fmla="*/ 510033 h 510305"/>
              <a:gd name="connsiteX4" fmla="*/ 2617038 w 3598428"/>
              <a:gd name="connsiteY4" fmla="*/ 73 h 510305"/>
              <a:gd name="connsiteX5" fmla="*/ 3377134 w 3598428"/>
              <a:gd name="connsiteY5" fmla="*/ 471546 h 510305"/>
              <a:gd name="connsiteX6" fmla="*/ 3598428 w 3598428"/>
              <a:gd name="connsiteY6" fmla="*/ 375327 h 51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8428" h="510305">
                <a:moveTo>
                  <a:pt x="0" y="57805"/>
                </a:moveTo>
                <a:cubicBezTo>
                  <a:pt x="177195" y="277504"/>
                  <a:pt x="354391" y="497204"/>
                  <a:pt x="558045" y="500411"/>
                </a:cubicBezTo>
                <a:cubicBezTo>
                  <a:pt x="761699" y="503618"/>
                  <a:pt x="999029" y="75444"/>
                  <a:pt x="1221926" y="77048"/>
                </a:cubicBezTo>
                <a:cubicBezTo>
                  <a:pt x="1444823" y="78652"/>
                  <a:pt x="1662909" y="522862"/>
                  <a:pt x="1895428" y="510033"/>
                </a:cubicBezTo>
                <a:cubicBezTo>
                  <a:pt x="2127947" y="497204"/>
                  <a:pt x="2370087" y="6487"/>
                  <a:pt x="2617038" y="73"/>
                </a:cubicBezTo>
                <a:cubicBezTo>
                  <a:pt x="2863989" y="-6342"/>
                  <a:pt x="3213569" y="409004"/>
                  <a:pt x="3377134" y="471546"/>
                </a:cubicBezTo>
                <a:cubicBezTo>
                  <a:pt x="3540699" y="534088"/>
                  <a:pt x="3569563" y="454707"/>
                  <a:pt x="3598428" y="37532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4"/>
          </p:cNvCxnSpPr>
          <p:nvPr/>
        </p:nvCxnSpPr>
        <p:spPr>
          <a:xfrm flipH="1" flipV="1">
            <a:off x="3627292" y="3127212"/>
            <a:ext cx="9622" cy="449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7676" y="3152280"/>
            <a:ext cx="30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η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92150" y="3617830"/>
            <a:ext cx="9622" cy="1712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0287" y="4551153"/>
            <a:ext cx="39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-H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38648" y="3386904"/>
            <a:ext cx="9622" cy="21553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15620" y="4445312"/>
            <a:ext cx="101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η + H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01328" y="776377"/>
            <a:ext cx="4304581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11131" y="2007079"/>
            <a:ext cx="430458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11131" y="1417607"/>
            <a:ext cx="430458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08767" y="952201"/>
                <a:ext cx="454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 smtClean="0"/>
                  <a:t>→</a:t>
                </a:r>
                <a:endParaRPr lang="en-CA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67" y="952201"/>
                <a:ext cx="4549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919" t="-28261" r="-31081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998964" y="1579412"/>
                <a:ext cx="513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→</a:t>
                </a:r>
                <a:endParaRPr lang="en-CA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64" y="1579412"/>
                <a:ext cx="51321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667" t="-28261" r="-27381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James Hawley</cp:lastModifiedBy>
  <cp:revision>7</cp:revision>
  <dcterms:created xsi:type="dcterms:W3CDTF">2015-08-06T22:42:38Z</dcterms:created>
  <dcterms:modified xsi:type="dcterms:W3CDTF">2015-08-12T19:49:58Z</dcterms:modified>
</cp:coreProperties>
</file>