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995493" y="4302706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228008" y="4223877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264292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28428" y="5264292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/>
              <a:t>authtor</a:t>
            </a:r>
            <a:r>
              <a:rPr lang="es-ES" sz="1600" dirty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authtor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05249" y="4353180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333115" y="421927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/>
              <a:t>authtor</a:t>
            </a:r>
            <a:r>
              <a:rPr lang="es-ES" sz="1600" dirty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328429" y="4590103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29677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74</Words>
  <Application>Microsoft Office PowerPoint</Application>
  <PresentationFormat>Personalizado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28</cp:revision>
  <dcterms:created xsi:type="dcterms:W3CDTF">2017-07-29T16:01:52Z</dcterms:created>
  <dcterms:modified xsi:type="dcterms:W3CDTF">2018-08-10T17:24:12Z</dcterms:modified>
</cp:coreProperties>
</file>