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  <a:endParaRPr lang="es-ES" dirty="0" smtClean="0"/>
          </a:p>
        </p:txBody>
      </p:sp>
      <p:sp>
        <p:nvSpPr>
          <p:cNvPr id="24" name="Rectángulo 23"/>
          <p:cNvSpPr/>
          <p:nvPr/>
        </p:nvSpPr>
        <p:spPr>
          <a:xfrm>
            <a:off x="7140524" y="4223877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86</Words>
  <Application>Microsoft Office PowerPoint</Application>
  <PresentationFormat>Personalizado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31</cp:revision>
  <dcterms:created xsi:type="dcterms:W3CDTF">2017-07-29T16:01:52Z</dcterms:created>
  <dcterms:modified xsi:type="dcterms:W3CDTF">2018-08-26T21:18:17Z</dcterms:modified>
</cp:coreProperties>
</file>