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0080625" cy="7559675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41AD77-2952-472D-930F-7BB7B07EA237}" type="slidenum">
              <a:t>‹Nº›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06727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Marcador de encabezad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fech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D23752-3B0B-4897-91AA-9A5A6F464FE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899736-51D8-439B-AB1A-1F4A79BE2AF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001D85-D7BC-47A8-A38D-7BBB32E2D9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42A3E4-52FF-4053-BAC0-0D4B09DAC5E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C49CFC-9255-4716-BA00-90B50B20814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2C5AC-8B09-4AB3-A18E-7E43B240BFC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B4136-BCA0-4AD4-80F4-1CE510BB4A2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C78064-CE84-4AEC-8C7D-E2A497F9814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6B4F64-8A3B-4E00-BEE8-55ED06B2F85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22C2B-0A60-4305-9BF1-5FD8FC0FFA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8333CC-F314-4637-BBF5-0B5F3B3115B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583270-30C5-4563-AA0B-6D29A75914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C2DDC3-9331-4F88-BDAB-2508A6E0E078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7558" y="472966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689131" y="472965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6834977" y="472964"/>
            <a:ext cx="2923080" cy="655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152736" y="614856"/>
            <a:ext cx="175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Peer Actor</a:t>
            </a:r>
            <a:endParaRPr lang="es-E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106827" y="614856"/>
            <a:ext cx="208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Router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7140524" y="614856"/>
            <a:ext cx="2263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 smtClean="0"/>
              <a:t>Handler</a:t>
            </a:r>
            <a:r>
              <a:rPr lang="es-ES" sz="2800" b="1" dirty="0" smtClean="0"/>
              <a:t> Actor</a:t>
            </a:r>
            <a:endParaRPr lang="es-ES" sz="2800" b="1" dirty="0"/>
          </a:p>
        </p:txBody>
      </p:sp>
      <p:sp>
        <p:nvSpPr>
          <p:cNvPr id="9" name="Rectángulo 8"/>
          <p:cNvSpPr/>
          <p:nvPr/>
        </p:nvSpPr>
        <p:spPr>
          <a:xfrm>
            <a:off x="369065" y="2112577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1355834" y="1655380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355834" y="1655379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355834" y="1221424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2019623" y="2944529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355834" y="1701868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1355833" y="2784171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358073" y="2767496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sp>
        <p:nvSpPr>
          <p:cNvPr id="24" name="Rectángulo 23"/>
          <p:cNvSpPr/>
          <p:nvPr/>
        </p:nvSpPr>
        <p:spPr>
          <a:xfrm>
            <a:off x="7252138" y="2865700"/>
            <a:ext cx="898635" cy="12297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Cache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6913996" y="1216499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 flipV="1">
            <a:off x="5764924" y="1692481"/>
            <a:ext cx="3520966" cy="41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V="1">
            <a:off x="1352559" y="5918952"/>
            <a:ext cx="7933331" cy="24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369065" y="4819986"/>
            <a:ext cx="1198180" cy="662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Outgoing message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1352558" y="5510046"/>
            <a:ext cx="1" cy="4477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97684" y="5396703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5764924" y="3906115"/>
            <a:ext cx="284304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1352558" y="3906115"/>
            <a:ext cx="305851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1352558" y="3906115"/>
            <a:ext cx="0" cy="91387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2997684" y="4252736"/>
            <a:ext cx="26556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RoutedDiameterMessage</a:t>
            </a:r>
            <a:endParaRPr lang="es-ES" dirty="0"/>
          </a:p>
        </p:txBody>
      </p:sp>
      <p:sp>
        <p:nvSpPr>
          <p:cNvPr id="44" name="Elipse 43"/>
          <p:cNvSpPr/>
          <p:nvPr/>
        </p:nvSpPr>
        <p:spPr>
          <a:xfrm>
            <a:off x="3943017" y="1401165"/>
            <a:ext cx="2251498" cy="26942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2997683" y="2781580"/>
            <a:ext cx="19233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1352559" y="3231926"/>
            <a:ext cx="725541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7016456" y="4243167"/>
            <a:ext cx="198124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DiameterMessage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364705" y="4265822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1437221" y="5489035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  <p:cxnSp>
        <p:nvCxnSpPr>
          <p:cNvPr id="53" name="Conector recto 52"/>
          <p:cNvCxnSpPr/>
          <p:nvPr/>
        </p:nvCxnSpPr>
        <p:spPr>
          <a:xfrm>
            <a:off x="9285890" y="1692481"/>
            <a:ext cx="0" cy="42387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8429379" y="2995003"/>
            <a:ext cx="287229" cy="102013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/>
          <p:cNvSpPr txBox="1"/>
          <p:nvPr/>
        </p:nvSpPr>
        <p:spPr>
          <a:xfrm>
            <a:off x="8296517" y="1743939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request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451225" y="5482138"/>
            <a:ext cx="55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reply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82535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</Words>
  <Application>Microsoft Office PowerPoint</Application>
  <PresentationFormat>Personalizado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DejaVu Sans</vt:lpstr>
      <vt:lpstr>Liberation Sans</vt:lpstr>
      <vt:lpstr>Liberation Serif</vt:lpstr>
      <vt:lpstr>Lohit Devanagari</vt:lpstr>
      <vt:lpstr>WenQuanYi Zen Hei Sharp</vt:lpstr>
      <vt:lpstr>Default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Rodriguez Garcia, Francisco</dc:creator>
  <cp:lastModifiedBy>Rodriguez Garcia, Francisco</cp:lastModifiedBy>
  <cp:revision>7</cp:revision>
  <dcterms:created xsi:type="dcterms:W3CDTF">2017-07-29T16:01:52Z</dcterms:created>
  <dcterms:modified xsi:type="dcterms:W3CDTF">2018-02-23T16:07:29Z</dcterms:modified>
</cp:coreProperties>
</file>