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9" r:id="rId3"/>
    <p:sldId id="261" r:id="rId4"/>
    <p:sldId id="262" r:id="rId5"/>
    <p:sldId id="260" r:id="rId6"/>
    <p:sldId id="264" r:id="rId7"/>
    <p:sldId id="265" r:id="rId8"/>
    <p:sldId id="266" r:id="rId9"/>
    <p:sldId id="267" r:id="rId10"/>
  </p:sldIdLst>
  <p:sldSz cx="10080625" cy="7559675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341AD77-2952-472D-930F-7BB7B07EA237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6727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D23752-3B0B-4897-91AA-9A5A6F464FE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899736-51D8-439B-AB1A-1F4A79BE2AF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01D85-D7BC-47A8-A38D-7BBB32E2D91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42A3E4-52FF-4053-BAC0-0D4B09DAC5E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C49CFC-9255-4716-BA00-90B50B20814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62C5AC-8B09-4AB3-A18E-7E43B240BFC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B4136-BCA0-4AD4-80F4-1CE510BB4A2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C78064-CE84-4AEC-8C7D-E2A497F9814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6B4F64-8A3B-4E00-BEE8-55ED06B2F85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B22C2B-0A60-4305-9BF1-5FD8FC0FFA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8333CC-F314-4637-BBF5-0B5F3B3115B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583270-30C5-4563-AA0B-6D29A759144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9C2DDC3-9331-4F88-BDAB-2508A6E0E078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7558" y="472966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472965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152736" y="614856"/>
            <a:ext cx="175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Peer Actor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106827" y="614856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9" name="Rectángulo 8"/>
          <p:cNvSpPr/>
          <p:nvPr/>
        </p:nvSpPr>
        <p:spPr>
          <a:xfrm>
            <a:off x="369065" y="2112577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1355834" y="1655380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355834" y="1655379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355834" y="1221424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2019623" y="2944529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355834" y="1701868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1355833" y="2784171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358073" y="2767496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24" name="Rectángulo 23"/>
          <p:cNvSpPr/>
          <p:nvPr/>
        </p:nvSpPr>
        <p:spPr>
          <a:xfrm>
            <a:off x="7252138" y="2865700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913996" y="1216499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764924" y="1692481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1352559" y="5918952"/>
            <a:ext cx="7933331" cy="246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369065" y="4819986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Outgoing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1352558" y="5510046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997684" y="5396703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64924" y="3906115"/>
            <a:ext cx="2843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352558" y="3906115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352558" y="3906115"/>
            <a:ext cx="0" cy="9138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997684" y="4252736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sp>
        <p:nvSpPr>
          <p:cNvPr id="44" name="Elipse 43"/>
          <p:cNvSpPr/>
          <p:nvPr/>
        </p:nvSpPr>
        <p:spPr>
          <a:xfrm>
            <a:off x="3943017" y="1401165"/>
            <a:ext cx="2251498" cy="26942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2997683" y="2781580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1352559" y="3231926"/>
            <a:ext cx="72554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7016456" y="4243167"/>
            <a:ext cx="19812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364705" y="4265822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437221" y="5489035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9285890" y="1692481"/>
            <a:ext cx="0" cy="42387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429379" y="2995003"/>
            <a:ext cx="287229" cy="10201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8296517" y="1743939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451225" y="5482138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2535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314733" y="361673"/>
            <a:ext cx="3224546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ectángulo 41"/>
          <p:cNvSpPr/>
          <p:nvPr/>
        </p:nvSpPr>
        <p:spPr>
          <a:xfrm>
            <a:off x="273480" y="461809"/>
            <a:ext cx="3176810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3770137" y="353894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3696480" y="472963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62849" y="2797703"/>
            <a:ext cx="3201741" cy="423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2797703"/>
            <a:ext cx="2923080" cy="423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088630" y="6356936"/>
            <a:ext cx="2042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224863" y="6302795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386132" y="3315504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71688" y="1751736"/>
            <a:ext cx="28354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991415" y="1295855"/>
            <a:ext cx="350837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40794" y="5358888"/>
            <a:ext cx="3553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93683" y="5358888"/>
            <a:ext cx="36932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805218" y="5795444"/>
            <a:ext cx="454198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RadiusClientRequest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destination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originActor</a:t>
            </a:r>
            <a:r>
              <a:rPr lang="es-ES" sz="1600" dirty="0" smtClean="0"/>
              <a:t>, </a:t>
            </a:r>
            <a:r>
              <a:rPr lang="es-ES" sz="1600" dirty="0" err="1" smtClean="0"/>
              <a:t>radiusId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44" name="Elipse 43"/>
          <p:cNvSpPr/>
          <p:nvPr/>
        </p:nvSpPr>
        <p:spPr>
          <a:xfrm>
            <a:off x="4059920" y="1320181"/>
            <a:ext cx="1998534" cy="8631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Server Socket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957995" y="5792891"/>
            <a:ext cx="450779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RadiusGroupClientRequest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group</a:t>
            </a:r>
            <a:r>
              <a:rPr lang="es-ES" sz="1600" dirty="0" smtClean="0"/>
              <a:t>, </a:t>
            </a:r>
            <a:r>
              <a:rPr lang="es-ES" sz="1600" dirty="0" err="1" smtClean="0"/>
              <a:t>radiusId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8907098" y="1855635"/>
            <a:ext cx="0" cy="14297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9175531" y="4328663"/>
            <a:ext cx="262175" cy="106314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4184041" y="2274964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763704" y="4138990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45" name="Elipse 44"/>
          <p:cNvSpPr/>
          <p:nvPr/>
        </p:nvSpPr>
        <p:spPr>
          <a:xfrm>
            <a:off x="4011928" y="3089314"/>
            <a:ext cx="2251498" cy="25963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Router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805218" y="3778656"/>
            <a:ext cx="454198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RadiusClientResponse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radiusId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017103" y="595600"/>
            <a:ext cx="222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Radius Server</a:t>
            </a:r>
            <a:endParaRPr lang="es-ES" sz="2800" b="1" dirty="0"/>
          </a:p>
        </p:txBody>
      </p:sp>
      <p:cxnSp>
        <p:nvCxnSpPr>
          <p:cNvPr id="32" name="Conector recto 31"/>
          <p:cNvCxnSpPr/>
          <p:nvPr/>
        </p:nvCxnSpPr>
        <p:spPr>
          <a:xfrm flipH="1" flipV="1">
            <a:off x="5125758" y="2180429"/>
            <a:ext cx="1489" cy="8773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93683" y="4495507"/>
            <a:ext cx="86004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5381479" y="2569376"/>
            <a:ext cx="448886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originActor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865911" y="5391375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39" name="Conector recto 38"/>
          <p:cNvCxnSpPr/>
          <p:nvPr/>
        </p:nvCxnSpPr>
        <p:spPr>
          <a:xfrm>
            <a:off x="805218" y="1751736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3076208" y="1714329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350670" y="598289"/>
            <a:ext cx="302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RadiusClientSocket</a:t>
            </a:r>
            <a:endParaRPr lang="es-ES" sz="2800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7986" y="2868619"/>
            <a:ext cx="310298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RadiusClientSocketRequest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1149441" y="1175895"/>
            <a:ext cx="396321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RadiusClientSocketResponse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17" name="Rectángulo 16"/>
          <p:cNvSpPr/>
          <p:nvPr/>
        </p:nvSpPr>
        <p:spPr>
          <a:xfrm>
            <a:off x="1316291" y="4302706"/>
            <a:ext cx="1577838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port,id</a:t>
            </a:r>
            <a:r>
              <a:rPr lang="es-ES" dirty="0" smtClean="0"/>
              <a:t> -&gt; </a:t>
            </a:r>
            <a:r>
              <a:rPr lang="es-ES" dirty="0" err="1" smtClean="0"/>
              <a:t>radiusId</a:t>
            </a:r>
            <a:r>
              <a:rPr lang="es-ES" dirty="0" smtClean="0"/>
              <a:t>, </a:t>
            </a:r>
            <a:r>
              <a:rPr lang="es-ES" dirty="0" err="1" smtClean="0"/>
              <a:t>authenticator</a:t>
            </a:r>
            <a:r>
              <a:rPr lang="es-ES" dirty="0" smtClean="0"/>
              <a:t>)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7178257" y="4282160"/>
            <a:ext cx="1922720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radiusId</a:t>
            </a:r>
            <a:endParaRPr lang="es-ES" dirty="0" smtClean="0"/>
          </a:p>
          <a:p>
            <a:pPr algn="ctr"/>
            <a:r>
              <a:rPr lang="es-ES" dirty="0" smtClean="0"/>
              <a:t>-&gt;</a:t>
            </a:r>
            <a:r>
              <a:rPr lang="es-ES" dirty="0" err="1" smtClean="0"/>
              <a:t>promise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25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7558" y="472966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472965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152736" y="614856"/>
            <a:ext cx="175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Peer Actor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106827" y="614856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9" name="Rectángulo 8"/>
          <p:cNvSpPr/>
          <p:nvPr/>
        </p:nvSpPr>
        <p:spPr>
          <a:xfrm>
            <a:off x="369065" y="2112577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1355834" y="1655380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355834" y="1655379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2019623" y="2944529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355834" y="1701868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1355833" y="2784171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358073" y="2767496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24" name="Rectángulo 23"/>
          <p:cNvSpPr/>
          <p:nvPr/>
        </p:nvSpPr>
        <p:spPr>
          <a:xfrm>
            <a:off x="7252138" y="2865700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764924" y="1692481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1352559" y="5918952"/>
            <a:ext cx="7933331" cy="246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369065" y="4819986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Outgoing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1352558" y="5510046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5764924" y="3906115"/>
            <a:ext cx="2843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352558" y="3906115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352558" y="3906115"/>
            <a:ext cx="0" cy="9138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3943017" y="1401165"/>
            <a:ext cx="2251498" cy="26942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/>
          <p:cNvCxnSpPr/>
          <p:nvPr/>
        </p:nvCxnSpPr>
        <p:spPr>
          <a:xfrm>
            <a:off x="1352559" y="3231926"/>
            <a:ext cx="72554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1364705" y="4265822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437221" y="5489035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9285890" y="1692481"/>
            <a:ext cx="0" cy="42387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429379" y="2995003"/>
            <a:ext cx="287229" cy="10201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8296517" y="1743939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451225" y="5482138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3" name="Elipse 2"/>
          <p:cNvSpPr/>
          <p:nvPr/>
        </p:nvSpPr>
        <p:spPr>
          <a:xfrm>
            <a:off x="2144111" y="1436972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8" name="Elipse 37"/>
          <p:cNvSpPr/>
          <p:nvPr/>
        </p:nvSpPr>
        <p:spPr>
          <a:xfrm>
            <a:off x="2140835" y="2963279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1" name="Elipse 40"/>
          <p:cNvSpPr/>
          <p:nvPr/>
        </p:nvSpPr>
        <p:spPr>
          <a:xfrm>
            <a:off x="1620481" y="3355041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42" name="Elipse 41"/>
          <p:cNvSpPr/>
          <p:nvPr/>
        </p:nvSpPr>
        <p:spPr>
          <a:xfrm>
            <a:off x="2188301" y="5733923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43" name="Elipse 42"/>
          <p:cNvSpPr/>
          <p:nvPr/>
        </p:nvSpPr>
        <p:spPr>
          <a:xfrm>
            <a:off x="2942997" y="3696007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45" name="Elipse 44"/>
          <p:cNvSpPr/>
          <p:nvPr/>
        </p:nvSpPr>
        <p:spPr>
          <a:xfrm>
            <a:off x="4819097" y="2411421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6</a:t>
            </a:r>
            <a:endParaRPr lang="es-ES" dirty="0"/>
          </a:p>
        </p:txBody>
      </p:sp>
      <p:sp>
        <p:nvSpPr>
          <p:cNvPr id="52" name="Elipse 51"/>
          <p:cNvSpPr/>
          <p:nvPr/>
        </p:nvSpPr>
        <p:spPr>
          <a:xfrm>
            <a:off x="8593114" y="4844281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7</a:t>
            </a:r>
            <a:endParaRPr lang="es-ES" dirty="0"/>
          </a:p>
        </p:txBody>
      </p:sp>
      <p:sp>
        <p:nvSpPr>
          <p:cNvPr id="55" name="Elipse 54"/>
          <p:cNvSpPr/>
          <p:nvPr/>
        </p:nvSpPr>
        <p:spPr>
          <a:xfrm>
            <a:off x="7762967" y="2712767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8</a:t>
            </a:r>
            <a:endParaRPr lang="es-ES" sz="1200" dirty="0"/>
          </a:p>
        </p:txBody>
      </p:sp>
      <p:sp>
        <p:nvSpPr>
          <p:cNvPr id="58" name="Elipse 57"/>
          <p:cNvSpPr/>
          <p:nvPr/>
        </p:nvSpPr>
        <p:spPr>
          <a:xfrm>
            <a:off x="7152246" y="2712767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9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23131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314733" y="361673"/>
            <a:ext cx="3224546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ectángulo 41"/>
          <p:cNvSpPr/>
          <p:nvPr/>
        </p:nvSpPr>
        <p:spPr>
          <a:xfrm>
            <a:off x="273480" y="461809"/>
            <a:ext cx="3176810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3770137" y="353894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3696480" y="472963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62849" y="2797703"/>
            <a:ext cx="3201741" cy="423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2797703"/>
            <a:ext cx="2923080" cy="423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088630" y="6356936"/>
            <a:ext cx="2042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224863" y="6302795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386132" y="3315504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71688" y="1751736"/>
            <a:ext cx="28354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991415" y="1295855"/>
            <a:ext cx="350837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40794" y="5358888"/>
            <a:ext cx="3553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93683" y="5358888"/>
            <a:ext cx="36932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4059920" y="1320181"/>
            <a:ext cx="1998534" cy="8631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Server Socket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3" name="Conector recto 52"/>
          <p:cNvCxnSpPr/>
          <p:nvPr/>
        </p:nvCxnSpPr>
        <p:spPr>
          <a:xfrm>
            <a:off x="8907098" y="1855635"/>
            <a:ext cx="0" cy="14297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9175531" y="4328663"/>
            <a:ext cx="262175" cy="106314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4184041" y="2274964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763704" y="4138990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45" name="Elipse 44"/>
          <p:cNvSpPr/>
          <p:nvPr/>
        </p:nvSpPr>
        <p:spPr>
          <a:xfrm>
            <a:off x="4011928" y="3089314"/>
            <a:ext cx="2251498" cy="25963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Router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017103" y="595600"/>
            <a:ext cx="222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Radius Server</a:t>
            </a:r>
            <a:endParaRPr lang="es-ES" sz="2800" b="1" dirty="0"/>
          </a:p>
        </p:txBody>
      </p:sp>
      <p:cxnSp>
        <p:nvCxnSpPr>
          <p:cNvPr id="32" name="Conector recto 31"/>
          <p:cNvCxnSpPr/>
          <p:nvPr/>
        </p:nvCxnSpPr>
        <p:spPr>
          <a:xfrm flipH="1" flipV="1">
            <a:off x="5125758" y="2180429"/>
            <a:ext cx="1489" cy="8773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93683" y="4495507"/>
            <a:ext cx="86004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865911" y="5391375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39" name="Conector recto 38"/>
          <p:cNvCxnSpPr/>
          <p:nvPr/>
        </p:nvCxnSpPr>
        <p:spPr>
          <a:xfrm>
            <a:off x="805218" y="1751736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3076208" y="1714329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350670" y="598289"/>
            <a:ext cx="302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RadiusClientSocket</a:t>
            </a:r>
            <a:endParaRPr lang="es-ES" sz="2800" b="1" dirty="0"/>
          </a:p>
        </p:txBody>
      </p:sp>
      <p:sp>
        <p:nvSpPr>
          <p:cNvPr id="17" name="Rectángulo 16"/>
          <p:cNvSpPr/>
          <p:nvPr/>
        </p:nvSpPr>
        <p:spPr>
          <a:xfrm>
            <a:off x="1316291" y="4302706"/>
            <a:ext cx="1577838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port,id</a:t>
            </a:r>
            <a:r>
              <a:rPr lang="es-ES" dirty="0" smtClean="0"/>
              <a:t> -&gt; </a:t>
            </a:r>
            <a:r>
              <a:rPr lang="es-ES" dirty="0" err="1" smtClean="0"/>
              <a:t>radiusId</a:t>
            </a:r>
            <a:r>
              <a:rPr lang="es-ES" dirty="0" smtClean="0"/>
              <a:t>, </a:t>
            </a:r>
            <a:r>
              <a:rPr lang="es-ES" dirty="0" err="1" smtClean="0"/>
              <a:t>authenticator</a:t>
            </a:r>
            <a:r>
              <a:rPr lang="es-ES" dirty="0" smtClean="0"/>
              <a:t>)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7109196" y="4302706"/>
            <a:ext cx="1922720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radiusId</a:t>
            </a:r>
            <a:endParaRPr lang="es-ES" dirty="0" smtClean="0"/>
          </a:p>
          <a:p>
            <a:pPr algn="ctr"/>
            <a:r>
              <a:rPr lang="es-ES" dirty="0" smtClean="0"/>
              <a:t>-&gt;</a:t>
            </a:r>
            <a:r>
              <a:rPr lang="es-ES" dirty="0" err="1" smtClean="0"/>
              <a:t>promise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803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/>
          <p:cNvSpPr txBox="1"/>
          <p:nvPr/>
        </p:nvSpPr>
        <p:spPr>
          <a:xfrm>
            <a:off x="1008993" y="504497"/>
            <a:ext cx="3366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CONTADORES DIAMETER</a:t>
            </a:r>
            <a:endParaRPr lang="es-ES" sz="24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008993" y="1198179"/>
            <a:ext cx="8353954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Peer </a:t>
            </a:r>
            <a:r>
              <a:rPr lang="es-ES" sz="2000" b="1" dirty="0" err="1" smtClean="0"/>
              <a:t>stats</a:t>
            </a:r>
            <a:endParaRPr lang="es-ES" sz="2000" b="1" dirty="0" smtClean="0"/>
          </a:p>
          <a:p>
            <a:endParaRPr lang="es-ES" dirty="0"/>
          </a:p>
          <a:p>
            <a:pPr marL="342900" indent="-342900">
              <a:buAutoNum type="arabicPeriod"/>
            </a:pPr>
            <a:r>
              <a:rPr lang="es-ES" dirty="0" err="1" smtClean="0"/>
              <a:t>RequestReceived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Del mensaje recibido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AnswerReceived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cm, </a:t>
            </a:r>
            <a:r>
              <a:rPr lang="es-ES" dirty="0" err="1" smtClean="0"/>
              <a:t>rc</a:t>
            </a:r>
            <a:r>
              <a:rPr lang="es-ES" dirty="0" smtClean="0"/>
              <a:t>, </a:t>
            </a:r>
            <a:r>
              <a:rPr lang="es-ES" dirty="0" err="1" smtClean="0"/>
              <a:t>tr</a:t>
            </a:r>
            <a:r>
              <a:rPr lang="es-ES" dirty="0" smtClean="0"/>
              <a:t>) -&gt; Del mensaje recibido. </a:t>
            </a:r>
            <a:r>
              <a:rPr lang="es-ES" dirty="0" err="1" smtClean="0"/>
              <a:t>Tr</a:t>
            </a:r>
            <a:r>
              <a:rPr lang="es-ES" dirty="0" smtClean="0"/>
              <a:t> de caché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RequestTimeout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 </a:t>
            </a:r>
            <a:r>
              <a:rPr lang="es-ES" dirty="0" err="1" smtClean="0"/>
              <a:t>key</a:t>
            </a:r>
            <a:r>
              <a:rPr lang="es-ES" dirty="0" smtClean="0"/>
              <a:t> en caché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AnswerSent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cm, </a:t>
            </a:r>
            <a:r>
              <a:rPr lang="es-ES" dirty="0" err="1" smtClean="0"/>
              <a:t>rc</a:t>
            </a:r>
            <a:r>
              <a:rPr lang="es-ES" dirty="0" smtClean="0"/>
              <a:t>) -&gt; Del mensaje enviado. (Sin </a:t>
            </a:r>
            <a:r>
              <a:rPr lang="es-ES" dirty="0" err="1" smtClean="0"/>
              <a:t>tr</a:t>
            </a:r>
            <a:r>
              <a:rPr lang="es-ES" dirty="0" smtClean="0"/>
              <a:t>)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RequestSent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Del mensaje enviado</a:t>
            </a:r>
          </a:p>
          <a:p>
            <a:pPr marL="342900" indent="-342900">
              <a:buAutoNum type="arabicPeriod"/>
            </a:pPr>
            <a:endParaRPr lang="es-ES" dirty="0"/>
          </a:p>
          <a:p>
            <a:r>
              <a:rPr lang="es-ES" b="1" dirty="0" err="1" smtClean="0"/>
              <a:t>RouterStats</a:t>
            </a:r>
            <a:endParaRPr lang="es-ES" b="1" dirty="0" smtClean="0"/>
          </a:p>
          <a:p>
            <a:endParaRPr lang="es-ES" dirty="0" smtClean="0"/>
          </a:p>
          <a:p>
            <a:r>
              <a:rPr lang="es-ES" dirty="0" smtClean="0"/>
              <a:t>6. </a:t>
            </a:r>
            <a:r>
              <a:rPr lang="es-ES" dirty="0" err="1" smtClean="0"/>
              <a:t>RequestDropped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Del mensaje recibido</a:t>
            </a:r>
          </a:p>
          <a:p>
            <a:endParaRPr lang="es-ES" dirty="0"/>
          </a:p>
          <a:p>
            <a:r>
              <a:rPr lang="es-ES" b="1" dirty="0" err="1" smtClean="0"/>
              <a:t>HandlerStats</a:t>
            </a:r>
            <a:endParaRPr lang="es-ES" b="1" dirty="0" smtClean="0"/>
          </a:p>
          <a:p>
            <a:endParaRPr lang="es-ES" dirty="0"/>
          </a:p>
          <a:p>
            <a:r>
              <a:rPr lang="es-ES" dirty="0"/>
              <a:t>7</a:t>
            </a:r>
            <a:r>
              <a:rPr lang="es-ES" dirty="0" smtClean="0"/>
              <a:t>. </a:t>
            </a:r>
            <a:r>
              <a:rPr lang="es-ES" dirty="0" err="1" smtClean="0"/>
              <a:t>HandlerServer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</a:t>
            </a:r>
            <a:r>
              <a:rPr lang="es-ES" dirty="0" err="1" smtClean="0"/>
              <a:t>co</a:t>
            </a:r>
            <a:r>
              <a:rPr lang="es-ES" dirty="0" smtClean="0"/>
              <a:t>, </a:t>
            </a:r>
            <a:r>
              <a:rPr lang="es-ES" dirty="0" err="1" smtClean="0"/>
              <a:t>rc</a:t>
            </a:r>
            <a:r>
              <a:rPr lang="es-ES" dirty="0" smtClean="0"/>
              <a:t>, </a:t>
            </a:r>
            <a:r>
              <a:rPr lang="es-ES" dirty="0" err="1" smtClean="0"/>
              <a:t>tr</a:t>
            </a:r>
            <a:r>
              <a:rPr lang="es-ES" dirty="0" smtClean="0"/>
              <a:t>) -&gt; Del mensaje recibido</a:t>
            </a:r>
          </a:p>
          <a:p>
            <a:r>
              <a:rPr lang="es-ES" dirty="0"/>
              <a:t>8</a:t>
            </a:r>
            <a:r>
              <a:rPr lang="es-ES" dirty="0" smtClean="0"/>
              <a:t>. </a:t>
            </a:r>
            <a:r>
              <a:rPr lang="es-ES" dirty="0" err="1" smtClean="0"/>
              <a:t>HandlerClient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</a:t>
            </a:r>
            <a:r>
              <a:rPr lang="es-ES" dirty="0" err="1" smtClean="0"/>
              <a:t>co</a:t>
            </a:r>
            <a:r>
              <a:rPr lang="es-ES" dirty="0" smtClean="0"/>
              <a:t>, </a:t>
            </a:r>
            <a:r>
              <a:rPr lang="es-ES" dirty="0" err="1" smtClean="0"/>
              <a:t>rc</a:t>
            </a:r>
            <a:r>
              <a:rPr lang="es-ES" dirty="0" smtClean="0"/>
              <a:t>, </a:t>
            </a:r>
            <a:r>
              <a:rPr lang="es-ES" dirty="0" err="1" smtClean="0"/>
              <a:t>tr</a:t>
            </a:r>
            <a:r>
              <a:rPr lang="es-ES" dirty="0" smtClean="0"/>
              <a:t>) -&gt; Del mensaje enviado</a:t>
            </a:r>
          </a:p>
          <a:p>
            <a:r>
              <a:rPr lang="es-ES" dirty="0"/>
              <a:t>9</a:t>
            </a:r>
            <a:r>
              <a:rPr lang="es-ES" dirty="0" smtClean="0"/>
              <a:t>. </a:t>
            </a:r>
            <a:r>
              <a:rPr lang="es-ES" dirty="0" err="1" smtClean="0"/>
              <a:t>HandlerClientTimeout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</a:t>
            </a:r>
            <a:r>
              <a:rPr lang="es-ES" dirty="0" err="1" smtClean="0"/>
              <a:t>co</a:t>
            </a:r>
            <a:r>
              <a:rPr lang="es-ES" dirty="0" smtClean="0"/>
              <a:t>) -&gt; Del mensaje enviado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5726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/>
          <p:cNvSpPr txBox="1"/>
          <p:nvPr/>
        </p:nvSpPr>
        <p:spPr>
          <a:xfrm>
            <a:off x="1008993" y="504497"/>
            <a:ext cx="2989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CONTADORES RADIUS</a:t>
            </a:r>
            <a:endParaRPr lang="es-ES" sz="24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008993" y="1119351"/>
            <a:ext cx="78985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Server</a:t>
            </a:r>
          </a:p>
          <a:p>
            <a:endParaRPr lang="es-ES" dirty="0"/>
          </a:p>
          <a:p>
            <a:pPr marL="342900" indent="-342900">
              <a:buAutoNum type="arabicPeriod"/>
            </a:pPr>
            <a:r>
              <a:rPr lang="es-ES" dirty="0" err="1" smtClean="0"/>
              <a:t>ServerRequest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ServerResponse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)</a:t>
            </a:r>
          </a:p>
          <a:p>
            <a:pPr marL="342900" indent="-342900">
              <a:buAutoNum type="arabicPeriod"/>
            </a:pPr>
            <a:endParaRPr lang="es-ES" dirty="0"/>
          </a:p>
          <a:p>
            <a:r>
              <a:rPr lang="es-ES" b="1" dirty="0" err="1" smtClean="0"/>
              <a:t>Client</a:t>
            </a:r>
            <a:endParaRPr lang="es-ES" b="1" dirty="0" smtClean="0"/>
          </a:p>
          <a:p>
            <a:endParaRPr lang="es-ES" dirty="0"/>
          </a:p>
          <a:p>
            <a:r>
              <a:rPr lang="es-ES" dirty="0" smtClean="0"/>
              <a:t>3. </a:t>
            </a:r>
            <a:r>
              <a:rPr lang="es-ES" dirty="0" err="1" smtClean="0"/>
              <a:t>ClientRequest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r>
              <a:rPr lang="es-ES" dirty="0" smtClean="0"/>
              <a:t>4. </a:t>
            </a:r>
            <a:r>
              <a:rPr lang="es-ES" dirty="0" err="1" smtClean="0"/>
              <a:t>ClientResponse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, </a:t>
            </a:r>
            <a:r>
              <a:rPr lang="es-ES" dirty="0" err="1" smtClean="0"/>
              <a:t>rt</a:t>
            </a:r>
            <a:r>
              <a:rPr lang="es-ES" dirty="0" smtClean="0"/>
              <a:t>)</a:t>
            </a:r>
          </a:p>
          <a:p>
            <a:r>
              <a:rPr lang="es-ES" dirty="0" smtClean="0"/>
              <a:t>5. </a:t>
            </a:r>
            <a:r>
              <a:rPr lang="es-ES" dirty="0" err="1" smtClean="0"/>
              <a:t>ClientTimeout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s-ES" b="1" dirty="0" err="1" smtClean="0"/>
              <a:t>Handler</a:t>
            </a:r>
            <a:endParaRPr lang="es-ES" b="1" dirty="0" smtClean="0"/>
          </a:p>
          <a:p>
            <a:endParaRPr lang="es-ES" dirty="0"/>
          </a:p>
          <a:p>
            <a:r>
              <a:rPr lang="es-ES" dirty="0"/>
              <a:t>6</a:t>
            </a:r>
            <a:r>
              <a:rPr lang="es-ES" dirty="0" smtClean="0"/>
              <a:t>. </a:t>
            </a:r>
            <a:r>
              <a:rPr lang="es-ES" dirty="0" err="1" smtClean="0"/>
              <a:t>HandlerResponse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, </a:t>
            </a:r>
            <a:r>
              <a:rPr lang="es-ES" dirty="0" err="1" smtClean="0"/>
              <a:t>rt</a:t>
            </a:r>
            <a:r>
              <a:rPr lang="es-ES" dirty="0" smtClean="0"/>
              <a:t> )</a:t>
            </a:r>
          </a:p>
          <a:p>
            <a:r>
              <a:rPr lang="es-ES" dirty="0"/>
              <a:t>7</a:t>
            </a:r>
            <a:r>
              <a:rPr lang="es-ES" dirty="0" smtClean="0"/>
              <a:t>. </a:t>
            </a:r>
            <a:r>
              <a:rPr lang="es-ES" dirty="0" err="1" smtClean="0"/>
              <a:t>HandlerDrop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r>
              <a:rPr lang="es-ES" dirty="0"/>
              <a:t>8</a:t>
            </a:r>
            <a:r>
              <a:rPr lang="es-ES" dirty="0" smtClean="0"/>
              <a:t>. </a:t>
            </a:r>
            <a:r>
              <a:rPr lang="es-ES" dirty="0" err="1" smtClean="0"/>
              <a:t>HandlerRequest</a:t>
            </a:r>
            <a:r>
              <a:rPr lang="es-ES" dirty="0" smtClean="0"/>
              <a:t>(</a:t>
            </a:r>
            <a:r>
              <a:rPr lang="es-ES" dirty="0" err="1" smtClean="0"/>
              <a:t>group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, </a:t>
            </a:r>
            <a:r>
              <a:rPr lang="es-ES" dirty="0" err="1" smtClean="0"/>
              <a:t>rt</a:t>
            </a:r>
            <a:r>
              <a:rPr lang="es-ES" dirty="0" smtClean="0"/>
              <a:t>)</a:t>
            </a:r>
          </a:p>
          <a:p>
            <a:r>
              <a:rPr lang="es-ES" dirty="0" smtClean="0"/>
              <a:t>9. </a:t>
            </a:r>
            <a:r>
              <a:rPr lang="es-ES" dirty="0" err="1" smtClean="0"/>
              <a:t>HandlerRetransmission</a:t>
            </a:r>
            <a:r>
              <a:rPr lang="es-ES" dirty="0" smtClean="0"/>
              <a:t>(</a:t>
            </a:r>
            <a:r>
              <a:rPr lang="es-ES" dirty="0" err="1" smtClean="0"/>
              <a:t>group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r>
              <a:rPr lang="es-ES" dirty="0"/>
              <a:t>9</a:t>
            </a:r>
            <a:r>
              <a:rPr lang="es-ES" dirty="0" smtClean="0"/>
              <a:t>. </a:t>
            </a:r>
            <a:r>
              <a:rPr lang="es-ES" dirty="0" err="1" smtClean="0"/>
              <a:t>HandlerTimeout</a:t>
            </a:r>
            <a:r>
              <a:rPr lang="es-ES" dirty="0" smtClean="0"/>
              <a:t>(</a:t>
            </a:r>
            <a:r>
              <a:rPr lang="es-ES" dirty="0" err="1" smtClean="0"/>
              <a:t>group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9586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56744" y="409903"/>
            <a:ext cx="2427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TESTING LOCAL</a:t>
            </a:r>
            <a:endParaRPr lang="es-ES" sz="2800" dirty="0"/>
          </a:p>
        </p:txBody>
      </p:sp>
      <p:sp>
        <p:nvSpPr>
          <p:cNvPr id="3" name="Rectángulo 2"/>
          <p:cNvSpPr/>
          <p:nvPr/>
        </p:nvSpPr>
        <p:spPr>
          <a:xfrm>
            <a:off x="3720663" y="5223641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Client</a:t>
            </a:r>
            <a:endParaRPr lang="es-ES" sz="2800" dirty="0"/>
          </a:p>
        </p:txBody>
      </p:sp>
      <p:sp>
        <p:nvSpPr>
          <p:cNvPr id="4" name="Rectángulo 3"/>
          <p:cNvSpPr/>
          <p:nvPr/>
        </p:nvSpPr>
        <p:spPr>
          <a:xfrm>
            <a:off x="3720663" y="3478924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Server</a:t>
            </a:r>
            <a:endParaRPr lang="es-ES" sz="2800" dirty="0"/>
          </a:p>
        </p:txBody>
      </p:sp>
      <p:sp>
        <p:nvSpPr>
          <p:cNvPr id="5" name="Rectángulo 4"/>
          <p:cNvSpPr/>
          <p:nvPr/>
        </p:nvSpPr>
        <p:spPr>
          <a:xfrm>
            <a:off x="3720663" y="1849821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SuperServer</a:t>
            </a:r>
            <a:endParaRPr lang="es-ES" sz="2800" dirty="0"/>
          </a:p>
        </p:txBody>
      </p:sp>
      <p:sp>
        <p:nvSpPr>
          <p:cNvPr id="6" name="Cilindro 5"/>
          <p:cNvSpPr/>
          <p:nvPr/>
        </p:nvSpPr>
        <p:spPr>
          <a:xfrm>
            <a:off x="3436836" y="1629103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3392422" y="118546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Sessions</a:t>
            </a:r>
            <a:endParaRPr lang="es-ES" dirty="0"/>
          </a:p>
        </p:txBody>
      </p:sp>
      <p:sp>
        <p:nvSpPr>
          <p:cNvPr id="8" name="Cilindro 7"/>
          <p:cNvSpPr/>
          <p:nvPr/>
        </p:nvSpPr>
        <p:spPr>
          <a:xfrm>
            <a:off x="5139561" y="1629102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173150" y="1185464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Clients</a:t>
            </a:r>
            <a:endParaRPr lang="es-ES" dirty="0"/>
          </a:p>
        </p:txBody>
      </p:sp>
      <p:sp>
        <p:nvSpPr>
          <p:cNvPr id="11" name="Forma libre 10"/>
          <p:cNvSpPr/>
          <p:nvPr/>
        </p:nvSpPr>
        <p:spPr>
          <a:xfrm>
            <a:off x="5754414" y="2033752"/>
            <a:ext cx="610119" cy="457200"/>
          </a:xfrm>
          <a:custGeom>
            <a:avLst/>
            <a:gdLst>
              <a:gd name="connsiteX0" fmla="*/ 0 w 610119"/>
              <a:gd name="connsiteY0" fmla="*/ 457200 h 457200"/>
              <a:gd name="connsiteX1" fmla="*/ 599089 w 610119"/>
              <a:gd name="connsiteY1" fmla="*/ 236482 h 457200"/>
              <a:gd name="connsiteX2" fmla="*/ 331076 w 610119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0119" h="457200">
                <a:moveTo>
                  <a:pt x="0" y="457200"/>
                </a:moveTo>
                <a:cubicBezTo>
                  <a:pt x="271955" y="384941"/>
                  <a:pt x="543910" y="312682"/>
                  <a:pt x="599089" y="236482"/>
                </a:cubicBezTo>
                <a:cubicBezTo>
                  <a:pt x="654268" y="160282"/>
                  <a:pt x="492672" y="80141"/>
                  <a:pt x="331076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6430344" y="2070537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Inicialización</a:t>
            </a:r>
            <a:endParaRPr lang="es-ES" dirty="0"/>
          </a:p>
        </p:txBody>
      </p:sp>
      <p:sp>
        <p:nvSpPr>
          <p:cNvPr id="13" name="Forma libre 12"/>
          <p:cNvSpPr/>
          <p:nvPr/>
        </p:nvSpPr>
        <p:spPr>
          <a:xfrm flipH="1">
            <a:off x="2968630" y="2007476"/>
            <a:ext cx="610119" cy="457200"/>
          </a:xfrm>
          <a:custGeom>
            <a:avLst/>
            <a:gdLst>
              <a:gd name="connsiteX0" fmla="*/ 0 w 610119"/>
              <a:gd name="connsiteY0" fmla="*/ 457200 h 457200"/>
              <a:gd name="connsiteX1" fmla="*/ 599089 w 610119"/>
              <a:gd name="connsiteY1" fmla="*/ 236482 h 457200"/>
              <a:gd name="connsiteX2" fmla="*/ 331076 w 610119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0119" h="457200">
                <a:moveTo>
                  <a:pt x="0" y="457200"/>
                </a:moveTo>
                <a:cubicBezTo>
                  <a:pt x="271955" y="384941"/>
                  <a:pt x="543910" y="312682"/>
                  <a:pt x="599089" y="236482"/>
                </a:cubicBezTo>
                <a:cubicBezTo>
                  <a:pt x="654268" y="160282"/>
                  <a:pt x="492672" y="80141"/>
                  <a:pt x="331076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1584718" y="2007476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Actualizació</a:t>
            </a:r>
            <a:endParaRPr lang="es-ES" dirty="0"/>
          </a:p>
        </p:txBody>
      </p:sp>
      <p:sp>
        <p:nvSpPr>
          <p:cNvPr id="15" name="Forma libre 14"/>
          <p:cNvSpPr/>
          <p:nvPr/>
        </p:nvSpPr>
        <p:spPr>
          <a:xfrm>
            <a:off x="5785945" y="2112579"/>
            <a:ext cx="570784" cy="1844566"/>
          </a:xfrm>
          <a:custGeom>
            <a:avLst/>
            <a:gdLst>
              <a:gd name="connsiteX0" fmla="*/ 0 w 570784"/>
              <a:gd name="connsiteY0" fmla="*/ 1844566 h 1844566"/>
              <a:gd name="connsiteX1" fmla="*/ 567558 w 570784"/>
              <a:gd name="connsiteY1" fmla="*/ 1024759 h 1844566"/>
              <a:gd name="connsiteX2" fmla="*/ 189186 w 570784"/>
              <a:gd name="connsiteY2" fmla="*/ 0 h 184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784" h="1844566">
                <a:moveTo>
                  <a:pt x="0" y="1844566"/>
                </a:moveTo>
                <a:cubicBezTo>
                  <a:pt x="268013" y="1588376"/>
                  <a:pt x="536027" y="1332187"/>
                  <a:pt x="567558" y="1024759"/>
                </a:cubicBezTo>
                <a:cubicBezTo>
                  <a:pt x="599089" y="717331"/>
                  <a:pt x="394137" y="358665"/>
                  <a:pt x="189186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6462198" y="3034862"/>
            <a:ext cx="100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Consulta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988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83063" y="221219"/>
            <a:ext cx="4586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TESTING </a:t>
            </a:r>
            <a:r>
              <a:rPr lang="es-ES" sz="2800" dirty="0" smtClean="0"/>
              <a:t>KUBERNETES RADIUS</a:t>
            </a:r>
            <a:endParaRPr lang="es-ES" sz="2800" dirty="0"/>
          </a:p>
        </p:txBody>
      </p:sp>
      <p:sp>
        <p:nvSpPr>
          <p:cNvPr id="3" name="Rectángulo 2"/>
          <p:cNvSpPr/>
          <p:nvPr/>
        </p:nvSpPr>
        <p:spPr>
          <a:xfrm>
            <a:off x="4624550" y="6170471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Client</a:t>
            </a:r>
            <a:endParaRPr lang="es-ES" sz="2800" dirty="0"/>
          </a:p>
        </p:txBody>
      </p:sp>
      <p:sp>
        <p:nvSpPr>
          <p:cNvPr id="4" name="Rectángulo 3"/>
          <p:cNvSpPr/>
          <p:nvPr/>
        </p:nvSpPr>
        <p:spPr>
          <a:xfrm>
            <a:off x="5864773" y="4397659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Yaas</a:t>
            </a:r>
            <a:r>
              <a:rPr lang="es-ES" sz="2800" dirty="0" smtClean="0"/>
              <a:t>-server</a:t>
            </a:r>
            <a:endParaRPr lang="es-ES" sz="2800" dirty="0"/>
          </a:p>
        </p:txBody>
      </p:sp>
      <p:sp>
        <p:nvSpPr>
          <p:cNvPr id="5" name="Rectángulo 4"/>
          <p:cNvSpPr/>
          <p:nvPr/>
        </p:nvSpPr>
        <p:spPr>
          <a:xfrm>
            <a:off x="5864773" y="2871732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Yaas-superserver</a:t>
            </a:r>
            <a:endParaRPr lang="es-ES" sz="2800" dirty="0"/>
          </a:p>
        </p:txBody>
      </p:sp>
      <p:sp>
        <p:nvSpPr>
          <p:cNvPr id="6" name="Rectángulo 5"/>
          <p:cNvSpPr/>
          <p:nvPr/>
        </p:nvSpPr>
        <p:spPr>
          <a:xfrm>
            <a:off x="5864773" y="1376226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Yaas-db-0</a:t>
            </a:r>
            <a:endParaRPr lang="es-ES" sz="2800" dirty="0"/>
          </a:p>
        </p:txBody>
      </p:sp>
      <p:sp>
        <p:nvSpPr>
          <p:cNvPr id="7" name="Rectángulo 6"/>
          <p:cNvSpPr/>
          <p:nvPr/>
        </p:nvSpPr>
        <p:spPr>
          <a:xfrm>
            <a:off x="3384332" y="1376226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Yaas-db-1</a:t>
            </a:r>
            <a:endParaRPr lang="es-ES" sz="2800" dirty="0"/>
          </a:p>
        </p:txBody>
      </p:sp>
      <p:sp>
        <p:nvSpPr>
          <p:cNvPr id="8" name="Rectángulo 7"/>
          <p:cNvSpPr/>
          <p:nvPr/>
        </p:nvSpPr>
        <p:spPr>
          <a:xfrm>
            <a:off x="3384332" y="2871732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Yaas-superserver</a:t>
            </a:r>
            <a:endParaRPr lang="es-ES" sz="2800" dirty="0"/>
          </a:p>
        </p:txBody>
      </p:sp>
      <p:sp>
        <p:nvSpPr>
          <p:cNvPr id="9" name="Rectángulo 8"/>
          <p:cNvSpPr/>
          <p:nvPr/>
        </p:nvSpPr>
        <p:spPr>
          <a:xfrm>
            <a:off x="3384332" y="2292185"/>
            <a:ext cx="4498427" cy="296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Headless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3384331" y="3790277"/>
            <a:ext cx="4498427" cy="296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ClusterIP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3384331" y="4397659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Yaas</a:t>
            </a:r>
            <a:r>
              <a:rPr lang="es-ES" sz="2800" dirty="0" smtClean="0"/>
              <a:t>-server</a:t>
            </a:r>
            <a:endParaRPr lang="es-ES" sz="2800" dirty="0"/>
          </a:p>
        </p:txBody>
      </p:sp>
      <p:sp>
        <p:nvSpPr>
          <p:cNvPr id="12" name="Rectángulo 11"/>
          <p:cNvSpPr/>
          <p:nvPr/>
        </p:nvSpPr>
        <p:spPr>
          <a:xfrm>
            <a:off x="3384330" y="5480040"/>
            <a:ext cx="4498427" cy="296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NodePort</a:t>
            </a:r>
            <a:endParaRPr lang="es-ES" dirty="0"/>
          </a:p>
        </p:txBody>
      </p:sp>
      <p:sp>
        <p:nvSpPr>
          <p:cNvPr id="13" name="Cilindro 12"/>
          <p:cNvSpPr/>
          <p:nvPr/>
        </p:nvSpPr>
        <p:spPr>
          <a:xfrm>
            <a:off x="3273426" y="1114429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ilindro 13"/>
          <p:cNvSpPr/>
          <p:nvPr/>
        </p:nvSpPr>
        <p:spPr>
          <a:xfrm>
            <a:off x="4624550" y="1114429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ilindro 14"/>
          <p:cNvSpPr/>
          <p:nvPr/>
        </p:nvSpPr>
        <p:spPr>
          <a:xfrm>
            <a:off x="5738605" y="1114429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ilindro 15"/>
          <p:cNvSpPr/>
          <p:nvPr/>
        </p:nvSpPr>
        <p:spPr>
          <a:xfrm>
            <a:off x="7089729" y="1114429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750870" y="1555864"/>
            <a:ext cx="120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StatefulSet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83063" y="3051370"/>
            <a:ext cx="13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Deployment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13264" y="4550981"/>
            <a:ext cx="127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DaemonSet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53138" y="6292304"/>
            <a:ext cx="219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Externo a </a:t>
            </a:r>
            <a:r>
              <a:rPr lang="es-ES" dirty="0" err="1" smtClean="0"/>
              <a:t>Kubernetes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273426" y="71426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Sessions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633834" y="714264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Clients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706613" y="71426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Sessions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067021" y="714264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Clients</a:t>
            </a:r>
            <a:endParaRPr lang="es-ES" dirty="0"/>
          </a:p>
        </p:txBody>
      </p:sp>
      <p:sp>
        <p:nvSpPr>
          <p:cNvPr id="27" name="Forma libre 26"/>
          <p:cNvSpPr/>
          <p:nvPr/>
        </p:nvSpPr>
        <p:spPr>
          <a:xfrm>
            <a:off x="7914290" y="1403131"/>
            <a:ext cx="569274" cy="567559"/>
          </a:xfrm>
          <a:custGeom>
            <a:avLst/>
            <a:gdLst>
              <a:gd name="connsiteX0" fmla="*/ 0 w 569274"/>
              <a:gd name="connsiteY0" fmla="*/ 567559 h 567559"/>
              <a:gd name="connsiteX1" fmla="*/ 567558 w 569274"/>
              <a:gd name="connsiteY1" fmla="*/ 346841 h 567559"/>
              <a:gd name="connsiteX2" fmla="*/ 141889 w 569274"/>
              <a:gd name="connsiteY2" fmla="*/ 0 h 56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274" h="567559">
                <a:moveTo>
                  <a:pt x="0" y="567559"/>
                </a:moveTo>
                <a:cubicBezTo>
                  <a:pt x="271955" y="504496"/>
                  <a:pt x="543910" y="441434"/>
                  <a:pt x="567558" y="346841"/>
                </a:cubicBezTo>
                <a:cubicBezTo>
                  <a:pt x="591206" y="252248"/>
                  <a:pt x="366547" y="126124"/>
                  <a:pt x="141889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/>
          <p:cNvSpPr txBox="1"/>
          <p:nvPr/>
        </p:nvSpPr>
        <p:spPr>
          <a:xfrm>
            <a:off x="8515095" y="1555864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Inicialización</a:t>
            </a:r>
            <a:endParaRPr lang="es-ES" dirty="0"/>
          </a:p>
        </p:txBody>
      </p:sp>
      <p:cxnSp>
        <p:nvCxnSpPr>
          <p:cNvPr id="26" name="Conector recto de flecha 25"/>
          <p:cNvCxnSpPr>
            <a:stCxn id="4" idx="0"/>
            <a:endCxn id="10" idx="2"/>
          </p:cNvCxnSpPr>
          <p:nvPr/>
        </p:nvCxnSpPr>
        <p:spPr>
          <a:xfrm flipH="1" flipV="1">
            <a:off x="5633545" y="4086785"/>
            <a:ext cx="1240221" cy="31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1" idx="0"/>
            <a:endCxn id="10" idx="2"/>
          </p:cNvCxnSpPr>
          <p:nvPr/>
        </p:nvCxnSpPr>
        <p:spPr>
          <a:xfrm flipV="1">
            <a:off x="4393324" y="4086785"/>
            <a:ext cx="1240221" cy="31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8" idx="0"/>
            <a:endCxn id="7" idx="2"/>
          </p:cNvCxnSpPr>
          <p:nvPr/>
        </p:nvCxnSpPr>
        <p:spPr>
          <a:xfrm flipV="1">
            <a:off x="4393325" y="2148736"/>
            <a:ext cx="0" cy="72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5" idx="0"/>
            <a:endCxn id="6" idx="2"/>
          </p:cNvCxnSpPr>
          <p:nvPr/>
        </p:nvCxnSpPr>
        <p:spPr>
          <a:xfrm flipV="1">
            <a:off x="6873766" y="2148736"/>
            <a:ext cx="0" cy="72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V="1">
            <a:off x="4952144" y="5285783"/>
            <a:ext cx="0" cy="88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6193605" y="5285783"/>
            <a:ext cx="0" cy="88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16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83063" y="221219"/>
            <a:ext cx="5022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TESTING </a:t>
            </a:r>
            <a:r>
              <a:rPr lang="es-ES" sz="2800" dirty="0" smtClean="0"/>
              <a:t>KUBERNETES DIAMETER</a:t>
            </a:r>
            <a:endParaRPr lang="es-ES" sz="2800" dirty="0"/>
          </a:p>
        </p:txBody>
      </p:sp>
      <p:sp>
        <p:nvSpPr>
          <p:cNvPr id="3" name="Rectángulo 2"/>
          <p:cNvSpPr/>
          <p:nvPr/>
        </p:nvSpPr>
        <p:spPr>
          <a:xfrm>
            <a:off x="4624550" y="6170471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Client</a:t>
            </a:r>
            <a:endParaRPr lang="es-ES" sz="2800" dirty="0"/>
          </a:p>
        </p:txBody>
      </p:sp>
      <p:sp>
        <p:nvSpPr>
          <p:cNvPr id="4" name="Rectángulo 3"/>
          <p:cNvSpPr/>
          <p:nvPr/>
        </p:nvSpPr>
        <p:spPr>
          <a:xfrm>
            <a:off x="5864773" y="4397659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Yaas</a:t>
            </a:r>
            <a:r>
              <a:rPr lang="es-ES" sz="2800" dirty="0" smtClean="0"/>
              <a:t>-server</a:t>
            </a:r>
            <a:endParaRPr lang="es-ES" sz="2800" dirty="0"/>
          </a:p>
        </p:txBody>
      </p:sp>
      <p:sp>
        <p:nvSpPr>
          <p:cNvPr id="5" name="Rectángulo 4"/>
          <p:cNvSpPr/>
          <p:nvPr/>
        </p:nvSpPr>
        <p:spPr>
          <a:xfrm>
            <a:off x="5864773" y="2871732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Yaas-superserver-1</a:t>
            </a:r>
            <a:endParaRPr lang="es-ES" sz="2400" dirty="0"/>
          </a:p>
        </p:txBody>
      </p:sp>
      <p:sp>
        <p:nvSpPr>
          <p:cNvPr id="6" name="Rectángulo 5"/>
          <p:cNvSpPr/>
          <p:nvPr/>
        </p:nvSpPr>
        <p:spPr>
          <a:xfrm>
            <a:off x="5864773" y="1376226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Yaas-db-0</a:t>
            </a:r>
            <a:endParaRPr lang="es-ES" sz="2800" dirty="0"/>
          </a:p>
        </p:txBody>
      </p:sp>
      <p:sp>
        <p:nvSpPr>
          <p:cNvPr id="7" name="Rectángulo 6"/>
          <p:cNvSpPr/>
          <p:nvPr/>
        </p:nvSpPr>
        <p:spPr>
          <a:xfrm>
            <a:off x="3384332" y="1376226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Yaas-db-1</a:t>
            </a:r>
            <a:endParaRPr lang="es-ES" sz="2800" dirty="0"/>
          </a:p>
        </p:txBody>
      </p:sp>
      <p:sp>
        <p:nvSpPr>
          <p:cNvPr id="8" name="Rectángulo 7"/>
          <p:cNvSpPr/>
          <p:nvPr/>
        </p:nvSpPr>
        <p:spPr>
          <a:xfrm>
            <a:off x="3384332" y="2871732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Yaas-superserver-0</a:t>
            </a:r>
            <a:endParaRPr lang="es-ES" sz="2400" dirty="0"/>
          </a:p>
        </p:txBody>
      </p:sp>
      <p:sp>
        <p:nvSpPr>
          <p:cNvPr id="9" name="Rectángulo 8"/>
          <p:cNvSpPr/>
          <p:nvPr/>
        </p:nvSpPr>
        <p:spPr>
          <a:xfrm>
            <a:off x="3384332" y="2292185"/>
            <a:ext cx="4498427" cy="296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Headless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3384331" y="3790277"/>
            <a:ext cx="4498427" cy="296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Headless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3384331" y="4397659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Yaas</a:t>
            </a:r>
            <a:r>
              <a:rPr lang="es-ES" sz="2800" dirty="0" smtClean="0"/>
              <a:t>-server</a:t>
            </a:r>
            <a:endParaRPr lang="es-ES" sz="2800" dirty="0"/>
          </a:p>
        </p:txBody>
      </p:sp>
      <p:sp>
        <p:nvSpPr>
          <p:cNvPr id="12" name="Rectángulo 11"/>
          <p:cNvSpPr/>
          <p:nvPr/>
        </p:nvSpPr>
        <p:spPr>
          <a:xfrm>
            <a:off x="3384330" y="5480040"/>
            <a:ext cx="4498427" cy="296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NodePort</a:t>
            </a:r>
            <a:endParaRPr lang="es-ES" dirty="0"/>
          </a:p>
        </p:txBody>
      </p:sp>
      <p:sp>
        <p:nvSpPr>
          <p:cNvPr id="13" name="Cilindro 12"/>
          <p:cNvSpPr/>
          <p:nvPr/>
        </p:nvSpPr>
        <p:spPr>
          <a:xfrm>
            <a:off x="3273426" y="1114429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ilindro 13"/>
          <p:cNvSpPr/>
          <p:nvPr/>
        </p:nvSpPr>
        <p:spPr>
          <a:xfrm>
            <a:off x="4624550" y="1114429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ilindro 14"/>
          <p:cNvSpPr/>
          <p:nvPr/>
        </p:nvSpPr>
        <p:spPr>
          <a:xfrm>
            <a:off x="5738605" y="1114429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ilindro 15"/>
          <p:cNvSpPr/>
          <p:nvPr/>
        </p:nvSpPr>
        <p:spPr>
          <a:xfrm>
            <a:off x="7089729" y="1114429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750870" y="1555864"/>
            <a:ext cx="120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StatefulSet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50870" y="3053422"/>
            <a:ext cx="120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StatefulSet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13264" y="4550981"/>
            <a:ext cx="127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DaemonSet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53138" y="6292304"/>
            <a:ext cx="219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Externo a </a:t>
            </a:r>
            <a:r>
              <a:rPr lang="es-ES" dirty="0" err="1" smtClean="0"/>
              <a:t>Kubernetes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273426" y="71426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Sessions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633834" y="714264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Clients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706613" y="71426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Sessions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067021" y="714264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Clients</a:t>
            </a:r>
            <a:endParaRPr lang="es-ES" dirty="0"/>
          </a:p>
        </p:txBody>
      </p:sp>
      <p:sp>
        <p:nvSpPr>
          <p:cNvPr id="27" name="Forma libre 26"/>
          <p:cNvSpPr/>
          <p:nvPr/>
        </p:nvSpPr>
        <p:spPr>
          <a:xfrm>
            <a:off x="7914290" y="1403131"/>
            <a:ext cx="569274" cy="567559"/>
          </a:xfrm>
          <a:custGeom>
            <a:avLst/>
            <a:gdLst>
              <a:gd name="connsiteX0" fmla="*/ 0 w 569274"/>
              <a:gd name="connsiteY0" fmla="*/ 567559 h 567559"/>
              <a:gd name="connsiteX1" fmla="*/ 567558 w 569274"/>
              <a:gd name="connsiteY1" fmla="*/ 346841 h 567559"/>
              <a:gd name="connsiteX2" fmla="*/ 141889 w 569274"/>
              <a:gd name="connsiteY2" fmla="*/ 0 h 56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274" h="567559">
                <a:moveTo>
                  <a:pt x="0" y="567559"/>
                </a:moveTo>
                <a:cubicBezTo>
                  <a:pt x="271955" y="504496"/>
                  <a:pt x="543910" y="441434"/>
                  <a:pt x="567558" y="346841"/>
                </a:cubicBezTo>
                <a:cubicBezTo>
                  <a:pt x="591206" y="252248"/>
                  <a:pt x="366547" y="126124"/>
                  <a:pt x="141889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/>
          <p:cNvSpPr txBox="1"/>
          <p:nvPr/>
        </p:nvSpPr>
        <p:spPr>
          <a:xfrm>
            <a:off x="8515095" y="1555864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Inicialización</a:t>
            </a:r>
            <a:endParaRPr lang="es-ES" dirty="0"/>
          </a:p>
        </p:txBody>
      </p:sp>
      <p:cxnSp>
        <p:nvCxnSpPr>
          <p:cNvPr id="26" name="Conector recto de flecha 25"/>
          <p:cNvCxnSpPr>
            <a:stCxn id="4" idx="0"/>
            <a:endCxn id="5" idx="2"/>
          </p:cNvCxnSpPr>
          <p:nvPr/>
        </p:nvCxnSpPr>
        <p:spPr>
          <a:xfrm flipV="1">
            <a:off x="6873766" y="3644242"/>
            <a:ext cx="0" cy="75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1" idx="0"/>
            <a:endCxn id="8" idx="2"/>
          </p:cNvCxnSpPr>
          <p:nvPr/>
        </p:nvCxnSpPr>
        <p:spPr>
          <a:xfrm flipV="1">
            <a:off x="4393324" y="3644242"/>
            <a:ext cx="1" cy="75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8" idx="0"/>
            <a:endCxn id="7" idx="2"/>
          </p:cNvCxnSpPr>
          <p:nvPr/>
        </p:nvCxnSpPr>
        <p:spPr>
          <a:xfrm flipV="1">
            <a:off x="4393325" y="2148736"/>
            <a:ext cx="0" cy="72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5" idx="0"/>
            <a:endCxn id="6" idx="2"/>
          </p:cNvCxnSpPr>
          <p:nvPr/>
        </p:nvCxnSpPr>
        <p:spPr>
          <a:xfrm flipV="1">
            <a:off x="6873766" y="2148736"/>
            <a:ext cx="0" cy="72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V="1">
            <a:off x="4952144" y="5285783"/>
            <a:ext cx="0" cy="88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6193605" y="5285783"/>
            <a:ext cx="0" cy="88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03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4892</TotalTime>
  <Words>462</Words>
  <Application>Microsoft Office PowerPoint</Application>
  <PresentationFormat>Personalizado</PresentationFormat>
  <Paragraphs>161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DejaVu Sans</vt:lpstr>
      <vt:lpstr>Liberation Sans</vt:lpstr>
      <vt:lpstr>Liberation Serif</vt:lpstr>
      <vt:lpstr>Lohit Devanagari</vt:lpstr>
      <vt:lpstr>WenQuanYi Zen Hei Sharp</vt:lpstr>
      <vt:lpstr>Default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Rodriguez Garcia, Francisco</dc:creator>
  <cp:lastModifiedBy>Rodriguez Garcia, Francisco</cp:lastModifiedBy>
  <cp:revision>61</cp:revision>
  <dcterms:created xsi:type="dcterms:W3CDTF">2017-07-29T16:01:52Z</dcterms:created>
  <dcterms:modified xsi:type="dcterms:W3CDTF">2019-04-29T11:00:42Z</dcterms:modified>
</cp:coreProperties>
</file>