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797268" cy="378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6</cp:revision>
  <dcterms:created xsi:type="dcterms:W3CDTF">2017-07-29T16:01:52Z</dcterms:created>
  <dcterms:modified xsi:type="dcterms:W3CDTF">2018-01-05T19:41:05Z</dcterms:modified>
</cp:coreProperties>
</file>