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58" d="100"/>
          <a:sy n="58" d="100"/>
        </p:scale>
        <p:origin x="-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649917" y="2717014"/>
            <a:ext cx="2923080" cy="4148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541510" y="2797703"/>
            <a:ext cx="2923080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81600" y="2862135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1995493" y="4302706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228008" y="4223877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264292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28428" y="5264292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e2eId)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e2eId)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05249" y="4353180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333115" y="421927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e2eId)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328429" y="4590103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262935" y="2269187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64</Words>
  <Application>Microsoft Office PowerPoint</Application>
  <PresentationFormat>Personalizado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18</cp:revision>
  <dcterms:created xsi:type="dcterms:W3CDTF">2017-07-29T16:01:52Z</dcterms:created>
  <dcterms:modified xsi:type="dcterms:W3CDTF">2018-03-11T10:55:10Z</dcterms:modified>
</cp:coreProperties>
</file>