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11"/>
  </p:notesMasterIdLst>
  <p:handoutMasterIdLst>
    <p:handoutMasterId r:id="rId12"/>
  </p:handoutMasterIdLst>
  <p:sldIdLst>
    <p:sldId id="289" r:id="rId2"/>
    <p:sldId id="290" r:id="rId3"/>
    <p:sldId id="317" r:id="rId4"/>
    <p:sldId id="291" r:id="rId5"/>
    <p:sldId id="319" r:id="rId6"/>
    <p:sldId id="320" r:id="rId7"/>
    <p:sldId id="321" r:id="rId8"/>
    <p:sldId id="318" r:id="rId9"/>
    <p:sldId id="31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18" autoAdjust="0"/>
    <p:restoredTop sz="94693" autoAdjust="0"/>
  </p:normalViewPr>
  <p:slideViewPr>
    <p:cSldViewPr snapToGrid="0" snapToObjects="1">
      <p:cViewPr>
        <p:scale>
          <a:sx n="130" d="100"/>
          <a:sy n="13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2013-02-13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6447"/>
            <a:ext cx="9144000" cy="877824"/>
          </a:xfrm>
        </p:spPr>
        <p:txBody>
          <a:bodyPr/>
          <a:lstStyle/>
          <a:p>
            <a:r>
              <a:rPr lang="en-US" dirty="0" smtClean="0"/>
              <a:t>Design III – Robot </a:t>
            </a:r>
            <a:r>
              <a:rPr lang="en-US" dirty="0" err="1" smtClean="0"/>
              <a:t>Kinocto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745" y="1967345"/>
            <a:ext cx="8001000" cy="382344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Émile</a:t>
            </a:r>
            <a:r>
              <a:rPr lang="en-US" dirty="0" smtClean="0"/>
              <a:t> Arsenault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Philippe </a:t>
            </a:r>
            <a:r>
              <a:rPr lang="en-US" dirty="0" err="1" smtClean="0"/>
              <a:t>Bourdages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Pierre-Luc Buhler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Diane Fournier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Imane</a:t>
            </a:r>
            <a:r>
              <a:rPr lang="en-US" dirty="0" smtClean="0"/>
              <a:t> </a:t>
            </a:r>
            <a:r>
              <a:rPr lang="en-US" dirty="0" err="1" smtClean="0"/>
              <a:t>Mouhtij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Olivier Sylvain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Daniel </a:t>
            </a:r>
            <a:r>
              <a:rPr lang="en-US" dirty="0" err="1" smtClean="0"/>
              <a:t>Thibodeau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Francis Valois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4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Électronique</a:t>
            </a:r>
            <a:endParaRPr lang="fr-FR" dirty="0" smtClean="0"/>
          </a:p>
          <a:p>
            <a:r>
              <a:rPr lang="fr-FR" dirty="0" smtClean="0"/>
              <a:t>Vision</a:t>
            </a:r>
            <a:endParaRPr lang="fr-FR" dirty="0" smtClean="0"/>
          </a:p>
          <a:p>
            <a:r>
              <a:rPr lang="fr-FR" dirty="0" smtClean="0"/>
              <a:t>Traitement numérique</a:t>
            </a:r>
            <a:endParaRPr lang="fr-FR" dirty="0" smtClean="0"/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Conclusion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1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L’oxyPod – en bref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Module portable de régulation du taux de saturation d’oxygène dans le sang permettant une Intervention à distance.</a:t>
            </a:r>
          </a:p>
          <a:p>
            <a:pPr marL="0" indent="0">
              <a:buNone/>
            </a:pPr>
            <a:r>
              <a:rPr lang="fr-FR" dirty="0" smtClean="0"/>
              <a:t>Quelques objectifs:</a:t>
            </a:r>
          </a:p>
          <a:p>
            <a:r>
              <a:rPr lang="fr-FR" dirty="0" smtClean="0"/>
              <a:t>Assurer le dosage pour le confort et la santé</a:t>
            </a:r>
          </a:p>
          <a:p>
            <a:r>
              <a:rPr lang="fr-FR" dirty="0" smtClean="0"/>
              <a:t>Permettre le suivi par les médecins</a:t>
            </a:r>
          </a:p>
          <a:p>
            <a:r>
              <a:rPr lang="fr-FR" dirty="0" smtClean="0"/>
              <a:t>Permettre de modifier le dosage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5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8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6231"/>
            <a:ext cx="9144000" cy="877824"/>
          </a:xfrm>
        </p:spPr>
        <p:txBody>
          <a:bodyPr/>
          <a:lstStyle/>
          <a:p>
            <a:r>
              <a:rPr lang="en-US" dirty="0" err="1" smtClean="0"/>
              <a:t>Période</a:t>
            </a:r>
            <a:r>
              <a:rPr lang="en-US" dirty="0" smtClean="0"/>
              <a:t> de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2722</TotalTime>
  <Words>86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Design III – Robot Kinocto</vt:lpstr>
      <vt:lpstr>La présentation</vt:lpstr>
      <vt:lpstr>L’oxyPod – en bref</vt:lpstr>
      <vt:lpstr>Électronique</vt:lpstr>
      <vt:lpstr>Vision</vt:lpstr>
      <vt:lpstr>Traitement numérique</vt:lpstr>
      <vt:lpstr>Communication</vt:lpstr>
      <vt:lpstr>Conclusion</vt:lpstr>
      <vt:lpstr>Période de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89</cp:revision>
  <dcterms:created xsi:type="dcterms:W3CDTF">2011-04-11T19:02:45Z</dcterms:created>
  <dcterms:modified xsi:type="dcterms:W3CDTF">2013-02-14T02:48:15Z</dcterms:modified>
</cp:coreProperties>
</file>