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6"/>
  </p:notesMasterIdLst>
  <p:handoutMasterIdLst>
    <p:handoutMasterId r:id="rId7"/>
  </p:handoutMasterIdLst>
  <p:sldIdLst>
    <p:sldId id="320" r:id="rId2"/>
    <p:sldId id="322" r:id="rId3"/>
    <p:sldId id="323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6" d="100"/>
          <a:sy n="76" d="100"/>
        </p:scale>
        <p:origin x="-6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Préhenseur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Simplicité de commande (0 ou 5 volts);</a:t>
            </a:r>
          </a:p>
          <a:p>
            <a:pPr marL="0" indent="0"/>
            <a:r>
              <a:rPr lang="fr-FR" dirty="0" smtClean="0"/>
              <a:t>Faible consommation énergétique (24V 150 ohms);</a:t>
            </a:r>
          </a:p>
          <a:p>
            <a:pPr marL="0" indent="0"/>
            <a:r>
              <a:rPr lang="fr-FR" dirty="0" smtClean="0"/>
              <a:t>Meilleur précision possible lors du changement de direction;</a:t>
            </a:r>
          </a:p>
          <a:p>
            <a:pPr marL="0" indent="0"/>
            <a:r>
              <a:rPr lang="fr-FR" dirty="0" smtClean="0"/>
              <a:t>Actionneur magnétique;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Alimentation 24V</a:t>
            </a:r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649254" y="2782046"/>
            <a:ext cx="6062990" cy="3347765"/>
          </a:xfrm>
        </p:spPr>
        <p:txBody>
          <a:bodyPr>
            <a:normAutofit/>
          </a:bodyPr>
          <a:lstStyle/>
          <a:p>
            <a:pPr marL="0" indent="0"/>
            <a:r>
              <a:rPr lang="fr-FR" dirty="0" err="1" smtClean="0"/>
              <a:t>Boost</a:t>
            </a:r>
            <a:r>
              <a:rPr lang="fr-FR" dirty="0" smtClean="0"/>
              <a:t> 11.1V à 24V DC;</a:t>
            </a:r>
          </a:p>
          <a:p>
            <a:pPr marL="0" indent="0"/>
            <a:r>
              <a:rPr lang="fr-FR" dirty="0"/>
              <a:t>Simplicité d’ajustement de la tension de </a:t>
            </a:r>
            <a:r>
              <a:rPr lang="fr-FR" dirty="0" smtClean="0"/>
              <a:t>sortie;</a:t>
            </a:r>
            <a:endParaRPr lang="fr-FR" dirty="0"/>
          </a:p>
          <a:p>
            <a:pPr marL="0" indent="0"/>
            <a:r>
              <a:rPr lang="fr-FR" dirty="0" smtClean="0"/>
              <a:t>Oscillation de tension en sortie de 2% maximum;</a:t>
            </a:r>
          </a:p>
          <a:p>
            <a:pPr marL="0" indent="0"/>
            <a:r>
              <a:rPr lang="fr-FR" dirty="0" smtClean="0"/>
              <a:t>Puissance maximum de 150W, efficacité de 94%;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928077"/>
            <a:ext cx="2420655" cy="24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Détection du signal </a:t>
            </a:r>
            <a:r>
              <a:rPr lang="fr-FR" dirty="0" err="1" smtClean="0"/>
              <a:t>manchester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Circuit intégré de détection de tonalité;</a:t>
            </a:r>
          </a:p>
          <a:p>
            <a:pPr marL="0" indent="0"/>
            <a:r>
              <a:rPr lang="fr-FR" dirty="0" smtClean="0"/>
              <a:t>Bande de détection de 262 à 270 KHZ</a:t>
            </a:r>
          </a:p>
          <a:p>
            <a:pPr marL="0" indent="0"/>
            <a:r>
              <a:rPr lang="fr-FR" dirty="0" smtClean="0"/>
              <a:t>Hystérésis en sortie du décodeur;</a:t>
            </a:r>
          </a:p>
          <a:p>
            <a:pPr marL="0" indent="0"/>
            <a:r>
              <a:rPr lang="fr-FR" dirty="0" smtClean="0"/>
              <a:t>Antenne bobinée en plusieurs boucles pour maximiser la variation du flux magnétique.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Circuit d’alimentation et protection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Batterie Li-Po 11.1V  de 5.0Ah;</a:t>
            </a:r>
          </a:p>
          <a:p>
            <a:pPr marL="0" indent="0"/>
            <a:r>
              <a:rPr lang="fr-FR" dirty="0" smtClean="0"/>
              <a:t> 3 interrupteurs avec témoins lumineux;</a:t>
            </a:r>
          </a:p>
          <a:p>
            <a:pPr marL="0" indent="0"/>
            <a:r>
              <a:rPr lang="fr-FR" dirty="0" smtClean="0"/>
              <a:t> </a:t>
            </a:r>
            <a:r>
              <a:rPr lang="fr-FR" smtClean="0"/>
              <a:t>3 </a:t>
            </a:r>
            <a:r>
              <a:rPr lang="fr-FR" smtClean="0"/>
              <a:t>fusibles </a:t>
            </a:r>
            <a:r>
              <a:rPr lang="fr-FR" dirty="0" smtClean="0"/>
              <a:t>de protection devant les transformateurs de tension</a:t>
            </a:r>
            <a:r>
              <a:rPr lang="fr-FR" dirty="0"/>
              <a:t>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2888</TotalTime>
  <Words>131</Words>
  <Application>Microsoft Office PowerPoint</Application>
  <PresentationFormat>Affichage à l'écran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Perception</vt:lpstr>
      <vt:lpstr>Préhenseur </vt:lpstr>
      <vt:lpstr>Alimentation 24V</vt:lpstr>
      <vt:lpstr>Détection du signal manchester</vt:lpstr>
      <vt:lpstr>Circuit d’alimentation et protection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Émile Arenault</cp:lastModifiedBy>
  <cp:revision>118</cp:revision>
  <dcterms:created xsi:type="dcterms:W3CDTF">2011-04-11T19:02:45Z</dcterms:created>
  <dcterms:modified xsi:type="dcterms:W3CDTF">2013-02-26T13:58:01Z</dcterms:modified>
</cp:coreProperties>
</file>