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290" r:id="rId2"/>
    <p:sldId id="318" r:id="rId3"/>
    <p:sldId id="317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67" d="100"/>
          <a:sy n="67" d="100"/>
        </p:scale>
        <p:origin x="-102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Solveur</a:t>
            </a:r>
            <a:r>
              <a:rPr lang="en-US" dirty="0"/>
              <a:t> de </a:t>
            </a:r>
            <a:r>
              <a:rPr lang="en-US" dirty="0" err="1"/>
              <a:t>sudokube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maison en C++</a:t>
            </a:r>
            <a:endParaRPr lang="fr-FR" dirty="0" smtClean="0"/>
          </a:p>
          <a:p>
            <a:r>
              <a:rPr lang="fr-FR" dirty="0" smtClean="0"/>
              <a:t>Peut trouver une solution pour des </a:t>
            </a:r>
            <a:r>
              <a:rPr lang="fr-FR" dirty="0" err="1" smtClean="0"/>
              <a:t>sudokubes</a:t>
            </a:r>
            <a:r>
              <a:rPr lang="fr-FR" dirty="0" smtClean="0"/>
              <a:t> ayant 4 chiffres au départ</a:t>
            </a:r>
          </a:p>
          <a:p>
            <a:r>
              <a:rPr lang="fr-FR" dirty="0" smtClean="0"/>
              <a:t>Trouve une solution pour les </a:t>
            </a:r>
            <a:r>
              <a:rPr lang="fr-FR" dirty="0" err="1" smtClean="0"/>
              <a:t>sudokubes</a:t>
            </a:r>
            <a:r>
              <a:rPr lang="fr-FR" dirty="0" smtClean="0"/>
              <a:t> échantillon normaux (8 à 15 chiffres au départ) en moins d’une seconde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1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Solveur</a:t>
            </a:r>
            <a:r>
              <a:rPr lang="en-US" dirty="0"/>
              <a:t> de </a:t>
            </a:r>
            <a:r>
              <a:rPr lang="en-US" dirty="0" err="1"/>
              <a:t>sudokube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412" y="2024063"/>
            <a:ext cx="3749676" cy="4778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Représentation en mémoire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463" y="298395"/>
            <a:ext cx="8784000" cy="70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Solveur</a:t>
            </a:r>
            <a:r>
              <a:rPr lang="en-US" dirty="0"/>
              <a:t> de </a:t>
            </a:r>
            <a:r>
              <a:rPr lang="en-US" dirty="0" err="1"/>
              <a:t>sudokube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4424" y="2338378"/>
            <a:ext cx="7610476" cy="367076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Stratégies utilisées :</a:t>
            </a:r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Naked</a:t>
            </a:r>
            <a:r>
              <a:rPr lang="fr-FR" dirty="0" smtClean="0"/>
              <a:t> Pairs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Hidden</a:t>
            </a:r>
            <a:r>
              <a:rPr lang="fr-FR" dirty="0" smtClean="0"/>
              <a:t> Pairs/Triples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Pointing</a:t>
            </a:r>
            <a:r>
              <a:rPr lang="fr-FR" dirty="0" smtClean="0"/>
              <a:t> Pairs/Triples »</a:t>
            </a:r>
          </a:p>
          <a:p>
            <a:r>
              <a:rPr lang="fr-FR" dirty="0" smtClean="0"/>
              <a:t>« Box and Line </a:t>
            </a:r>
            <a:r>
              <a:rPr lang="fr-FR" dirty="0" err="1" smtClean="0"/>
              <a:t>Reduction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Brute Force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5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de chemin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14424" y="2752731"/>
            <a:ext cx="7610476" cy="2662244"/>
          </a:xfrm>
        </p:spPr>
        <p:txBody>
          <a:bodyPr>
            <a:normAutofit/>
          </a:bodyPr>
          <a:lstStyle/>
          <a:p>
            <a:r>
              <a:rPr lang="fr-FR" dirty="0" smtClean="0"/>
              <a:t>Représentation spatiale cartésienne</a:t>
            </a:r>
          </a:p>
          <a:p>
            <a:r>
              <a:rPr lang="fr-FR" dirty="0" smtClean="0"/>
              <a:t>Algorithme A*</a:t>
            </a:r>
          </a:p>
          <a:p>
            <a:r>
              <a:rPr lang="fr-FR" dirty="0" smtClean="0"/>
              <a:t>Optimisation du chemin visant la réduction du nombre de rotations de </a:t>
            </a:r>
            <a:r>
              <a:rPr lang="fr-FR" dirty="0" err="1" smtClean="0"/>
              <a:t>kinocto</a:t>
            </a:r>
            <a:r>
              <a:rPr lang="fr-FR" dirty="0" smtClean="0"/>
              <a:t> en ne conservant que les points  « critiques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2733</TotalTime>
  <Words>81</Words>
  <Application>Microsoft Office PowerPoint</Application>
  <PresentationFormat>Affichage à l'écran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Solveur de sudokube</vt:lpstr>
      <vt:lpstr>Solveur de sudokube</vt:lpstr>
      <vt:lpstr>Solveur de sudokube</vt:lpstr>
      <vt:lpstr>Recherche de chemin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Olivier Sylvain</cp:lastModifiedBy>
  <cp:revision>91</cp:revision>
  <dcterms:created xsi:type="dcterms:W3CDTF">2011-04-11T19:02:45Z</dcterms:created>
  <dcterms:modified xsi:type="dcterms:W3CDTF">2013-02-25T00:31:40Z</dcterms:modified>
</cp:coreProperties>
</file>