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76" r:id="rId1"/>
  </p:sldMasterIdLst>
  <p:notesMasterIdLst>
    <p:notesMasterId r:id="rId6"/>
  </p:notesMasterIdLst>
  <p:handoutMasterIdLst>
    <p:handoutMasterId r:id="rId7"/>
  </p:handoutMasterIdLst>
  <p:sldIdLst>
    <p:sldId id="320" r:id="rId2"/>
    <p:sldId id="322" r:id="rId3"/>
    <p:sldId id="323" r:id="rId4"/>
    <p:sldId id="321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Etudiant" initials="E" lastIdx="1" clrIdx="0"/>
  <p:cmAuthor id="1" name="Simon Grenier" initials="SG" lastIdx="4" clrIdx="1"/>
  <p:cmAuthor id="2" name="Francis Valois" initials="FV" lastIdx="6" clrIdx="2"/>
  <p:cmAuthor id="3" name="Marc-André Lapointe" initials="" lastIdx="2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418" autoAdjust="0"/>
    <p:restoredTop sz="94693" autoAdjust="0"/>
  </p:normalViewPr>
  <p:slideViewPr>
    <p:cSldViewPr snapToGrid="0" snapToObjects="1">
      <p:cViewPr varScale="1">
        <p:scale>
          <a:sx n="76" d="100"/>
          <a:sy n="76" d="100"/>
        </p:scale>
        <p:origin x="-66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688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68" d="100"/>
          <a:sy n="68" d="100"/>
        </p:scale>
        <p:origin x="-359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1DA2EF-BD8E-7540-8292-FDE805AE340C}" type="datetimeFigureOut">
              <a:rPr lang="en-US" smtClean="0"/>
              <a:pPr/>
              <a:t>2/24/2013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E3F994-EAC4-FF47-8983-5D5243732344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6991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05A41B-3834-2942-A655-D365844A6823}" type="datetimeFigureOut">
              <a:rPr lang="en-US" smtClean="0"/>
              <a:pPr/>
              <a:t>2/24/2013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CA" smtClean="0"/>
              <a:t>Click to edit Master text styles</a:t>
            </a:r>
          </a:p>
          <a:p>
            <a:pPr lvl="1"/>
            <a:r>
              <a:rPr lang="fr-CA" smtClean="0"/>
              <a:t>Second level</a:t>
            </a:r>
          </a:p>
          <a:p>
            <a:pPr lvl="2"/>
            <a:r>
              <a:rPr lang="fr-CA" smtClean="0"/>
              <a:t>Third level</a:t>
            </a:r>
          </a:p>
          <a:p>
            <a:pPr lvl="3"/>
            <a:r>
              <a:rPr lang="fr-CA" smtClean="0"/>
              <a:t>Fourth level</a:t>
            </a:r>
          </a:p>
          <a:p>
            <a:pPr lvl="4"/>
            <a:r>
              <a:rPr lang="fr-CA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94ABA-BBF7-E74A-BB66-6244F76131B0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721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877824"/>
          </a:xfrm>
        </p:spPr>
        <p:txBody>
          <a:bodyPr/>
          <a:lstStyle/>
          <a:p>
            <a:r>
              <a:rPr lang="fr-CA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3"/>
            <a:ext cx="8001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A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D6F30-1720-D44A-AAAC-31BBD1F6EF97}" type="datetimeFigureOut">
              <a:rPr lang="en-US" smtClean="0"/>
              <a:pPr/>
              <a:t>2/24/2013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A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CA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fr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1B7D6F30-1720-D44A-AAAC-31BBD1F6EF97}" type="datetimeFigureOut">
              <a:rPr lang="en-US" smtClean="0"/>
              <a:pPr/>
              <a:t>2/24/2013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69241-712D-714D-B9ED-2633319E0850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fr-CA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A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D6F30-1720-D44A-AAAC-31BBD1F6EF97}" type="datetimeFigureOut">
              <a:rPr lang="en-US" smtClean="0"/>
              <a:pPr/>
              <a:t>2/24/2013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fr-CA" smtClean="0"/>
              <a:t>Drag picture to placeholder or click icon to add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fr-CA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A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1B7D6F30-1720-D44A-AAAC-31BBD1F6EF97}" type="datetimeFigureOut">
              <a:rPr lang="en-US" smtClean="0"/>
              <a:pPr/>
              <a:t>2/24/2013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fr-CA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fr-CA" smtClean="0"/>
              <a:t>Drag picture to placeholder or click icon to add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fr-CA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A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1B7D6F30-1720-D44A-AAAC-31BBD1F6EF97}" type="datetimeFigureOut">
              <a:rPr lang="en-US" smtClean="0"/>
              <a:pPr/>
              <a:t>2/24/2013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fr-CA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fr-CA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fr-CA" smtClean="0"/>
              <a:t>Drag picture to placeholder or click icon to add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fr-CA" smtClean="0"/>
              <a:t>Click to edit Master text styles</a:t>
            </a:r>
          </a:p>
          <a:p>
            <a:pPr lvl="1"/>
            <a:r>
              <a:rPr lang="fr-CA" smtClean="0"/>
              <a:t>Second level</a:t>
            </a:r>
          </a:p>
          <a:p>
            <a:pPr lvl="2"/>
            <a:r>
              <a:rPr lang="fr-CA" smtClean="0"/>
              <a:t>Third level</a:t>
            </a:r>
          </a:p>
          <a:p>
            <a:pPr lvl="3"/>
            <a:r>
              <a:rPr lang="fr-CA" smtClean="0"/>
              <a:t>Fourth level</a:t>
            </a:r>
          </a:p>
          <a:p>
            <a:pPr lvl="4"/>
            <a:r>
              <a:rPr lang="fr-CA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D6F30-1720-D44A-AAAC-31BBD1F6EF97}" type="datetimeFigureOut">
              <a:rPr lang="en-US" smtClean="0"/>
              <a:pPr/>
              <a:t>2/24/2013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69241-712D-714D-B9ED-2633319E0850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fr-CA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r-CA" smtClean="0"/>
              <a:t>Click to edit Master text styles</a:t>
            </a:r>
          </a:p>
          <a:p>
            <a:pPr lvl="1"/>
            <a:r>
              <a:rPr lang="fr-CA" smtClean="0"/>
              <a:t>Second level</a:t>
            </a:r>
          </a:p>
          <a:p>
            <a:pPr lvl="2"/>
            <a:r>
              <a:rPr lang="fr-CA" smtClean="0"/>
              <a:t>Third level</a:t>
            </a:r>
          </a:p>
          <a:p>
            <a:pPr lvl="3"/>
            <a:r>
              <a:rPr lang="fr-CA" smtClean="0"/>
              <a:t>Fourth level</a:t>
            </a:r>
          </a:p>
          <a:p>
            <a:pPr lvl="4"/>
            <a:r>
              <a:rPr lang="fr-CA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D6F30-1720-D44A-AAAC-31BBD1F6EF97}" type="datetimeFigureOut">
              <a:rPr lang="en-US" smtClean="0"/>
              <a:pPr/>
              <a:t>2/24/2013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69241-712D-714D-B9ED-2633319E0850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00526"/>
            <a:ext cx="8913813" cy="914400"/>
          </a:xfrm>
        </p:spPr>
        <p:txBody>
          <a:bodyPr/>
          <a:lstStyle/>
          <a:p>
            <a:r>
              <a:rPr lang="fr-CA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r-CA" smtClean="0"/>
              <a:t>Click to edit Master text styles</a:t>
            </a:r>
          </a:p>
          <a:p>
            <a:pPr lvl="1"/>
            <a:r>
              <a:rPr lang="fr-CA" smtClean="0"/>
              <a:t>Second level</a:t>
            </a:r>
          </a:p>
          <a:p>
            <a:pPr lvl="2"/>
            <a:r>
              <a:rPr lang="fr-CA" smtClean="0"/>
              <a:t>Third level</a:t>
            </a:r>
          </a:p>
          <a:p>
            <a:pPr lvl="3"/>
            <a:r>
              <a:rPr lang="fr-CA" smtClean="0"/>
              <a:t>Fourth level</a:t>
            </a:r>
          </a:p>
          <a:p>
            <a:pPr lvl="4"/>
            <a:r>
              <a:rPr lang="fr-CA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D6F30-1720-D44A-AAAC-31BBD1F6EF97}" type="datetimeFigureOut">
              <a:rPr lang="en-US" smtClean="0"/>
              <a:pPr/>
              <a:t>2/24/2013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69241-712D-714D-B9ED-2633319E0850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fr-CA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A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D6F30-1720-D44A-AAAC-31BBD1F6EF97}" type="datetimeFigureOut">
              <a:rPr lang="en-US" smtClean="0"/>
              <a:pPr/>
              <a:t>2/24/2013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fr-CA" smtClean="0"/>
              <a:t>Drag picture to placeholder or click icon to add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A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D6F30-1720-D44A-AAAC-31BBD1F6EF97}" type="datetimeFigureOut">
              <a:rPr lang="en-US" smtClean="0"/>
              <a:pPr/>
              <a:t>2/24/2013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69241-712D-714D-B9ED-2633319E0850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fr-CA" smtClean="0"/>
              <a:t>Click to edit Master text styles</a:t>
            </a:r>
          </a:p>
          <a:p>
            <a:pPr lvl="1"/>
            <a:r>
              <a:rPr lang="fr-CA" smtClean="0"/>
              <a:t>Second level</a:t>
            </a:r>
          </a:p>
          <a:p>
            <a:pPr lvl="2"/>
            <a:r>
              <a:rPr lang="fr-CA" smtClean="0"/>
              <a:t>Third level</a:t>
            </a:r>
          </a:p>
          <a:p>
            <a:pPr lvl="3"/>
            <a:r>
              <a:rPr lang="fr-CA" smtClean="0"/>
              <a:t>Fourth level</a:t>
            </a:r>
          </a:p>
          <a:p>
            <a:pPr lvl="4"/>
            <a:r>
              <a:rPr lang="fr-CA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fr-CA" smtClean="0"/>
              <a:t>Click to edit Master text styles</a:t>
            </a:r>
          </a:p>
          <a:p>
            <a:pPr lvl="1"/>
            <a:r>
              <a:rPr lang="fr-CA" smtClean="0"/>
              <a:t>Second level</a:t>
            </a:r>
          </a:p>
          <a:p>
            <a:pPr lvl="2"/>
            <a:r>
              <a:rPr lang="fr-CA" smtClean="0"/>
              <a:t>Third level</a:t>
            </a:r>
          </a:p>
          <a:p>
            <a:pPr lvl="3"/>
            <a:r>
              <a:rPr lang="fr-CA" smtClean="0"/>
              <a:t>Fourth level</a:t>
            </a:r>
          </a:p>
          <a:p>
            <a:pPr lvl="4"/>
            <a:r>
              <a:rPr lang="fr-CA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1B7D6F30-1720-D44A-AAAC-31BBD1F6EF97}" type="datetimeFigureOut">
              <a:rPr lang="en-US" smtClean="0"/>
              <a:pPr/>
              <a:t>2/24/2013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69241-712D-714D-B9ED-2633319E0850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A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fr-CA" smtClean="0"/>
              <a:t>Click to edit Master text styles</a:t>
            </a:r>
          </a:p>
          <a:p>
            <a:pPr lvl="1"/>
            <a:r>
              <a:rPr lang="fr-CA" smtClean="0"/>
              <a:t>Second level</a:t>
            </a:r>
          </a:p>
          <a:p>
            <a:pPr lvl="2"/>
            <a:r>
              <a:rPr lang="fr-CA" smtClean="0"/>
              <a:t>Third level</a:t>
            </a:r>
          </a:p>
          <a:p>
            <a:pPr lvl="3"/>
            <a:r>
              <a:rPr lang="fr-CA" smtClean="0"/>
              <a:t>Fourth level</a:t>
            </a:r>
          </a:p>
          <a:p>
            <a:pPr lvl="4"/>
            <a:r>
              <a:rPr lang="fr-CA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fr-CA" smtClean="0"/>
              <a:t>Click to edit Master text styles</a:t>
            </a:r>
          </a:p>
          <a:p>
            <a:pPr lvl="1"/>
            <a:r>
              <a:rPr lang="fr-CA" smtClean="0"/>
              <a:t>Second level</a:t>
            </a:r>
          </a:p>
          <a:p>
            <a:pPr lvl="2"/>
            <a:r>
              <a:rPr lang="fr-CA" smtClean="0"/>
              <a:t>Third level</a:t>
            </a:r>
          </a:p>
          <a:p>
            <a:pPr lvl="3"/>
            <a:r>
              <a:rPr lang="fr-CA" smtClean="0"/>
              <a:t>Fourth level</a:t>
            </a:r>
          </a:p>
          <a:p>
            <a:pPr lvl="4"/>
            <a:r>
              <a:rPr lang="fr-CA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1B7D6F30-1720-D44A-AAAC-31BBD1F6EF97}" type="datetimeFigureOut">
              <a:rPr lang="en-US" smtClean="0"/>
              <a:pPr/>
              <a:t>2/24/2013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69241-712D-714D-B9ED-2633319E0850}" type="slidenum">
              <a:rPr lang="en-US" smtClean="0"/>
              <a:pPr/>
              <a:t>‹N°›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D6F30-1720-D44A-AAAC-31BBD1F6EF97}" type="datetimeFigureOut">
              <a:rPr lang="en-US" smtClean="0"/>
              <a:pPr/>
              <a:t>2/24/2013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69241-712D-714D-B9ED-2633319E0850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D6F30-1720-D44A-AAAC-31BBD1F6EF97}" type="datetimeFigureOut">
              <a:rPr lang="en-US" smtClean="0"/>
              <a:pPr/>
              <a:t>2/24/2013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69241-712D-714D-B9ED-2633319E0850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A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2000"/>
            </a:lvl6pPr>
            <a:lvl7pPr marL="2055813" indent="-344488">
              <a:defRPr sz="2000"/>
            </a:lvl7pPr>
            <a:lvl8pPr marL="2055813" indent="-344488">
              <a:defRPr sz="2000"/>
            </a:lvl8pPr>
            <a:lvl9pPr marL="2055813" indent="-344488">
              <a:defRPr sz="2000"/>
            </a:lvl9pPr>
          </a:lstStyle>
          <a:p>
            <a:pPr lvl="0"/>
            <a:r>
              <a:rPr lang="fr-CA" smtClean="0"/>
              <a:t>Click to edit Master text styles</a:t>
            </a:r>
          </a:p>
          <a:p>
            <a:pPr lvl="1"/>
            <a:r>
              <a:rPr lang="fr-CA" smtClean="0"/>
              <a:t>Second level</a:t>
            </a:r>
          </a:p>
          <a:p>
            <a:pPr lvl="2"/>
            <a:r>
              <a:rPr lang="fr-CA" smtClean="0"/>
              <a:t>Third level</a:t>
            </a:r>
          </a:p>
          <a:p>
            <a:pPr lvl="3"/>
            <a:r>
              <a:rPr lang="fr-CA" smtClean="0"/>
              <a:t>Fourth level</a:t>
            </a:r>
          </a:p>
          <a:p>
            <a:pPr lvl="4"/>
            <a:r>
              <a:rPr lang="fr-CA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1B7D6F30-1720-D44A-AAAC-31BBD1F6EF97}" type="datetimeFigureOut">
              <a:rPr lang="en-US" smtClean="0"/>
              <a:pPr/>
              <a:t>2/24/2013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69241-712D-714D-B9ED-2633319E0850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fr-CA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2"/>
            <a:ext cx="7610476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CA" smtClean="0"/>
              <a:t>Click to edit Master text styles</a:t>
            </a:r>
          </a:p>
          <a:p>
            <a:pPr lvl="1"/>
            <a:r>
              <a:rPr lang="fr-CA" smtClean="0"/>
              <a:t>Second level</a:t>
            </a:r>
          </a:p>
          <a:p>
            <a:pPr lvl="2"/>
            <a:r>
              <a:rPr lang="fr-CA" smtClean="0"/>
              <a:t>Third level</a:t>
            </a:r>
          </a:p>
          <a:p>
            <a:pPr lvl="3"/>
            <a:r>
              <a:rPr lang="fr-CA" smtClean="0"/>
              <a:t>Fourth level</a:t>
            </a:r>
          </a:p>
          <a:p>
            <a:pPr lvl="4"/>
            <a:r>
              <a:rPr lang="fr-CA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B7D6F30-1720-D44A-AAAC-31BBD1F6EF97}" type="datetimeFigureOut">
              <a:rPr lang="en-US" smtClean="0"/>
              <a:pPr/>
              <a:t>2/24/2013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4F69241-712D-714D-B9ED-2633319E0850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7" r:id="rId1"/>
    <p:sldLayoutId id="2147484078" r:id="rId2"/>
    <p:sldLayoutId id="2147484079" r:id="rId3"/>
    <p:sldLayoutId id="2147484080" r:id="rId4"/>
    <p:sldLayoutId id="2147484081" r:id="rId5"/>
    <p:sldLayoutId id="2147484082" r:id="rId6"/>
    <p:sldLayoutId id="2147484083" r:id="rId7"/>
    <p:sldLayoutId id="2147484084" r:id="rId8"/>
    <p:sldLayoutId id="2147484085" r:id="rId9"/>
    <p:sldLayoutId id="2147484086" r:id="rId10"/>
    <p:sldLayoutId id="2147484087" r:id="rId11"/>
    <p:sldLayoutId id="2147484088" r:id="rId12"/>
    <p:sldLayoutId id="2147484089" r:id="rId13"/>
    <p:sldLayoutId id="2147484090" r:id="rId14"/>
    <p:sldLayoutId id="2147484091" r:id="rId1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4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 smtClean="0"/>
              <a:t>Préhenseur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marL="0" indent="0"/>
            <a:r>
              <a:rPr lang="fr-FR" dirty="0" smtClean="0"/>
              <a:t>Simplicité de commande (0 ou 5 volts);</a:t>
            </a:r>
          </a:p>
          <a:p>
            <a:pPr marL="0" indent="0"/>
            <a:r>
              <a:rPr lang="fr-FR" dirty="0" smtClean="0"/>
              <a:t>Faible consommation énergétique (24V 150 ohms);</a:t>
            </a:r>
            <a:endParaRPr lang="fr-FR" dirty="0" smtClean="0"/>
          </a:p>
          <a:p>
            <a:pPr marL="0" indent="0"/>
            <a:r>
              <a:rPr lang="fr-FR" dirty="0" smtClean="0"/>
              <a:t>Meilleur précision possible lors du changement de direction</a:t>
            </a:r>
            <a:r>
              <a:rPr lang="fr-FR" dirty="0" smtClean="0"/>
              <a:t>;</a:t>
            </a:r>
            <a:endParaRPr lang="fr-FR" dirty="0" smtClean="0"/>
          </a:p>
          <a:p>
            <a:pPr marL="0" indent="0"/>
            <a:r>
              <a:rPr lang="fr-FR" dirty="0" smtClean="0"/>
              <a:t>Actionneur magnétique</a:t>
            </a:r>
            <a:r>
              <a:rPr lang="fr-FR" dirty="0" smtClean="0"/>
              <a:t>;</a:t>
            </a:r>
            <a:endParaRPr lang="fr-FR" dirty="0" smtClean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43801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 smtClean="0"/>
              <a:t>Alimentation 24V</a:t>
            </a:r>
            <a:endParaRPr lang="fr-FR" dirty="0"/>
          </a:p>
        </p:txBody>
      </p:sp>
      <p:sp>
        <p:nvSpPr>
          <p:cNvPr id="16" name="Espace réservé du contenu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2649254" y="2782046"/>
            <a:ext cx="6062990" cy="3347765"/>
          </a:xfrm>
        </p:spPr>
        <p:txBody>
          <a:bodyPr>
            <a:normAutofit/>
          </a:bodyPr>
          <a:lstStyle/>
          <a:p>
            <a:pPr marL="0" indent="0"/>
            <a:r>
              <a:rPr lang="fr-FR" dirty="0" err="1" smtClean="0"/>
              <a:t>Boost</a:t>
            </a:r>
            <a:r>
              <a:rPr lang="fr-FR" dirty="0" smtClean="0"/>
              <a:t> 11.1V à 24V DC;</a:t>
            </a:r>
            <a:endParaRPr lang="fr-FR" dirty="0" smtClean="0"/>
          </a:p>
          <a:p>
            <a:pPr marL="0" indent="0"/>
            <a:r>
              <a:rPr lang="fr-FR" dirty="0"/>
              <a:t>Simplicité d’ajustement de la tension de </a:t>
            </a:r>
            <a:r>
              <a:rPr lang="fr-FR" dirty="0" smtClean="0"/>
              <a:t>sortie;</a:t>
            </a:r>
            <a:endParaRPr lang="fr-FR" dirty="0"/>
          </a:p>
          <a:p>
            <a:pPr marL="0" indent="0"/>
            <a:r>
              <a:rPr lang="fr-FR" dirty="0" smtClean="0"/>
              <a:t>Oscillation de tension en sortie de 2% maximum;</a:t>
            </a:r>
            <a:endParaRPr lang="fr-FR" dirty="0" smtClean="0"/>
          </a:p>
          <a:p>
            <a:pPr marL="0" indent="0"/>
            <a:r>
              <a:rPr lang="fr-FR" dirty="0" smtClean="0"/>
              <a:t>Puissance maximum de 150W, efficacité de 94%;</a:t>
            </a:r>
            <a:endParaRPr lang="fr-FR" dirty="0" smtClean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17" name="Imag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99" y="1928077"/>
            <a:ext cx="2420655" cy="2420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801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 smtClean="0"/>
              <a:t>Détection du signal </a:t>
            </a:r>
            <a:r>
              <a:rPr lang="fr-FR" dirty="0" err="1" smtClean="0"/>
              <a:t>manchester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marL="0" indent="0"/>
            <a:r>
              <a:rPr lang="fr-FR" dirty="0" smtClean="0"/>
              <a:t>Circuit intégré de détection de tonalité;</a:t>
            </a:r>
          </a:p>
          <a:p>
            <a:pPr marL="0" indent="0"/>
            <a:r>
              <a:rPr lang="fr-FR" dirty="0" smtClean="0"/>
              <a:t>Bande de détection de 262 à 270 KHZ</a:t>
            </a:r>
            <a:endParaRPr lang="fr-FR" dirty="0" smtClean="0"/>
          </a:p>
          <a:p>
            <a:pPr marL="0" indent="0"/>
            <a:r>
              <a:rPr lang="fr-FR" dirty="0" smtClean="0"/>
              <a:t>Hystérésis en sortie du décodeur;</a:t>
            </a:r>
            <a:endParaRPr lang="fr-FR" dirty="0" smtClean="0"/>
          </a:p>
          <a:p>
            <a:pPr marL="0" indent="0"/>
            <a:r>
              <a:rPr lang="fr-FR" dirty="0" smtClean="0"/>
              <a:t>Antenne bobinée en plusieurs boucles pour maximiser la variation du flux magnétique.</a:t>
            </a:r>
            <a:endParaRPr lang="fr-FR" dirty="0" smtClean="0"/>
          </a:p>
          <a:p>
            <a:pPr marL="0" indent="0"/>
            <a:endParaRPr lang="fr-FR" dirty="0" smtClean="0"/>
          </a:p>
          <a:p>
            <a:pPr marL="0" indent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43801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Circuit d’alimentation et protection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marL="0" indent="0"/>
            <a:r>
              <a:rPr lang="fr-FR" dirty="0" smtClean="0"/>
              <a:t>Batterie Li-Po 11.1V  de 5.0Ah;</a:t>
            </a:r>
            <a:endParaRPr lang="fr-FR" dirty="0" smtClean="0"/>
          </a:p>
          <a:p>
            <a:pPr marL="0" indent="0"/>
            <a:r>
              <a:rPr lang="fr-FR" dirty="0" smtClean="0"/>
              <a:t> </a:t>
            </a:r>
            <a:r>
              <a:rPr lang="fr-FR" dirty="0" smtClean="0"/>
              <a:t>3 interrupteurs avec </a:t>
            </a:r>
            <a:r>
              <a:rPr lang="fr-FR" smtClean="0"/>
              <a:t>témoins lumineux;</a:t>
            </a:r>
            <a:endParaRPr lang="fr-FR" dirty="0" smtClean="0"/>
          </a:p>
          <a:p>
            <a:pPr marL="0" indent="0"/>
            <a:r>
              <a:rPr lang="fr-FR" dirty="0" smtClean="0"/>
              <a:t> </a:t>
            </a:r>
            <a:r>
              <a:rPr lang="fr-FR" dirty="0" smtClean="0"/>
              <a:t>3 fusible de protection devant les transformateurs de tension</a:t>
            </a:r>
            <a:r>
              <a:rPr lang="fr-FR" dirty="0"/>
              <a:t>;</a:t>
            </a:r>
            <a:endParaRPr lang="fr-FR" dirty="0" smtClean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43801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heme/theme1.xml><?xml version="1.0" encoding="utf-8"?>
<a:theme xmlns:a="http://schemas.openxmlformats.org/drawingml/2006/main" name="Perception">
  <a:themeElements>
    <a:clrScheme name="Perception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ception">
      <a:majorFont>
        <a:latin typeface="Century Gothic"/>
        <a:ea typeface=""/>
        <a:cs typeface=""/>
        <a:font script="Jpan" typeface="メイリオ"/>
      </a:majorFont>
      <a:minorFont>
        <a:latin typeface="Century Gothic"/>
        <a:ea typeface=""/>
        <a:cs typeface=""/>
        <a:font script="Jpan" typeface="メイリオ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Perception.thmx</Template>
  <TotalTime>2885</TotalTime>
  <Words>131</Words>
  <Application>Microsoft Office PowerPoint</Application>
  <PresentationFormat>Affichage à l'écran (4:3)</PresentationFormat>
  <Paragraphs>19</Paragraphs>
  <Slides>4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5" baseType="lpstr">
      <vt:lpstr>Perception</vt:lpstr>
      <vt:lpstr>Préhenseur </vt:lpstr>
      <vt:lpstr>Alimentation 24V</vt:lpstr>
      <vt:lpstr>Détection du signal manchester</vt:lpstr>
      <vt:lpstr>Circuit d’alimentation et protection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Francis Valois</dc:creator>
  <cp:lastModifiedBy>Émile Arenault</cp:lastModifiedBy>
  <cp:revision>117</cp:revision>
  <dcterms:created xsi:type="dcterms:W3CDTF">2011-04-11T19:02:45Z</dcterms:created>
  <dcterms:modified xsi:type="dcterms:W3CDTF">2013-02-25T01:05:48Z</dcterms:modified>
</cp:coreProperties>
</file>