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notesMasterIdLst>
    <p:notesMasterId r:id="rId5"/>
  </p:notesMasterIdLst>
  <p:handoutMasterIdLst>
    <p:handoutMasterId r:id="rId6"/>
  </p:handoutMasterIdLst>
  <p:sldIdLst>
    <p:sldId id="290" r:id="rId2"/>
    <p:sldId id="317" r:id="rId3"/>
    <p:sldId id="29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tudiant" initials="E" lastIdx="1" clrIdx="0"/>
  <p:cmAuthor id="1" name="Simon Grenier" initials="SG" lastIdx="4" clrIdx="1"/>
  <p:cmAuthor id="2" name="Francis Valois" initials="FV" lastIdx="6" clrIdx="2"/>
  <p:cmAuthor id="3" name="Marc-André Lapointe" initials="" lastIdx="2" clrIdx="3"/>
  <p:cmAuthor id="4" name="BUL-THINK" initials="B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8" autoAdjust="0"/>
    <p:restoredTop sz="94693" autoAdjust="0"/>
  </p:normalViewPr>
  <p:slideViewPr>
    <p:cSldViewPr snapToGrid="0" snapToObjects="1">
      <p:cViewPr varScale="1">
        <p:scale>
          <a:sx n="92" d="100"/>
          <a:sy n="92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DA2EF-BD8E-7540-8292-FDE805AE340C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3F994-EAC4-FF47-8983-5D524373234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5A41B-3834-2942-A655-D365844A6823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94ABA-BBF7-E74A-BB66-6244F76131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0526"/>
            <a:ext cx="8913813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7D6F30-1720-D44A-AAAC-31BBD1F6EF9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Interface </a:t>
            </a:r>
            <a:r>
              <a:rPr lang="en-CA" dirty="0" err="1" smtClean="0"/>
              <a:t>matériel</a:t>
            </a:r>
            <a:r>
              <a:rPr lang="en-CA" dirty="0" smtClean="0"/>
              <a:t>-Mac Mini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174" y="2222661"/>
            <a:ext cx="7610476" cy="4382966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/>
              <a:t>Microcontrôleur : </a:t>
            </a:r>
            <a:r>
              <a:rPr lang="fr-FR" b="1" dirty="0" err="1" smtClean="0"/>
              <a:t>Stellaris</a:t>
            </a:r>
            <a:r>
              <a:rPr lang="fr-FR" b="1" dirty="0" smtClean="0"/>
              <a:t> EK-LM3S9B92</a:t>
            </a:r>
          </a:p>
          <a:p>
            <a:r>
              <a:rPr lang="en-CA" dirty="0" smtClean="0"/>
              <a:t>Kit de </a:t>
            </a:r>
            <a:r>
              <a:rPr lang="en-CA" dirty="0" err="1" smtClean="0"/>
              <a:t>développement</a:t>
            </a:r>
            <a:endParaRPr lang="fr-FR" dirty="0" smtClean="0"/>
          </a:p>
          <a:p>
            <a:pPr lvl="1"/>
            <a:r>
              <a:rPr lang="en-CA" dirty="0" smtClean="0"/>
              <a:t>IDE</a:t>
            </a:r>
          </a:p>
          <a:p>
            <a:pPr lvl="1"/>
            <a:r>
              <a:rPr lang="en-CA" dirty="0" smtClean="0"/>
              <a:t>ICDI Board (circuit de </a:t>
            </a:r>
            <a:r>
              <a:rPr lang="en-CA" dirty="0" err="1" smtClean="0"/>
              <a:t>déboguage</a:t>
            </a:r>
            <a:r>
              <a:rPr lang="en-CA" dirty="0" smtClean="0"/>
              <a:t>)</a:t>
            </a:r>
            <a:endParaRPr lang="fr-FR" dirty="0" smtClean="0"/>
          </a:p>
          <a:p>
            <a:r>
              <a:rPr lang="en-CA" dirty="0" err="1" smtClean="0"/>
              <a:t>Plusieurs</a:t>
            </a:r>
            <a:r>
              <a:rPr lang="en-CA" dirty="0" smtClean="0"/>
              <a:t> </a:t>
            </a:r>
            <a:r>
              <a:rPr lang="en-CA" dirty="0" err="1" smtClean="0"/>
              <a:t>périphériques</a:t>
            </a:r>
            <a:r>
              <a:rPr lang="en-CA" dirty="0" smtClean="0"/>
              <a:t> et interfaces</a:t>
            </a:r>
          </a:p>
          <a:p>
            <a:pPr lvl="1"/>
            <a:r>
              <a:rPr lang="en-CA" dirty="0" smtClean="0"/>
              <a:t>4 </a:t>
            </a:r>
            <a:r>
              <a:rPr lang="en-CA" dirty="0" err="1" smtClean="0"/>
              <a:t>générateurs</a:t>
            </a:r>
            <a:r>
              <a:rPr lang="en-CA" dirty="0" smtClean="0"/>
              <a:t> PWM</a:t>
            </a:r>
          </a:p>
          <a:p>
            <a:pPr lvl="1"/>
            <a:r>
              <a:rPr lang="en-CA" dirty="0" smtClean="0"/>
              <a:t>2 QEI</a:t>
            </a:r>
          </a:p>
          <a:p>
            <a:pPr lvl="1"/>
            <a:r>
              <a:rPr lang="en-CA" dirty="0" smtClean="0"/>
              <a:t>2 UART</a:t>
            </a:r>
          </a:p>
          <a:p>
            <a:pPr lvl="1"/>
            <a:r>
              <a:rPr lang="en-CA" dirty="0" smtClean="0"/>
              <a:t>60 </a:t>
            </a:r>
            <a:r>
              <a:rPr lang="en-CA" dirty="0" err="1" smtClean="0"/>
              <a:t>broches</a:t>
            </a:r>
            <a:r>
              <a:rPr lang="en-CA" dirty="0" smtClean="0"/>
              <a:t> </a:t>
            </a:r>
            <a:r>
              <a:rPr lang="en-CA" dirty="0" err="1" smtClean="0"/>
              <a:t>d’E</a:t>
            </a:r>
            <a:r>
              <a:rPr lang="en-CA" dirty="0" smtClean="0"/>
              <a:t>/S</a:t>
            </a:r>
          </a:p>
          <a:p>
            <a:r>
              <a:rPr lang="en-CA" dirty="0" err="1" smtClean="0"/>
              <a:t>Habilités</a:t>
            </a:r>
            <a:r>
              <a:rPr lang="en-CA" dirty="0" smtClean="0"/>
              <a:t> déjà </a:t>
            </a:r>
            <a:r>
              <a:rPr lang="en-CA" dirty="0" err="1" smtClean="0"/>
              <a:t>acquises</a:t>
            </a:r>
            <a:r>
              <a:rPr lang="en-CA" dirty="0" smtClean="0"/>
              <a:t> avec </a:t>
            </a:r>
            <a:r>
              <a:rPr lang="en-CA" dirty="0" err="1" smtClean="0"/>
              <a:t>ce</a:t>
            </a:r>
            <a:r>
              <a:rPr lang="en-CA" dirty="0" smtClean="0"/>
              <a:t> circuit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43878" y="3335692"/>
            <a:ext cx="4830640" cy="170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91462" y="4439435"/>
            <a:ext cx="2770656" cy="156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11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Commandes</a:t>
            </a:r>
            <a:r>
              <a:rPr lang="en-CA" dirty="0" smtClean="0"/>
              <a:t> aux </a:t>
            </a:r>
            <a:r>
              <a:rPr lang="en-CA" dirty="0" err="1" smtClean="0"/>
              <a:t>moteurs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495" y="1692418"/>
            <a:ext cx="7933460" cy="483307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CA" b="1" dirty="0" err="1" smtClean="0"/>
              <a:t>Commandes</a:t>
            </a:r>
            <a:r>
              <a:rPr lang="en-CA" b="1" dirty="0" smtClean="0"/>
              <a:t> </a:t>
            </a:r>
            <a:r>
              <a:rPr lang="en-CA" b="1" dirty="0" err="1" smtClean="0"/>
              <a:t>robustes</a:t>
            </a:r>
            <a:r>
              <a:rPr lang="en-CA" b="1" dirty="0" smtClean="0"/>
              <a:t> </a:t>
            </a:r>
            <a:r>
              <a:rPr lang="en-CA" b="1" dirty="0" err="1"/>
              <a:t>t</a:t>
            </a:r>
            <a:r>
              <a:rPr lang="en-CA" b="1" dirty="0" err="1" smtClean="0"/>
              <a:t>ransmises</a:t>
            </a:r>
            <a:r>
              <a:rPr lang="en-CA" b="1" dirty="0" smtClean="0"/>
              <a:t> par le </a:t>
            </a:r>
            <a:r>
              <a:rPr lang="en-CA" b="1" dirty="0" err="1" smtClean="0"/>
              <a:t>microcontroleur</a:t>
            </a:r>
            <a:endParaRPr lang="en-CA" dirty="0" smtClean="0"/>
          </a:p>
          <a:p>
            <a:pPr>
              <a:lnSpc>
                <a:spcPct val="160000"/>
              </a:lnSpc>
            </a:pPr>
            <a:r>
              <a:rPr lang="en-CA" dirty="0" err="1" smtClean="0"/>
              <a:t>Asservissement</a:t>
            </a:r>
            <a:r>
              <a:rPr lang="en-CA" dirty="0" smtClean="0"/>
              <a:t> en </a:t>
            </a:r>
            <a:r>
              <a:rPr lang="en-CA" dirty="0" err="1" smtClean="0"/>
              <a:t>vitesse</a:t>
            </a:r>
            <a:endParaRPr lang="en-CA" dirty="0" smtClean="0"/>
          </a:p>
          <a:p>
            <a:pPr lvl="1">
              <a:lnSpc>
                <a:spcPct val="160000"/>
              </a:lnSpc>
            </a:pPr>
            <a:r>
              <a:rPr lang="en-CA" dirty="0" err="1" smtClean="0"/>
              <a:t>Synchronistation</a:t>
            </a:r>
            <a:r>
              <a:rPr lang="en-CA" dirty="0" smtClean="0"/>
              <a:t> des </a:t>
            </a:r>
            <a:r>
              <a:rPr lang="en-CA" dirty="0" err="1" smtClean="0"/>
              <a:t>roues</a:t>
            </a:r>
            <a:endParaRPr lang="en-CA" dirty="0" smtClean="0"/>
          </a:p>
          <a:p>
            <a:pPr lvl="1">
              <a:lnSpc>
                <a:spcPct val="160000"/>
              </a:lnSpc>
            </a:pPr>
            <a:r>
              <a:rPr lang="en-CA" dirty="0" err="1" smtClean="0"/>
              <a:t>Ajustement</a:t>
            </a:r>
            <a:r>
              <a:rPr lang="en-CA" dirty="0" smtClean="0"/>
              <a:t> de la </a:t>
            </a:r>
            <a:r>
              <a:rPr lang="en-CA" dirty="0" err="1" smtClean="0"/>
              <a:t>consigne</a:t>
            </a:r>
            <a:endParaRPr lang="en-CA" dirty="0" smtClean="0"/>
          </a:p>
          <a:p>
            <a:pPr>
              <a:lnSpc>
                <a:spcPct val="160000"/>
              </a:lnSpc>
            </a:pPr>
            <a:r>
              <a:rPr lang="en-CA" dirty="0" err="1" smtClean="0"/>
              <a:t>Choix</a:t>
            </a:r>
            <a:r>
              <a:rPr lang="en-CA" dirty="0" smtClean="0"/>
              <a:t> de </a:t>
            </a:r>
            <a:r>
              <a:rPr lang="en-CA" dirty="0" err="1" smtClean="0"/>
              <a:t>fréquence</a:t>
            </a:r>
            <a:r>
              <a:rPr lang="en-CA" dirty="0" smtClean="0"/>
              <a:t> </a:t>
            </a:r>
            <a:r>
              <a:rPr lang="en-CA" dirty="0" err="1" smtClean="0"/>
              <a:t>d’asservissement</a:t>
            </a:r>
            <a:endParaRPr lang="en-CA" dirty="0" smtClean="0"/>
          </a:p>
          <a:p>
            <a:pPr lvl="1">
              <a:lnSpc>
                <a:spcPct val="160000"/>
              </a:lnSpc>
            </a:pPr>
            <a:r>
              <a:rPr lang="en-CA" dirty="0" smtClean="0"/>
              <a:t>Utilisation d’un timer </a:t>
            </a:r>
            <a:r>
              <a:rPr lang="en-CA" dirty="0" err="1" smtClean="0"/>
              <a:t>périodique</a:t>
            </a:r>
            <a:endParaRPr lang="en-CA" dirty="0" smtClean="0"/>
          </a:p>
          <a:p>
            <a:pPr lvl="1">
              <a:lnSpc>
                <a:spcPct val="160000"/>
              </a:lnSpc>
            </a:pPr>
            <a:r>
              <a:rPr lang="en-CA" dirty="0" err="1" smtClean="0"/>
              <a:t>Contraintes</a:t>
            </a:r>
            <a:r>
              <a:rPr lang="en-CA" dirty="0" smtClean="0"/>
              <a:t> de temps</a:t>
            </a:r>
          </a:p>
          <a:p>
            <a:pPr lvl="1">
              <a:lnSpc>
                <a:spcPct val="160000"/>
              </a:lnSpc>
            </a:pPr>
            <a:r>
              <a:rPr lang="en-CA" dirty="0" err="1" smtClean="0"/>
              <a:t>Contraintes</a:t>
            </a:r>
            <a:r>
              <a:rPr lang="en-CA" dirty="0" smtClean="0"/>
              <a:t> de position</a:t>
            </a:r>
            <a:endParaRPr lang="en-CA" dirty="0" smtClean="0"/>
          </a:p>
          <a:p>
            <a:pPr lvl="1">
              <a:lnSpc>
                <a:spcPct val="160000"/>
              </a:lnSpc>
            </a:pPr>
            <a:r>
              <a:rPr lang="en-CA" dirty="0" err="1" smtClean="0"/>
              <a:t>Tienir</a:t>
            </a:r>
            <a:r>
              <a:rPr lang="en-CA" dirty="0" smtClean="0"/>
              <a:t> </a:t>
            </a:r>
            <a:r>
              <a:rPr lang="en-CA" dirty="0" err="1" smtClean="0"/>
              <a:t>compte</a:t>
            </a:r>
            <a:r>
              <a:rPr lang="en-CA" dirty="0" smtClean="0"/>
              <a:t> du temps de </a:t>
            </a:r>
            <a:r>
              <a:rPr lang="en-CA" dirty="0" err="1" smtClean="0"/>
              <a:t>réponse</a:t>
            </a:r>
            <a:r>
              <a:rPr lang="en-CA" dirty="0" smtClean="0"/>
              <a:t> des </a:t>
            </a:r>
            <a:r>
              <a:rPr lang="en-CA" dirty="0" err="1" smtClean="0"/>
              <a:t>moteurs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155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Asservissement des roues côté électronique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599" y="1881187"/>
            <a:ext cx="7610476" cy="4357688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CA" dirty="0" err="1"/>
              <a:t>Mesures</a:t>
            </a:r>
            <a:r>
              <a:rPr lang="en-CA" dirty="0"/>
              <a:t> positions/</a:t>
            </a:r>
            <a:r>
              <a:rPr lang="en-CA" dirty="0" err="1"/>
              <a:t>vitesses</a:t>
            </a:r>
            <a:endParaRPr lang="en-CA" dirty="0"/>
          </a:p>
          <a:p>
            <a:pPr lvl="1">
              <a:lnSpc>
                <a:spcPct val="160000"/>
              </a:lnSpc>
            </a:pPr>
            <a:r>
              <a:rPr lang="en-CA" dirty="0"/>
              <a:t>2 QEI </a:t>
            </a:r>
            <a:r>
              <a:rPr lang="en-CA" dirty="0" smtClean="0"/>
              <a:t>du </a:t>
            </a:r>
            <a:r>
              <a:rPr lang="en-CA" dirty="0" err="1"/>
              <a:t>microcontroleur</a:t>
            </a:r>
            <a:endParaRPr lang="en-CA" dirty="0"/>
          </a:p>
          <a:p>
            <a:pPr lvl="1">
              <a:lnSpc>
                <a:spcPct val="160000"/>
              </a:lnSpc>
            </a:pPr>
            <a:r>
              <a:rPr lang="en-CA" dirty="0"/>
              <a:t>2 </a:t>
            </a:r>
            <a:r>
              <a:rPr lang="en-CA" dirty="0" smtClean="0"/>
              <a:t>interfaces </a:t>
            </a:r>
            <a:r>
              <a:rPr lang="en-CA" dirty="0" err="1" smtClean="0"/>
              <a:t>d’encodeurs</a:t>
            </a:r>
            <a:r>
              <a:rPr lang="en-CA" dirty="0" smtClean="0"/>
              <a:t> en quadrature </a:t>
            </a:r>
            <a:r>
              <a:rPr lang="en-CA" dirty="0" err="1" smtClean="0"/>
              <a:t>logicielles</a:t>
            </a:r>
            <a:endParaRPr lang="en-CA" dirty="0"/>
          </a:p>
          <a:p>
            <a:pPr lvl="2">
              <a:lnSpc>
                <a:spcPct val="160000"/>
              </a:lnSpc>
            </a:pPr>
            <a:r>
              <a:rPr lang="en-CA" dirty="0" err="1" smtClean="0"/>
              <a:t>Très</a:t>
            </a:r>
            <a:r>
              <a:rPr lang="en-CA" dirty="0" smtClean="0"/>
              <a:t> </a:t>
            </a:r>
            <a:r>
              <a:rPr lang="en-CA" dirty="0" err="1" smtClean="0"/>
              <a:t>courtes</a:t>
            </a:r>
            <a:r>
              <a:rPr lang="en-CA" dirty="0" smtClean="0"/>
              <a:t> interruptions</a:t>
            </a:r>
          </a:p>
          <a:p>
            <a:pPr lvl="2">
              <a:lnSpc>
                <a:spcPct val="160000"/>
              </a:lnSpc>
            </a:pPr>
            <a:r>
              <a:rPr lang="en-CA" dirty="0" smtClean="0"/>
              <a:t>Utilise </a:t>
            </a:r>
            <a:r>
              <a:rPr lang="en-CA" dirty="0" err="1" smtClean="0"/>
              <a:t>une</a:t>
            </a:r>
            <a:r>
              <a:rPr lang="en-CA" dirty="0" smtClean="0"/>
              <a:t> machine à </a:t>
            </a:r>
            <a:r>
              <a:rPr lang="en-CA" dirty="0" err="1" smtClean="0"/>
              <a:t>états</a:t>
            </a:r>
            <a:r>
              <a:rPr lang="en-CA" dirty="0" smtClean="0"/>
              <a:t> simple</a:t>
            </a:r>
          </a:p>
          <a:p>
            <a:pPr>
              <a:lnSpc>
                <a:spcPct val="160000"/>
              </a:lnSpc>
            </a:pPr>
            <a:r>
              <a:rPr lang="en-CA" dirty="0" smtClean="0"/>
              <a:t>PID</a:t>
            </a:r>
          </a:p>
          <a:p>
            <a:pPr lvl="1">
              <a:lnSpc>
                <a:spcPct val="160000"/>
              </a:lnSpc>
            </a:pPr>
            <a:r>
              <a:rPr lang="en-CA" dirty="0" err="1"/>
              <a:t>Fonction</a:t>
            </a:r>
            <a:r>
              <a:rPr lang="en-CA" dirty="0"/>
              <a:t> </a:t>
            </a:r>
            <a:r>
              <a:rPr lang="en-CA" dirty="0" err="1"/>
              <a:t>logicielle</a:t>
            </a:r>
            <a:r>
              <a:rPr lang="en-CA" dirty="0"/>
              <a:t> </a:t>
            </a:r>
            <a:r>
              <a:rPr lang="en-CA" dirty="0" err="1" smtClean="0"/>
              <a:t>rapide</a:t>
            </a:r>
            <a:r>
              <a:rPr lang="en-CA" dirty="0" smtClean="0"/>
              <a:t> à </a:t>
            </a:r>
            <a:r>
              <a:rPr lang="en-CA" dirty="0" err="1" smtClean="0"/>
              <a:t>exécuter</a:t>
            </a:r>
            <a:endParaRPr lang="en-CA" dirty="0" smtClean="0"/>
          </a:p>
          <a:p>
            <a:pPr lvl="1">
              <a:lnSpc>
                <a:spcPct val="160000"/>
              </a:lnSpc>
            </a:pPr>
            <a:r>
              <a:rPr lang="en-CA" dirty="0" smtClean="0"/>
              <a:t>Utilise les </a:t>
            </a:r>
            <a:r>
              <a:rPr lang="en-CA" dirty="0" err="1" smtClean="0"/>
              <a:t>paramètres</a:t>
            </a:r>
            <a:r>
              <a:rPr lang="en-CA" dirty="0" smtClean="0"/>
              <a:t> qui maximise les performances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571" y="3322061"/>
            <a:ext cx="22764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6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3560</TotalTime>
  <Words>118</Words>
  <Application>Microsoft Office PowerPoint</Application>
  <PresentationFormat>Affichage à l'écran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Perception</vt:lpstr>
      <vt:lpstr>Interface matériel-Mac Mini</vt:lpstr>
      <vt:lpstr>Commandes aux moteurs</vt:lpstr>
      <vt:lpstr>Asservissement des roues côté électronique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BUL-THINK</cp:lastModifiedBy>
  <cp:revision>136</cp:revision>
  <dcterms:created xsi:type="dcterms:W3CDTF">2011-04-11T19:02:45Z</dcterms:created>
  <dcterms:modified xsi:type="dcterms:W3CDTF">2013-02-26T22:09:38Z</dcterms:modified>
</cp:coreProperties>
</file>