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6"/>
  </p:notesMasterIdLst>
  <p:handoutMasterIdLst>
    <p:handoutMasterId r:id="rId7"/>
  </p:handoutMasterIdLst>
  <p:sldIdLst>
    <p:sldId id="320" r:id="rId2"/>
    <p:sldId id="322" r:id="rId3"/>
    <p:sldId id="323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4" d="100"/>
          <a:sy n="74" d="100"/>
        </p:scale>
        <p:origin x="-6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4.png"/><Relationship Id="rId3" Type="http://schemas.openxmlformats.org/officeDocument/2006/relationships/tags" Target="../tags/tag5.xml"/><Relationship Id="rId21" Type="http://schemas.openxmlformats.org/officeDocument/2006/relationships/image" Target="../media/image7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4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0.png"/><Relationship Id="rId5" Type="http://schemas.openxmlformats.org/officeDocument/2006/relationships/tags" Target="../tags/tag7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2.xml"/><Relationship Id="rId19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Extraction d’un </a:t>
            </a:r>
            <a:r>
              <a:rPr lang="fr-FR" dirty="0" err="1" smtClean="0"/>
              <a:t>sudocube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Lit </a:t>
            </a:r>
            <a:r>
              <a:rPr lang="fr-FR" dirty="0" smtClean="0"/>
              <a:t>les </a:t>
            </a:r>
            <a:r>
              <a:rPr lang="fr-FR" dirty="0" err="1" smtClean="0"/>
              <a:t>sudocubes</a:t>
            </a:r>
            <a:r>
              <a:rPr lang="fr-FR" dirty="0" smtClean="0"/>
              <a:t>, identifie les chiffres et la case rouge;</a:t>
            </a:r>
          </a:p>
          <a:p>
            <a:pPr marL="0" indent="0"/>
            <a:r>
              <a:rPr lang="fr-FR" dirty="0" smtClean="0"/>
              <a:t>Robuste aux variations de la lumière;</a:t>
            </a:r>
          </a:p>
          <a:p>
            <a:pPr marL="0" indent="0"/>
            <a:r>
              <a:rPr lang="fr-FR" dirty="0" smtClean="0"/>
              <a:t>Testé sur 42 images (angles, distances et éclairages variés);</a:t>
            </a:r>
          </a:p>
          <a:p>
            <a:pPr marL="0" indent="0"/>
            <a:r>
              <a:rPr lang="fr-FR" dirty="0" smtClean="0"/>
              <a:t>Taux d’erreurs faible (15 chiffres non lus sur 464);</a:t>
            </a:r>
          </a:p>
          <a:p>
            <a:pPr marL="0" indent="0"/>
            <a:r>
              <a:rPr lang="fr-FR" dirty="0" smtClean="0"/>
              <a:t>Réduction </a:t>
            </a:r>
            <a:r>
              <a:rPr lang="fr-FR" dirty="0" smtClean="0"/>
              <a:t>du taux </a:t>
            </a:r>
            <a:r>
              <a:rPr lang="fr-FR" dirty="0" smtClean="0"/>
              <a:t>d’erreur en utilisant 3 images.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Extraction d’un </a:t>
            </a:r>
            <a:r>
              <a:rPr lang="fr-FR" dirty="0" err="1" smtClean="0"/>
              <a:t>sudocube</a:t>
            </a:r>
            <a:endParaRPr lang="fr-FR" dirty="0"/>
          </a:p>
        </p:txBody>
      </p:sp>
      <p:pic>
        <p:nvPicPr>
          <p:cNvPr id="4" name="Espace réservé du contenu 3" descr="28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7576" y="2239963"/>
            <a:ext cx="3706372" cy="3670300"/>
          </a:xfrm>
        </p:spPr>
      </p:pic>
      <p:pic>
        <p:nvPicPr>
          <p:cNvPr id="5" name="Image 4" descr="28_1_0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759322" y="3752850"/>
            <a:ext cx="238125" cy="285750"/>
          </a:xfrm>
          <a:prstGeom prst="rect">
            <a:avLst/>
          </a:prstGeom>
        </p:spPr>
      </p:pic>
      <p:pic>
        <p:nvPicPr>
          <p:cNvPr id="6" name="Image 5" descr="28_1_4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16509" y="3752850"/>
            <a:ext cx="238125" cy="285750"/>
          </a:xfrm>
          <a:prstGeom prst="rect">
            <a:avLst/>
          </a:prstGeom>
        </p:spPr>
      </p:pic>
      <p:pic>
        <p:nvPicPr>
          <p:cNvPr id="7" name="Image 6" descr="28_2_5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509321" y="3752850"/>
            <a:ext cx="238125" cy="285750"/>
          </a:xfrm>
          <a:prstGeom prst="rect">
            <a:avLst/>
          </a:prstGeom>
        </p:spPr>
      </p:pic>
      <p:pic>
        <p:nvPicPr>
          <p:cNvPr id="8" name="Image 7" descr="28_3_6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71197" y="3752850"/>
            <a:ext cx="238125" cy="285750"/>
          </a:xfrm>
          <a:prstGeom prst="rect">
            <a:avLst/>
          </a:prstGeom>
        </p:spPr>
      </p:pic>
      <p:pic>
        <p:nvPicPr>
          <p:cNvPr id="9" name="Image 8" descr="28_4_3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228385" y="3752850"/>
            <a:ext cx="238125" cy="285750"/>
          </a:xfrm>
          <a:prstGeom prst="rect">
            <a:avLst/>
          </a:prstGeom>
        </p:spPr>
      </p:pic>
      <p:pic>
        <p:nvPicPr>
          <p:cNvPr id="10" name="Image 9" descr="28_5_0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534771" y="3752850"/>
            <a:ext cx="238125" cy="285750"/>
          </a:xfrm>
          <a:prstGeom prst="rect">
            <a:avLst/>
          </a:prstGeom>
        </p:spPr>
      </p:pic>
      <p:pic>
        <p:nvPicPr>
          <p:cNvPr id="11" name="Image 10" descr="28_5_5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887385" y="3752850"/>
            <a:ext cx="238125" cy="285750"/>
          </a:xfrm>
          <a:prstGeom prst="rect">
            <a:avLst/>
          </a:prstGeom>
        </p:spPr>
      </p:pic>
      <p:pic>
        <p:nvPicPr>
          <p:cNvPr id="12" name="Image 11" descr="28_6_1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233460" y="3752850"/>
            <a:ext cx="238125" cy="285750"/>
          </a:xfrm>
          <a:prstGeom prst="rect">
            <a:avLst/>
          </a:prstGeom>
        </p:spPr>
      </p:pic>
      <p:pic>
        <p:nvPicPr>
          <p:cNvPr id="13" name="Image 12" descr="28_6_3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603348" y="3752850"/>
            <a:ext cx="238125" cy="285750"/>
          </a:xfrm>
          <a:prstGeom prst="rect">
            <a:avLst/>
          </a:prstGeom>
        </p:spPr>
      </p:pic>
      <p:pic>
        <p:nvPicPr>
          <p:cNvPr id="14" name="Image 13" descr="28_7_3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955772" y="3752850"/>
            <a:ext cx="238125" cy="285750"/>
          </a:xfrm>
          <a:prstGeom prst="rect">
            <a:avLst/>
          </a:prstGeom>
        </p:spPr>
      </p:pic>
      <p:sp>
        <p:nvSpPr>
          <p:cNvPr id="15" name="Espace réservé du contenu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318000" y="2660417"/>
            <a:ext cx="4445000" cy="106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Exemple de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sudocube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traité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aractères lus.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Adresse IP du Mac mini envoyé au démarrage (</a:t>
            </a:r>
            <a:r>
              <a:rPr lang="fr-FR" dirty="0" err="1" smtClean="0"/>
              <a:t>pastebin</a:t>
            </a:r>
            <a:r>
              <a:rPr lang="fr-FR" dirty="0" smtClean="0"/>
              <a:t>);</a:t>
            </a:r>
          </a:p>
          <a:p>
            <a:pPr marL="0" indent="0"/>
            <a:r>
              <a:rPr lang="fr-FR" dirty="0" smtClean="0"/>
              <a:t>Communication entre Mac mini et station de base testé;</a:t>
            </a:r>
          </a:p>
          <a:p>
            <a:pPr marL="0" indent="0"/>
            <a:r>
              <a:rPr lang="fr-FR" dirty="0" smtClean="0"/>
              <a:t>Utilisation de ROS pour gérer les messages;</a:t>
            </a:r>
          </a:p>
          <a:p>
            <a:pPr marL="342900" lvl="1" indent="0"/>
            <a:r>
              <a:rPr lang="fr-FR" dirty="0" smtClean="0"/>
              <a:t>Messages, services, actions, sérialisation, typage automatique</a:t>
            </a:r>
          </a:p>
          <a:p>
            <a:pPr marL="0" indent="0"/>
            <a:r>
              <a:rPr lang="fr-FR" dirty="0" smtClean="0"/>
              <a:t>Débit rapide des messages.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Vision : </a:t>
            </a:r>
            <a:r>
              <a:rPr lang="fr-FR" dirty="0" err="1" smtClean="0"/>
              <a:t>OpenCV</a:t>
            </a:r>
            <a:r>
              <a:rPr lang="fr-FR" dirty="0" smtClean="0"/>
              <a:t> et </a:t>
            </a:r>
            <a:r>
              <a:rPr lang="fr-FR" dirty="0" err="1" smtClean="0"/>
              <a:t>OpenNI</a:t>
            </a:r>
            <a:endParaRPr lang="fr-FR" dirty="0" smtClean="0"/>
          </a:p>
          <a:p>
            <a:pPr marL="0" indent="0"/>
            <a:r>
              <a:rPr lang="fr-FR" dirty="0" smtClean="0"/>
              <a:t> Programmation : </a:t>
            </a:r>
            <a:r>
              <a:rPr lang="fr-FR" dirty="0" err="1" smtClean="0"/>
              <a:t>Bash</a:t>
            </a:r>
            <a:r>
              <a:rPr lang="fr-FR" dirty="0" smtClean="0"/>
              <a:t>, Python, C++, C</a:t>
            </a:r>
          </a:p>
          <a:p>
            <a:pPr marL="0" indent="0"/>
            <a:r>
              <a:rPr lang="fr-FR" dirty="0" smtClean="0"/>
              <a:t> Tests : </a:t>
            </a:r>
            <a:r>
              <a:rPr lang="fr-FR" dirty="0" err="1" smtClean="0"/>
              <a:t>GTest</a:t>
            </a:r>
            <a:r>
              <a:rPr lang="fr-FR" dirty="0" smtClean="0"/>
              <a:t>, </a:t>
            </a:r>
            <a:r>
              <a:rPr lang="fr-FR" dirty="0" err="1" smtClean="0"/>
              <a:t>Valgrind</a:t>
            </a:r>
            <a:r>
              <a:rPr lang="fr-FR" dirty="0" smtClean="0"/>
              <a:t> (fuite de mémoires)</a:t>
            </a:r>
          </a:p>
          <a:p>
            <a:pPr marL="0" indent="0"/>
            <a:r>
              <a:rPr lang="fr-FR" dirty="0" smtClean="0"/>
              <a:t>Communication : 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2852</TotalTime>
  <Words>142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Perception</vt:lpstr>
      <vt:lpstr>Extraction d’un sudocube</vt:lpstr>
      <vt:lpstr>Extraction d’un sudocube</vt:lpstr>
      <vt:lpstr>Communication</vt:lpstr>
      <vt:lpstr>Technologies utilisées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Windows User</cp:lastModifiedBy>
  <cp:revision>113</cp:revision>
  <dcterms:created xsi:type="dcterms:W3CDTF">2011-04-11T19:02:45Z</dcterms:created>
  <dcterms:modified xsi:type="dcterms:W3CDTF">2013-02-24T14:14:05Z</dcterms:modified>
</cp:coreProperties>
</file>