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6" r:id="rId1"/>
  </p:sldMasterIdLst>
  <p:notesMasterIdLst>
    <p:notesMasterId r:id="rId4"/>
  </p:notesMasterIdLst>
  <p:handoutMasterIdLst>
    <p:handoutMasterId r:id="rId5"/>
  </p:handoutMasterIdLst>
  <p:sldIdLst>
    <p:sldId id="320" r:id="rId2"/>
    <p:sldId id="323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tudiant" initials="E" lastIdx="1" clrIdx="0"/>
  <p:cmAuthor id="1" name="Simon Grenier" initials="SG" lastIdx="4" clrIdx="1"/>
  <p:cmAuthor id="2" name="Francis Valois" initials="FV" lastIdx="6" clrIdx="2"/>
  <p:cmAuthor id="3" name="Marc-André Lapointe" initials="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18" autoAdjust="0"/>
    <p:restoredTop sz="94693" autoAdjust="0"/>
  </p:normalViewPr>
  <p:slideViewPr>
    <p:cSldViewPr snapToGrid="0" snapToObjects="1">
      <p:cViewPr varScale="1">
        <p:scale>
          <a:sx n="78" d="100"/>
          <a:sy n="78" d="100"/>
        </p:scale>
        <p:origin x="-7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8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-35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DA2EF-BD8E-7540-8292-FDE805AE340C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3F994-EAC4-FF47-8983-5D524373234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99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5A41B-3834-2942-A655-D365844A6823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94ABA-BBF7-E74A-BB66-6244F76131B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21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0526"/>
            <a:ext cx="8913813" cy="914400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7D6F30-1720-D44A-AAAC-31BBD1F6EF97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  <p:sldLayoutId id="2147484089" r:id="rId13"/>
    <p:sldLayoutId id="2147484090" r:id="rId14"/>
    <p:sldLayoutId id="2147484091" r:id="rId1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Localisation et orientation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05765" y="1828800"/>
            <a:ext cx="4580763" cy="4437529"/>
          </a:xfrm>
        </p:spPr>
        <p:txBody>
          <a:bodyPr>
            <a:normAutofit/>
          </a:bodyPr>
          <a:lstStyle/>
          <a:p>
            <a:pPr marL="0" indent="0"/>
            <a:r>
              <a:rPr lang="fr-FR" b="1" dirty="0" smtClean="0"/>
              <a:t>Kinect</a:t>
            </a:r>
          </a:p>
          <a:p>
            <a:pPr marL="342900" lvl="1" indent="0"/>
            <a:r>
              <a:rPr lang="fr-FR" dirty="0" smtClean="0"/>
              <a:t>Détermination des distances.</a:t>
            </a:r>
          </a:p>
          <a:p>
            <a:pPr marL="342900" lvl="1" indent="0"/>
            <a:r>
              <a:rPr lang="fr-FR" dirty="0" smtClean="0"/>
              <a:t>Localisation des obstacles.</a:t>
            </a:r>
          </a:p>
          <a:p>
            <a:pPr marL="342900" lvl="1" indent="0"/>
            <a:r>
              <a:rPr lang="fr-FR" dirty="0" smtClean="0"/>
              <a:t>Localisation du robot.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5" y="3316225"/>
            <a:ext cx="8404970" cy="328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0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Orientation et repères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14528" y="1999488"/>
            <a:ext cx="4511040" cy="4266841"/>
          </a:xfrm>
        </p:spPr>
        <p:txBody>
          <a:bodyPr>
            <a:normAutofit/>
          </a:bodyPr>
          <a:lstStyle/>
          <a:p>
            <a:pPr marL="0" indent="0"/>
            <a:r>
              <a:rPr lang="fr-FR" dirty="0" smtClean="0"/>
              <a:t>Utilisation de caméra embarqué.</a:t>
            </a:r>
          </a:p>
          <a:p>
            <a:pPr marL="0" indent="0"/>
            <a:r>
              <a:rPr lang="fr-FR" dirty="0" smtClean="0"/>
              <a:t>Utilisation de l’algorithme de Zhang.</a:t>
            </a:r>
          </a:p>
          <a:p>
            <a:pPr marL="0" indent="0"/>
            <a:r>
              <a:rPr lang="fr-FR" dirty="0" smtClean="0"/>
              <a:t>Détermination de l’angle du robot </a:t>
            </a:r>
            <a:r>
              <a:rPr lang="fr-FR" smtClean="0"/>
              <a:t>grâce à la </a:t>
            </a:r>
            <a:r>
              <a:rPr lang="fr-FR" dirty="0" smtClean="0"/>
              <a:t>ligne rouge sur la table.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09" y="2533840"/>
            <a:ext cx="39433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0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2884</TotalTime>
  <Words>44</Words>
  <Application>Microsoft Office PowerPoint</Application>
  <PresentationFormat>Affichage à l'écran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Perception</vt:lpstr>
      <vt:lpstr>Localisation et orientation</vt:lpstr>
      <vt:lpstr>Orientation et repères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Valois</dc:creator>
  <cp:lastModifiedBy>libert</cp:lastModifiedBy>
  <cp:revision>122</cp:revision>
  <dcterms:created xsi:type="dcterms:W3CDTF">2011-04-11T19:02:45Z</dcterms:created>
  <dcterms:modified xsi:type="dcterms:W3CDTF">2013-02-26T04:34:01Z</dcterms:modified>
</cp:coreProperties>
</file>