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6" r:id="rId1"/>
  </p:sldMasterIdLst>
  <p:notesMasterIdLst>
    <p:notesMasterId r:id="rId6"/>
  </p:notesMasterIdLst>
  <p:handoutMasterIdLst>
    <p:handoutMasterId r:id="rId7"/>
  </p:handoutMasterIdLst>
  <p:sldIdLst>
    <p:sldId id="320" r:id="rId2"/>
    <p:sldId id="322" r:id="rId3"/>
    <p:sldId id="323" r:id="rId4"/>
    <p:sldId id="32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tudiant" initials="E" lastIdx="1" clrIdx="0"/>
  <p:cmAuthor id="1" name="Simon Grenier" initials="SG" lastIdx="4" clrIdx="1"/>
  <p:cmAuthor id="2" name="Francis Valois" initials="FV" lastIdx="6" clrIdx="2"/>
  <p:cmAuthor id="3" name="Marc-André Lapointe" initials="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18" autoAdjust="0"/>
    <p:restoredTop sz="94693" autoAdjust="0"/>
  </p:normalViewPr>
  <p:slideViewPr>
    <p:cSldViewPr snapToGrid="0" snapToObjects="1">
      <p:cViewPr varScale="1">
        <p:scale>
          <a:sx n="78" d="100"/>
          <a:sy n="78" d="100"/>
        </p:scale>
        <p:origin x="-6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5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DA2EF-BD8E-7540-8292-FDE805AE340C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3F994-EAC4-FF47-8983-5D524373234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99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5A41B-3834-2942-A655-D365844A6823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94ABA-BBF7-E74A-BB66-6244F76131B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0526"/>
            <a:ext cx="8913813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Localisation et orientation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14424" y="1828800"/>
            <a:ext cx="7610476" cy="4437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On va travailler avec la Kinect et la caméra embarqué.</a:t>
            </a:r>
          </a:p>
          <a:p>
            <a:pPr marL="0" indent="0"/>
            <a:r>
              <a:rPr lang="fr-FR" b="1" dirty="0" smtClean="0"/>
              <a:t>Kinect:</a:t>
            </a:r>
          </a:p>
          <a:p>
            <a:pPr marL="342900" lvl="1" indent="0"/>
            <a:r>
              <a:rPr lang="fr-FR" dirty="0" smtClean="0"/>
              <a:t>Va nous permettre de déterminer les distances avec les objets et le robot.</a:t>
            </a:r>
          </a:p>
          <a:p>
            <a:pPr marL="342900" lvl="1" indent="0"/>
            <a:r>
              <a:rPr lang="fr-FR" dirty="0" smtClean="0"/>
              <a:t>Va nous permettre de déterminer la distance entre les obstacles.</a:t>
            </a:r>
          </a:p>
          <a:p>
            <a:pPr marL="342900" lvl="1" indent="0"/>
            <a:r>
              <a:rPr lang="fr-FR" dirty="0" smtClean="0"/>
              <a:t>Il faut faire attention au </a:t>
            </a:r>
            <a:r>
              <a:rPr lang="fr-FR" dirty="0" smtClean="0">
                <a:solidFill>
                  <a:srgbClr val="FF0000"/>
                </a:solidFill>
              </a:rPr>
              <a:t>zone critique</a:t>
            </a:r>
            <a:r>
              <a:rPr lang="fr-FR" dirty="0" smtClean="0"/>
              <a:t>!!!( La zone où la Kinect aperçoit un obstacle, tandis que l’autre est en arrière, cela va déboussoler le robot).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Image IR ET RGB prise avec la Kinect</a:t>
            </a:r>
            <a:endParaRPr lang="fr-FR" dirty="0"/>
          </a:p>
        </p:txBody>
      </p:sp>
      <p:sp>
        <p:nvSpPr>
          <p:cNvPr id="15" name="Espace réservé du contenu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318000" y="2660417"/>
            <a:ext cx="4445000" cy="106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fr-FR" sz="20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" y="2240280"/>
            <a:ext cx="4340352" cy="325526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20" y="2240280"/>
            <a:ext cx="4290123" cy="321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Orientation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/>
              <a:t>Pour l’orientation du robot, on va utiliser la caméra embarqué pour avoir plus de précision.</a:t>
            </a:r>
          </a:p>
          <a:p>
            <a:pPr marL="0" indent="0"/>
            <a:r>
              <a:rPr lang="fr-FR" dirty="0" smtClean="0"/>
              <a:t>On a fait la calibration de la caméra avec l’algorithme de Zhang.</a:t>
            </a:r>
          </a:p>
          <a:p>
            <a:pPr marL="0" indent="0"/>
            <a:r>
              <a:rPr lang="fr-FR" dirty="0" smtClean="0"/>
              <a:t>On va extraire plusieurs paramètres avec le logiciel sur </a:t>
            </a:r>
            <a:r>
              <a:rPr lang="fr-FR" dirty="0"/>
              <a:t>W</a:t>
            </a:r>
            <a:r>
              <a:rPr lang="fr-FR" dirty="0" smtClean="0"/>
              <a:t>indows, pour différentes positions de la caméra.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Repères pour l’orientation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/>
              <a:t>La ligne rouge sur la table: Cette ligne va nous permettre d’orienter notre robot grâce à des règles de trigonométrie.</a:t>
            </a:r>
          </a:p>
          <a:p>
            <a:pPr marL="0" indent="0"/>
            <a:r>
              <a:rPr lang="fr-FR" dirty="0" smtClean="0"/>
              <a:t> Les coins de la table(bleu et orange</a:t>
            </a:r>
            <a:r>
              <a:rPr lang="fr-FR" dirty="0" smtClean="0"/>
              <a:t>).Dans </a:t>
            </a:r>
            <a:r>
              <a:rPr lang="fr-FR" dirty="0" smtClean="0"/>
              <a:t>cette partie on va programmer la caméra à ce qu’elle prenne plusieurs </a:t>
            </a:r>
            <a:r>
              <a:rPr lang="fr-FR" dirty="0" smtClean="0"/>
              <a:t>photos</a:t>
            </a:r>
            <a:r>
              <a:rPr lang="fr-FR" dirty="0" smtClean="0"/>
              <a:t>, jusqu’à </a:t>
            </a:r>
            <a:r>
              <a:rPr lang="fr-FR" dirty="0" smtClean="0"/>
              <a:t>l’obtention de l’orientation </a:t>
            </a:r>
            <a:r>
              <a:rPr lang="fr-FR" dirty="0" smtClean="0"/>
              <a:t>du </a:t>
            </a:r>
            <a:r>
              <a:rPr lang="fr-FR" dirty="0" smtClean="0"/>
              <a:t>robot:</a:t>
            </a:r>
          </a:p>
          <a:p>
            <a:pPr marL="342900" lvl="1" indent="0"/>
            <a:r>
              <a:rPr lang="fr-FR" dirty="0" smtClean="0"/>
              <a:t>N: On voit le coin orange avant le bleu.</a:t>
            </a:r>
          </a:p>
          <a:p>
            <a:pPr marL="342900" lvl="1" indent="0"/>
            <a:r>
              <a:rPr lang="fr-FR" dirty="0" smtClean="0"/>
              <a:t> S: On voit le coin bleu avant l’orange.</a:t>
            </a:r>
          </a:p>
          <a:p>
            <a:pPr marL="342900" lvl="1" indent="0"/>
            <a:r>
              <a:rPr lang="fr-FR" dirty="0" smtClean="0"/>
              <a:t> E: On voit les deux coins bleus.</a:t>
            </a:r>
          </a:p>
          <a:p>
            <a:pPr marL="342900" lvl="1" indent="0"/>
            <a:r>
              <a:rPr lang="fr-FR" dirty="0" smtClean="0"/>
              <a:t>O: On voit les deux coins oranges.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2873</TotalTime>
  <Words>225</Words>
  <Application>Microsoft Office PowerPoint</Application>
  <PresentationFormat>Affichage à l'écran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Perception</vt:lpstr>
      <vt:lpstr>Localisation et orientation</vt:lpstr>
      <vt:lpstr>Image IR ET RGB prise avec la Kinect</vt:lpstr>
      <vt:lpstr>Orientation</vt:lpstr>
      <vt:lpstr>Repères pour l’orientation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libert</cp:lastModifiedBy>
  <cp:revision>118</cp:revision>
  <dcterms:created xsi:type="dcterms:W3CDTF">2011-04-11T19:02:45Z</dcterms:created>
  <dcterms:modified xsi:type="dcterms:W3CDTF">2013-02-25T05:46:50Z</dcterms:modified>
</cp:coreProperties>
</file>