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5"/>
  </p:notesMasterIdLst>
  <p:handoutMasterIdLst>
    <p:handoutMasterId r:id="rId6"/>
  </p:handoutMasterIdLst>
  <p:sldIdLst>
    <p:sldId id="291" r:id="rId2"/>
    <p:sldId id="292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4" d="100"/>
          <a:sy n="74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ocuments\asserviss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86647012342373"/>
          <c:y val="0.1582697033616636"/>
          <c:w val="0.73179207327873419"/>
          <c:h val="0.63123104879415048"/>
        </c:manualLayout>
      </c:layout>
      <c:scatterChart>
        <c:scatterStyle val="smoothMarker"/>
        <c:varyColors val="0"/>
        <c:ser>
          <c:idx val="0"/>
          <c:order val="0"/>
          <c:tx>
            <c:v>Consigne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[asservissement.xlsx]Sheet9!$C$1:$C$44</c:f>
              <c:numCache>
                <c:formatCode>General</c:formatCode>
                <c:ptCount val="44"/>
                <c:pt idx="0">
                  <c:v>0</c:v>
                </c:pt>
                <c:pt idx="1">
                  <c:v>6400</c:v>
                </c:pt>
                <c:pt idx="2">
                  <c:v>6400</c:v>
                </c:pt>
                <c:pt idx="3">
                  <c:v>6400</c:v>
                </c:pt>
                <c:pt idx="4">
                  <c:v>6400</c:v>
                </c:pt>
                <c:pt idx="5">
                  <c:v>6400</c:v>
                </c:pt>
                <c:pt idx="6">
                  <c:v>6400</c:v>
                </c:pt>
                <c:pt idx="7">
                  <c:v>6400</c:v>
                </c:pt>
                <c:pt idx="8">
                  <c:v>6400</c:v>
                </c:pt>
                <c:pt idx="9">
                  <c:v>6400</c:v>
                </c:pt>
                <c:pt idx="10">
                  <c:v>6400</c:v>
                </c:pt>
                <c:pt idx="11">
                  <c:v>6400</c:v>
                </c:pt>
                <c:pt idx="12">
                  <c:v>6400</c:v>
                </c:pt>
                <c:pt idx="13">
                  <c:v>6400</c:v>
                </c:pt>
                <c:pt idx="14">
                  <c:v>6400</c:v>
                </c:pt>
                <c:pt idx="15">
                  <c:v>6400</c:v>
                </c:pt>
                <c:pt idx="16">
                  <c:v>6400</c:v>
                </c:pt>
                <c:pt idx="17">
                  <c:v>6400</c:v>
                </c:pt>
                <c:pt idx="18">
                  <c:v>6400</c:v>
                </c:pt>
                <c:pt idx="19">
                  <c:v>6400</c:v>
                </c:pt>
                <c:pt idx="20">
                  <c:v>6400</c:v>
                </c:pt>
                <c:pt idx="21">
                  <c:v>6400</c:v>
                </c:pt>
                <c:pt idx="22">
                  <c:v>6400</c:v>
                </c:pt>
                <c:pt idx="23">
                  <c:v>6400</c:v>
                </c:pt>
                <c:pt idx="24">
                  <c:v>6400</c:v>
                </c:pt>
                <c:pt idx="25">
                  <c:v>6400</c:v>
                </c:pt>
                <c:pt idx="26">
                  <c:v>6400</c:v>
                </c:pt>
                <c:pt idx="27">
                  <c:v>6400</c:v>
                </c:pt>
                <c:pt idx="28">
                  <c:v>6400</c:v>
                </c:pt>
                <c:pt idx="29">
                  <c:v>6400</c:v>
                </c:pt>
              </c:numCache>
            </c:numRef>
          </c:yVal>
          <c:smooth val="1"/>
        </c:ser>
        <c:ser>
          <c:idx val="1"/>
          <c:order val="1"/>
          <c:tx>
            <c:v>Réponse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[asservissement.xlsx]Sheet9!$P$1:$P$44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3590</c:v>
                </c:pt>
                <c:pt idx="3">
                  <c:v>6170</c:v>
                </c:pt>
                <c:pt idx="4">
                  <c:v>6230</c:v>
                </c:pt>
                <c:pt idx="5">
                  <c:v>6340</c:v>
                </c:pt>
                <c:pt idx="6">
                  <c:v>6830</c:v>
                </c:pt>
                <c:pt idx="7">
                  <c:v>6760</c:v>
                </c:pt>
                <c:pt idx="8">
                  <c:v>6400</c:v>
                </c:pt>
                <c:pt idx="9">
                  <c:v>6260</c:v>
                </c:pt>
                <c:pt idx="10">
                  <c:v>6300</c:v>
                </c:pt>
                <c:pt idx="11">
                  <c:v>6230</c:v>
                </c:pt>
                <c:pt idx="12">
                  <c:v>6220</c:v>
                </c:pt>
                <c:pt idx="13">
                  <c:v>6270</c:v>
                </c:pt>
                <c:pt idx="14">
                  <c:v>6340</c:v>
                </c:pt>
                <c:pt idx="15">
                  <c:v>6290</c:v>
                </c:pt>
                <c:pt idx="16">
                  <c:v>6380</c:v>
                </c:pt>
                <c:pt idx="17">
                  <c:v>6460</c:v>
                </c:pt>
                <c:pt idx="18">
                  <c:v>6480</c:v>
                </c:pt>
                <c:pt idx="19">
                  <c:v>6360</c:v>
                </c:pt>
                <c:pt idx="20">
                  <c:v>6280</c:v>
                </c:pt>
                <c:pt idx="21">
                  <c:v>6320</c:v>
                </c:pt>
                <c:pt idx="22">
                  <c:v>6360</c:v>
                </c:pt>
                <c:pt idx="23">
                  <c:v>6320</c:v>
                </c:pt>
                <c:pt idx="24">
                  <c:v>6260</c:v>
                </c:pt>
                <c:pt idx="25">
                  <c:v>6300</c:v>
                </c:pt>
                <c:pt idx="26">
                  <c:v>6490</c:v>
                </c:pt>
                <c:pt idx="27">
                  <c:v>6510</c:v>
                </c:pt>
                <c:pt idx="28">
                  <c:v>6430</c:v>
                </c:pt>
                <c:pt idx="29">
                  <c:v>6410</c:v>
                </c:pt>
                <c:pt idx="30">
                  <c:v>6430</c:v>
                </c:pt>
                <c:pt idx="31">
                  <c:v>6330</c:v>
                </c:pt>
                <c:pt idx="32">
                  <c:v>6310</c:v>
                </c:pt>
                <c:pt idx="33">
                  <c:v>6330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746432"/>
        <c:axId val="49747008"/>
      </c:scatterChart>
      <c:valAx>
        <c:axId val="49746432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Temps</a:t>
                </a:r>
                <a:r>
                  <a:rPr lang="en-US" sz="1200" baseline="0" dirty="0"/>
                  <a:t> (s)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70779224446117928"/>
              <c:y val="0.87084349288454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9747008"/>
        <c:crosses val="autoZero"/>
        <c:crossBetween val="midCat"/>
        <c:dispUnits>
          <c:custUnit val="10"/>
        </c:dispUnits>
      </c:valAx>
      <c:valAx>
        <c:axId val="49747008"/>
        <c:scaling>
          <c:orientation val="minMax"/>
          <c:max val="7000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err="1"/>
                  <a:t>Vitesse</a:t>
                </a:r>
                <a:r>
                  <a:rPr lang="en-US" sz="1200" dirty="0"/>
                  <a:t> </a:t>
                </a:r>
              </a:p>
              <a:p>
                <a:pPr>
                  <a:defRPr sz="1200"/>
                </a:pPr>
                <a:r>
                  <a:rPr lang="en-US" sz="1200" dirty="0"/>
                  <a:t>(tour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 s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)</a:t>
                </a:r>
              </a:p>
            </c:rich>
          </c:tx>
          <c:layout>
            <c:manualLayout>
              <c:xMode val="edge"/>
              <c:yMode val="edge"/>
              <c:x val="0.12674738728503043"/>
              <c:y val="2.6340831535445405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97464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7163182387100909"/>
          <c:y val="0.88259190881691429"/>
          <c:w val="0.46142980362318486"/>
          <c:h val="4.195124614013220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Alimentation des auxiliaires (5V)</a:t>
            </a:r>
            <a:endParaRPr lang="fr-FR" dirty="0"/>
          </a:p>
        </p:txBody>
      </p:sp>
      <p:pic>
        <p:nvPicPr>
          <p:cNvPr id="1026" name="Picture 2" descr="C:\Users\Daniel\Documents\GitHub\design3\reports\livrable 2\fig\alim_5V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4368694"/>
            <a:ext cx="3944385" cy="21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340180" y="1828800"/>
            <a:ext cx="4650907" cy="480382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d’une alimentation 5V</a:t>
            </a:r>
          </a:p>
          <a:p>
            <a:endParaRPr lang="fr-FR" dirty="0"/>
          </a:p>
          <a:p>
            <a:r>
              <a:rPr lang="fr-FR" dirty="0" smtClean="0"/>
              <a:t>Rendement supérieur à 85%</a:t>
            </a:r>
          </a:p>
          <a:p>
            <a:r>
              <a:rPr lang="fr-FR" dirty="0" smtClean="0"/>
              <a:t>Stabilité de la tension en charge</a:t>
            </a:r>
          </a:p>
          <a:p>
            <a:r>
              <a:rPr lang="fr-FR" dirty="0" smtClean="0"/>
              <a:t>Faible ondulation (100mV)</a:t>
            </a:r>
          </a:p>
          <a:p>
            <a:r>
              <a:rPr lang="fr-FR" dirty="0" smtClean="0"/>
              <a:t>Conçu pour 3A (15W)</a:t>
            </a:r>
          </a:p>
          <a:p>
            <a:r>
              <a:rPr lang="fr-FR" dirty="0" smtClean="0"/>
              <a:t>Occupe un faible espace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1828800"/>
            <a:ext cx="388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Asservissement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546" y="4031087"/>
            <a:ext cx="8836541" cy="261441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 outil de CAO</a:t>
            </a:r>
            <a:endParaRPr lang="fr-FR" dirty="0"/>
          </a:p>
          <a:p>
            <a:r>
              <a:rPr lang="fr-FR" dirty="0" smtClean="0"/>
              <a:t>Représenter le comportement du système</a:t>
            </a:r>
          </a:p>
          <a:p>
            <a:r>
              <a:rPr lang="fr-FR" dirty="0" smtClean="0"/>
              <a:t>Optimiser le modèle au moyen d’essais</a:t>
            </a:r>
          </a:p>
          <a:p>
            <a:r>
              <a:rPr lang="fr-FR" dirty="0" smtClean="0"/>
              <a:t>Validation pratique des paramètres obtenus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3" y="2014174"/>
            <a:ext cx="7142006" cy="133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8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70052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Asservissement des roues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78666"/>
              </p:ext>
            </p:extLst>
          </p:nvPr>
        </p:nvGraphicFramePr>
        <p:xfrm>
          <a:off x="0" y="1614928"/>
          <a:ext cx="4958366" cy="291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185634" y="1614926"/>
            <a:ext cx="4805453" cy="503057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Optimiser la réponse des roues</a:t>
            </a:r>
            <a:endParaRPr lang="fr-FR" b="1" dirty="0"/>
          </a:p>
          <a:p>
            <a:r>
              <a:rPr lang="fr-FR" dirty="0" smtClean="0"/>
              <a:t>Obtenir la réponse la plus rapide possible</a:t>
            </a:r>
          </a:p>
          <a:p>
            <a:r>
              <a:rPr lang="fr-FR" dirty="0" smtClean="0"/>
              <a:t>Minimiser le dépassement</a:t>
            </a:r>
          </a:p>
          <a:p>
            <a:r>
              <a:rPr lang="fr-FR" dirty="0" smtClean="0"/>
              <a:t>Limiter les ondulations</a:t>
            </a:r>
          </a:p>
          <a:p>
            <a:r>
              <a:rPr lang="fr-FR" dirty="0" smtClean="0"/>
              <a:t>Maximiser la stabilité en charge</a:t>
            </a:r>
          </a:p>
          <a:p>
            <a:r>
              <a:rPr lang="fr-FR" dirty="0" smtClean="0"/>
              <a:t>Ajout de filtres de consigne</a:t>
            </a:r>
          </a:p>
          <a:p>
            <a:r>
              <a:rPr lang="fr-FR" dirty="0" smtClean="0"/>
              <a:t>Essais combinés avec CAO</a:t>
            </a:r>
          </a:p>
          <a:p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9" y="4346621"/>
            <a:ext cx="3868270" cy="232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9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2779</TotalTime>
  <Words>104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Alimentation des auxiliaires (5V)</vt:lpstr>
      <vt:lpstr>Asservissement des roues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Windows User</cp:lastModifiedBy>
  <cp:revision>99</cp:revision>
  <dcterms:created xsi:type="dcterms:W3CDTF">2011-04-11T19:02:45Z</dcterms:created>
  <dcterms:modified xsi:type="dcterms:W3CDTF">2013-02-24T22:09:46Z</dcterms:modified>
</cp:coreProperties>
</file>