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1C96-6547-469D-A005-50EA9C08CF35}" type="datetimeFigureOut">
              <a:rPr lang="fr-CA" smtClean="0"/>
              <a:t>2013-02-19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A7EB-89B6-47F5-854F-58662D8CE7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906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1C96-6547-469D-A005-50EA9C08CF35}" type="datetimeFigureOut">
              <a:rPr lang="fr-CA" smtClean="0"/>
              <a:t>2013-02-19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A7EB-89B6-47F5-854F-58662D8CE7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7993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1C96-6547-469D-A005-50EA9C08CF35}" type="datetimeFigureOut">
              <a:rPr lang="fr-CA" smtClean="0"/>
              <a:t>2013-02-19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A7EB-89B6-47F5-854F-58662D8CE7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530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1C96-6547-469D-A005-50EA9C08CF35}" type="datetimeFigureOut">
              <a:rPr lang="fr-CA" smtClean="0"/>
              <a:t>2013-02-19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A7EB-89B6-47F5-854F-58662D8CE7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165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1C96-6547-469D-A005-50EA9C08CF35}" type="datetimeFigureOut">
              <a:rPr lang="fr-CA" smtClean="0"/>
              <a:t>2013-02-19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A7EB-89B6-47F5-854F-58662D8CE7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163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1C96-6547-469D-A005-50EA9C08CF35}" type="datetimeFigureOut">
              <a:rPr lang="fr-CA" smtClean="0"/>
              <a:t>2013-02-19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A7EB-89B6-47F5-854F-58662D8CE7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90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1C96-6547-469D-A005-50EA9C08CF35}" type="datetimeFigureOut">
              <a:rPr lang="fr-CA" smtClean="0"/>
              <a:t>2013-02-19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A7EB-89B6-47F5-854F-58662D8CE7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656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1C96-6547-469D-A005-50EA9C08CF35}" type="datetimeFigureOut">
              <a:rPr lang="fr-CA" smtClean="0"/>
              <a:t>2013-02-19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A7EB-89B6-47F5-854F-58662D8CE7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896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1C96-6547-469D-A005-50EA9C08CF35}" type="datetimeFigureOut">
              <a:rPr lang="fr-CA" smtClean="0"/>
              <a:t>2013-02-19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A7EB-89B6-47F5-854F-58662D8CE7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950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1C96-6547-469D-A005-50EA9C08CF35}" type="datetimeFigureOut">
              <a:rPr lang="fr-CA" smtClean="0"/>
              <a:t>2013-02-19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A7EB-89B6-47F5-854F-58662D8CE7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015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1C96-6547-469D-A005-50EA9C08CF35}" type="datetimeFigureOut">
              <a:rPr lang="fr-CA" smtClean="0"/>
              <a:t>2013-02-19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8A7EB-89B6-47F5-854F-58662D8CE7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72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1C96-6547-469D-A005-50EA9C08CF35}" type="datetimeFigureOut">
              <a:rPr lang="fr-CA" smtClean="0"/>
              <a:t>2013-02-19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8A7EB-89B6-47F5-854F-58662D8CE7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913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4320480"/>
          </a:xfrm>
        </p:spPr>
        <p:txBody>
          <a:bodyPr>
            <a:noAutofit/>
          </a:bodyPr>
          <a:lstStyle/>
          <a:p>
            <a:r>
              <a:rPr lang="en-CA" sz="88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Kinect</a:t>
            </a:r>
            <a:endParaRPr lang="fr-CA" sz="88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oleil 4"/>
          <p:cNvSpPr/>
          <p:nvPr/>
        </p:nvSpPr>
        <p:spPr>
          <a:xfrm>
            <a:off x="1115616" y="548680"/>
            <a:ext cx="2160240" cy="2196244"/>
          </a:xfrm>
          <a:prstGeom prst="sun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FFFF00"/>
              </a:solidFill>
            </a:endParaRPr>
          </a:p>
        </p:txBody>
      </p:sp>
      <p:sp>
        <p:nvSpPr>
          <p:cNvPr id="6" name="Soleil 5"/>
          <p:cNvSpPr/>
          <p:nvPr/>
        </p:nvSpPr>
        <p:spPr>
          <a:xfrm>
            <a:off x="5940152" y="3140968"/>
            <a:ext cx="2160240" cy="2196244"/>
          </a:xfrm>
          <a:prstGeom prst="sun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FFFF00"/>
              </a:solidFill>
            </a:endParaRPr>
          </a:p>
        </p:txBody>
      </p:sp>
      <p:sp>
        <p:nvSpPr>
          <p:cNvPr id="7" name="Soleil 6"/>
          <p:cNvSpPr/>
          <p:nvPr/>
        </p:nvSpPr>
        <p:spPr>
          <a:xfrm>
            <a:off x="1115616" y="3140968"/>
            <a:ext cx="2160240" cy="2196244"/>
          </a:xfrm>
          <a:prstGeom prst="sun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FFFF00"/>
              </a:solidFill>
            </a:endParaRPr>
          </a:p>
        </p:txBody>
      </p:sp>
      <p:sp>
        <p:nvSpPr>
          <p:cNvPr id="8" name="Soleil 7"/>
          <p:cNvSpPr/>
          <p:nvPr/>
        </p:nvSpPr>
        <p:spPr>
          <a:xfrm>
            <a:off x="5796136" y="551439"/>
            <a:ext cx="2160240" cy="2196244"/>
          </a:xfrm>
          <a:prstGeom prst="sun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00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Calibration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C</a:t>
            </a:r>
            <a:r>
              <a:rPr lang="en-CA" dirty="0" err="1" smtClean="0"/>
              <a:t>alibrer</a:t>
            </a:r>
            <a:r>
              <a:rPr lang="en-CA" dirty="0" smtClean="0"/>
              <a:t> la Kinect avec le chessboard </a:t>
            </a:r>
          </a:p>
          <a:p>
            <a:r>
              <a:rPr lang="en-CA" dirty="0" smtClean="0"/>
              <a:t>Faire le test de </a:t>
            </a:r>
            <a:r>
              <a:rPr lang="en-CA" dirty="0" err="1" smtClean="0"/>
              <a:t>détecter</a:t>
            </a:r>
            <a:r>
              <a:rPr lang="en-CA" dirty="0" smtClean="0"/>
              <a:t> “</a:t>
            </a:r>
            <a:r>
              <a:rPr lang="en-CA" dirty="0" err="1" smtClean="0"/>
              <a:t>ChessBoard</a:t>
            </a:r>
            <a:r>
              <a:rPr lang="en-CA" dirty="0" smtClean="0"/>
              <a:t>”: </a:t>
            </a:r>
            <a:r>
              <a:rPr lang="en-CA" dirty="0" err="1" smtClean="0"/>
              <a:t>mettre</a:t>
            </a:r>
            <a:r>
              <a:rPr lang="en-CA" dirty="0" smtClean="0"/>
              <a:t> </a:t>
            </a:r>
            <a:r>
              <a:rPr lang="en-CA" dirty="0" smtClean="0"/>
              <a:t>la </a:t>
            </a:r>
            <a:r>
              <a:rPr lang="en-CA" dirty="0" err="1" smtClean="0"/>
              <a:t>feuille</a:t>
            </a:r>
            <a:r>
              <a:rPr lang="en-CA" dirty="0" smtClean="0"/>
              <a:t> le plus </a:t>
            </a:r>
            <a:r>
              <a:rPr lang="en-CA" dirty="0" err="1" smtClean="0"/>
              <a:t>proche</a:t>
            </a:r>
            <a:r>
              <a:rPr lang="en-CA" dirty="0" smtClean="0"/>
              <a:t> et </a:t>
            </a:r>
            <a:r>
              <a:rPr lang="en-CA" dirty="0" smtClean="0"/>
              <a:t>le plus loin possible de la </a:t>
            </a:r>
            <a:r>
              <a:rPr lang="en-CA" dirty="0" err="1" smtClean="0"/>
              <a:t>kinect</a:t>
            </a:r>
            <a:r>
              <a:rPr lang="en-CA" dirty="0" smtClean="0"/>
              <a:t>.</a:t>
            </a:r>
            <a:endParaRPr lang="en-CA" dirty="0" smtClean="0"/>
          </a:p>
          <a:p>
            <a:r>
              <a:rPr lang="en-CA" dirty="0" smtClean="0"/>
              <a:t>Implanter les </a:t>
            </a:r>
            <a:r>
              <a:rPr lang="en-CA" dirty="0" err="1" smtClean="0"/>
              <a:t>fonctions</a:t>
            </a:r>
            <a:r>
              <a:rPr lang="en-CA" dirty="0" smtClean="0"/>
              <a:t> de distortion, des points </a:t>
            </a:r>
            <a:r>
              <a:rPr lang="en-CA" dirty="0" err="1" smtClean="0"/>
              <a:t>interinsèque</a:t>
            </a:r>
            <a:r>
              <a:rPr lang="en-CA" dirty="0" smtClean="0"/>
              <a:t> et </a:t>
            </a:r>
            <a:r>
              <a:rPr lang="en-CA" dirty="0" err="1" smtClean="0"/>
              <a:t>exterinsèque</a:t>
            </a:r>
            <a:r>
              <a:rPr lang="en-CA" dirty="0" smtClean="0"/>
              <a:t>, </a:t>
            </a:r>
            <a:r>
              <a:rPr lang="en-CA" dirty="0" err="1" smtClean="0"/>
              <a:t>algorithme</a:t>
            </a:r>
            <a:r>
              <a:rPr lang="en-CA" dirty="0" smtClean="0"/>
              <a:t> de Zhang, et </a:t>
            </a:r>
            <a:r>
              <a:rPr lang="en-CA" dirty="0" err="1" smtClean="0"/>
              <a:t>classe</a:t>
            </a:r>
            <a:r>
              <a:rPr lang="en-CA" dirty="0" smtClean="0"/>
              <a:t> de calibration.</a:t>
            </a:r>
            <a:endParaRPr lang="fr-CA" dirty="0"/>
          </a:p>
        </p:txBody>
      </p:sp>
      <p:sp>
        <p:nvSpPr>
          <p:cNvPr id="4" name="Émoticône 3"/>
          <p:cNvSpPr/>
          <p:nvPr/>
        </p:nvSpPr>
        <p:spPr>
          <a:xfrm>
            <a:off x="5940152" y="404664"/>
            <a:ext cx="914400" cy="914400"/>
          </a:xfrm>
          <a:prstGeom prst="smileyF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65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Détection</a:t>
            </a:r>
            <a:r>
              <a:rPr lang="en-CA" dirty="0" smtClean="0"/>
              <a:t> </a:t>
            </a:r>
            <a:r>
              <a:rPr lang="en-CA" dirty="0" err="1" smtClean="0"/>
              <a:t>d’obstacle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Application d’un </a:t>
            </a:r>
            <a:r>
              <a:rPr lang="en-CA" dirty="0" err="1" smtClean="0"/>
              <a:t>filtre</a:t>
            </a:r>
            <a:endParaRPr lang="en-CA" dirty="0" smtClean="0"/>
          </a:p>
          <a:p>
            <a:r>
              <a:rPr lang="en-CA" dirty="0" err="1" smtClean="0"/>
              <a:t>Détection</a:t>
            </a:r>
            <a:r>
              <a:rPr lang="en-CA" dirty="0" smtClean="0"/>
              <a:t> de </a:t>
            </a:r>
            <a:r>
              <a:rPr lang="en-CA" dirty="0" err="1" smtClean="0"/>
              <a:t>couleurs</a:t>
            </a:r>
            <a:endParaRPr lang="en-CA" dirty="0" smtClean="0"/>
          </a:p>
          <a:p>
            <a:r>
              <a:rPr lang="en-CA" dirty="0" err="1" smtClean="0"/>
              <a:t>Détection</a:t>
            </a:r>
            <a:r>
              <a:rPr lang="en-CA" dirty="0" smtClean="0"/>
              <a:t> de </a:t>
            </a:r>
            <a:r>
              <a:rPr lang="en-CA" dirty="0" err="1" smtClean="0"/>
              <a:t>formes</a:t>
            </a:r>
            <a:r>
              <a:rPr lang="en-CA" dirty="0" smtClean="0"/>
              <a:t> et de contours</a:t>
            </a:r>
          </a:p>
          <a:p>
            <a:r>
              <a:rPr lang="en-CA" dirty="0" smtClean="0"/>
              <a:t>Faire de la segmentation</a:t>
            </a:r>
          </a:p>
          <a:p>
            <a:r>
              <a:rPr lang="en-CA" dirty="0" smtClean="0"/>
              <a:t>Implanter tout </a:t>
            </a:r>
            <a:r>
              <a:rPr lang="en-CA" dirty="0" err="1" smtClean="0"/>
              <a:t>cela</a:t>
            </a:r>
            <a:r>
              <a:rPr lang="en-CA" dirty="0" smtClean="0"/>
              <a:t> en </a:t>
            </a:r>
            <a:r>
              <a:rPr lang="en-CA" dirty="0" err="1" smtClean="0"/>
              <a:t>c++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13985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Localisation du robot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Calculer</a:t>
            </a:r>
            <a:r>
              <a:rPr lang="en-CA" dirty="0" smtClean="0"/>
              <a:t> la position du robot</a:t>
            </a:r>
          </a:p>
          <a:p>
            <a:r>
              <a:rPr lang="en-CA" dirty="0" err="1" smtClean="0"/>
              <a:t>Calculer</a:t>
            </a:r>
            <a:r>
              <a:rPr lang="en-CA" dirty="0" smtClean="0"/>
              <a:t> la position des </a:t>
            </a:r>
            <a:r>
              <a:rPr lang="en-CA" dirty="0" err="1" smtClean="0"/>
              <a:t>objets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6570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Échéancier</a:t>
            </a:r>
            <a:r>
              <a:rPr lang="en-CA" dirty="0" smtClean="0"/>
              <a:t> du travail</a:t>
            </a:r>
            <a:endParaRPr lang="fr-CA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412607"/>
              </p:ext>
            </p:extLst>
          </p:nvPr>
        </p:nvGraphicFramePr>
        <p:xfrm>
          <a:off x="467544" y="1484784"/>
          <a:ext cx="8229600" cy="36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25800"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 smtClean="0"/>
                        <a:t>Tâches</a:t>
                      </a:r>
                      <a:endParaRPr lang="fr-CA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 err="1" smtClean="0"/>
                        <a:t>Nb</a:t>
                      </a:r>
                      <a:r>
                        <a:rPr lang="en-CA" sz="2400" dirty="0" smtClean="0"/>
                        <a:t> </a:t>
                      </a:r>
                      <a:r>
                        <a:rPr lang="en-CA" sz="2400" dirty="0" err="1" smtClean="0"/>
                        <a:t>d’heures</a:t>
                      </a:r>
                      <a:r>
                        <a:rPr lang="en-CA" sz="2400" dirty="0" smtClean="0"/>
                        <a:t> </a:t>
                      </a:r>
                      <a:r>
                        <a:rPr lang="en-CA" sz="2400" dirty="0" err="1" smtClean="0"/>
                        <a:t>estimés</a:t>
                      </a:r>
                      <a:endParaRPr lang="fr-CA" sz="2400" dirty="0"/>
                    </a:p>
                  </a:txBody>
                  <a:tcPr/>
                </a:tc>
              </a:tr>
              <a:tr h="725800">
                <a:tc>
                  <a:txBody>
                    <a:bodyPr/>
                    <a:lstStyle/>
                    <a:p>
                      <a:r>
                        <a:rPr lang="en-CA" sz="1800" dirty="0" smtClean="0"/>
                        <a:t>Faire la calibration, pour la</a:t>
                      </a:r>
                      <a:r>
                        <a:rPr lang="en-CA" sz="1800" baseline="0" dirty="0" smtClean="0"/>
                        <a:t> detection de robot et </a:t>
                      </a:r>
                      <a:r>
                        <a:rPr lang="en-CA" sz="1800" baseline="0" dirty="0" err="1" smtClean="0"/>
                        <a:t>d’objets</a:t>
                      </a:r>
                      <a:endParaRPr lang="fr-C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30 </a:t>
                      </a:r>
                      <a:r>
                        <a:rPr lang="en-CA" dirty="0" err="1" smtClean="0"/>
                        <a:t>heures</a:t>
                      </a:r>
                      <a:endParaRPr lang="fr-CA" dirty="0"/>
                    </a:p>
                  </a:txBody>
                  <a:tcPr/>
                </a:tc>
              </a:tr>
              <a:tr h="72580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Détection</a:t>
                      </a:r>
                      <a:r>
                        <a:rPr lang="en-CA" dirty="0" smtClean="0"/>
                        <a:t> </a:t>
                      </a:r>
                      <a:r>
                        <a:rPr lang="en-CA" dirty="0" err="1" smtClean="0"/>
                        <a:t>d’obstacles</a:t>
                      </a:r>
                      <a:r>
                        <a:rPr lang="en-CA" dirty="0" smtClean="0"/>
                        <a:t>,</a:t>
                      </a:r>
                      <a:r>
                        <a:rPr lang="en-CA" baseline="0" dirty="0" smtClean="0"/>
                        <a:t> application de </a:t>
                      </a:r>
                      <a:r>
                        <a:rPr lang="en-CA" baseline="0" dirty="0" err="1" smtClean="0"/>
                        <a:t>filtre</a:t>
                      </a:r>
                      <a:r>
                        <a:rPr lang="en-CA" baseline="0" dirty="0" smtClean="0"/>
                        <a:t>….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40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err="1" smtClean="0"/>
                        <a:t>heures</a:t>
                      </a:r>
                      <a:endParaRPr lang="fr-CA" dirty="0"/>
                    </a:p>
                  </a:txBody>
                  <a:tcPr/>
                </a:tc>
              </a:tr>
              <a:tr h="72580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Calcul</a:t>
                      </a:r>
                      <a:r>
                        <a:rPr lang="en-CA" baseline="0" dirty="0" smtClean="0"/>
                        <a:t> de position de robot et de </a:t>
                      </a:r>
                      <a:r>
                        <a:rPr lang="en-CA" baseline="0" dirty="0" err="1" smtClean="0"/>
                        <a:t>d’objets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30 </a:t>
                      </a:r>
                      <a:r>
                        <a:rPr lang="en-CA" dirty="0" err="1" smtClean="0"/>
                        <a:t>heures</a:t>
                      </a:r>
                      <a:endParaRPr lang="fr-CA" dirty="0"/>
                    </a:p>
                  </a:txBody>
                  <a:tcPr/>
                </a:tc>
              </a:tr>
              <a:tr h="725800">
                <a:tc>
                  <a:txBody>
                    <a:bodyPr/>
                    <a:lstStyle/>
                    <a:p>
                      <a:r>
                        <a:rPr lang="en-CA" dirty="0" smtClean="0"/>
                        <a:t>Tests + optimisation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25</a:t>
                      </a:r>
                      <a:r>
                        <a:rPr lang="en-CA" baseline="0" dirty="0" smtClean="0"/>
                        <a:t> </a:t>
                      </a:r>
                      <a:r>
                        <a:rPr lang="en-CA" baseline="0" dirty="0" err="1" smtClean="0"/>
                        <a:t>heures</a:t>
                      </a:r>
                      <a:endParaRPr lang="fr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2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Dépendance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Path-finding: </a:t>
            </a:r>
            <a:r>
              <a:rPr lang="en-CA" dirty="0" err="1" smtClean="0"/>
              <a:t>L’implantation</a:t>
            </a:r>
            <a:r>
              <a:rPr lang="en-CA" dirty="0" smtClean="0"/>
              <a:t> </a:t>
            </a:r>
            <a:r>
              <a:rPr lang="en-CA" dirty="0" err="1" smtClean="0"/>
              <a:t>peut</a:t>
            </a:r>
            <a:r>
              <a:rPr lang="en-CA" dirty="0" smtClean="0"/>
              <a:t> </a:t>
            </a:r>
            <a:r>
              <a:rPr lang="en-CA" dirty="0" err="1" smtClean="0"/>
              <a:t>être</a:t>
            </a:r>
            <a:r>
              <a:rPr lang="en-CA" dirty="0" smtClean="0"/>
              <a:t> </a:t>
            </a:r>
            <a:r>
              <a:rPr lang="en-CA" dirty="0" err="1" smtClean="0"/>
              <a:t>faite</a:t>
            </a:r>
            <a:r>
              <a:rPr lang="en-CA" dirty="0" smtClean="0"/>
              <a:t> </a:t>
            </a:r>
            <a:r>
              <a:rPr lang="en-CA" dirty="0" err="1" smtClean="0"/>
              <a:t>avant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 </a:t>
            </a:r>
            <a:r>
              <a:rPr lang="en-CA" dirty="0" err="1" smtClean="0"/>
              <a:t>j’ai</a:t>
            </a:r>
            <a:r>
              <a:rPr lang="en-CA" dirty="0" smtClean="0"/>
              <a:t> </a:t>
            </a:r>
            <a:r>
              <a:rPr lang="en-CA" dirty="0" err="1" smtClean="0"/>
              <a:t>fini</a:t>
            </a:r>
            <a:r>
              <a:rPr lang="en-CA" dirty="0" smtClean="0"/>
              <a:t> ma </a:t>
            </a:r>
            <a:r>
              <a:rPr lang="en-CA" dirty="0" err="1" smtClean="0"/>
              <a:t>partie</a:t>
            </a:r>
            <a:r>
              <a:rPr lang="en-CA" dirty="0" smtClean="0"/>
              <a:t>, avec des tests… </a:t>
            </a:r>
            <a:r>
              <a:rPr lang="en-CA" dirty="0" err="1"/>
              <a:t>D</a:t>
            </a:r>
            <a:r>
              <a:rPr lang="en-CA" dirty="0" err="1" smtClean="0"/>
              <a:t>ès</a:t>
            </a:r>
            <a:r>
              <a:rPr lang="en-CA" dirty="0" smtClean="0"/>
              <a:t> </a:t>
            </a:r>
            <a:r>
              <a:rPr lang="en-CA" dirty="0" err="1" smtClean="0"/>
              <a:t>que</a:t>
            </a:r>
            <a:r>
              <a:rPr lang="en-CA" dirty="0" smtClean="0"/>
              <a:t> la </a:t>
            </a:r>
            <a:r>
              <a:rPr lang="en-CA" dirty="0" err="1" smtClean="0"/>
              <a:t>partie</a:t>
            </a:r>
            <a:r>
              <a:rPr lang="en-CA" dirty="0" smtClean="0"/>
              <a:t> </a:t>
            </a:r>
            <a:r>
              <a:rPr lang="en-CA" dirty="0" err="1" smtClean="0"/>
              <a:t>kinect</a:t>
            </a:r>
            <a:r>
              <a:rPr lang="en-CA" dirty="0" smtClean="0"/>
              <a:t> sera </a:t>
            </a:r>
            <a:r>
              <a:rPr lang="en-CA" dirty="0" err="1" smtClean="0"/>
              <a:t>finie</a:t>
            </a:r>
            <a:r>
              <a:rPr lang="en-CA" dirty="0" smtClean="0"/>
              <a:t> </a:t>
            </a:r>
            <a:r>
              <a:rPr lang="en-CA" dirty="0" smtClean="0"/>
              <a:t>, on </a:t>
            </a:r>
            <a:r>
              <a:rPr lang="en-CA" dirty="0" err="1" smtClean="0"/>
              <a:t>pourra</a:t>
            </a:r>
            <a:r>
              <a:rPr lang="en-CA" dirty="0" smtClean="0"/>
              <a:t> </a:t>
            </a:r>
            <a:r>
              <a:rPr lang="en-CA" dirty="0" err="1" smtClean="0"/>
              <a:t>procéder</a:t>
            </a:r>
            <a:r>
              <a:rPr lang="en-CA" dirty="0" smtClean="0"/>
              <a:t> à </a:t>
            </a:r>
            <a:r>
              <a:rPr lang="en-CA" dirty="0" err="1" smtClean="0"/>
              <a:t>l’intégration</a:t>
            </a:r>
            <a:r>
              <a:rPr lang="en-CA" dirty="0" smtClean="0"/>
              <a:t>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141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Remarque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err="1" smtClean="0"/>
              <a:t>J</a:t>
            </a:r>
            <a:r>
              <a:rPr lang="en-CA" dirty="0" err="1" smtClean="0"/>
              <a:t>’aurai</a:t>
            </a:r>
            <a:r>
              <a:rPr lang="en-CA" dirty="0" smtClean="0"/>
              <a:t> </a:t>
            </a:r>
            <a:r>
              <a:rPr lang="en-CA" dirty="0" err="1" smtClean="0"/>
              <a:t>peut-être</a:t>
            </a:r>
            <a:r>
              <a:rPr lang="en-CA" dirty="0" smtClean="0"/>
              <a:t> </a:t>
            </a:r>
            <a:r>
              <a:rPr lang="en-CA" dirty="0" err="1" smtClean="0"/>
              <a:t>besoin</a:t>
            </a:r>
            <a:r>
              <a:rPr lang="en-CA" dirty="0" smtClean="0"/>
              <a:t> </a:t>
            </a:r>
            <a:r>
              <a:rPr lang="en-CA" dirty="0" err="1" smtClean="0"/>
              <a:t>d’aide</a:t>
            </a:r>
            <a:r>
              <a:rPr lang="en-CA" dirty="0" smtClean="0"/>
              <a:t> pour la </a:t>
            </a:r>
            <a:r>
              <a:rPr lang="en-CA" dirty="0" err="1" smtClean="0"/>
              <a:t>kinect</a:t>
            </a:r>
            <a:r>
              <a:rPr lang="en-CA" dirty="0" smtClean="0"/>
              <a:t>, </a:t>
            </a:r>
            <a:r>
              <a:rPr lang="en-CA" dirty="0" err="1" smtClean="0"/>
              <a:t>particulièrement</a:t>
            </a:r>
            <a:r>
              <a:rPr lang="en-CA" dirty="0" smtClean="0"/>
              <a:t> </a:t>
            </a:r>
            <a:r>
              <a:rPr lang="en-CA" dirty="0" err="1" smtClean="0"/>
              <a:t>l’implantation</a:t>
            </a:r>
            <a:r>
              <a:rPr lang="en-CA" dirty="0" smtClean="0"/>
              <a:t>, car en </a:t>
            </a:r>
            <a:r>
              <a:rPr lang="en-CA" dirty="0" err="1" smtClean="0"/>
              <a:t>faisant</a:t>
            </a:r>
            <a:r>
              <a:rPr lang="en-CA" dirty="0" smtClean="0"/>
              <a:t> des </a:t>
            </a:r>
            <a:r>
              <a:rPr lang="en-CA" dirty="0" err="1" smtClean="0"/>
              <a:t>recherches</a:t>
            </a:r>
            <a:r>
              <a:rPr lang="en-CA" dirty="0" smtClean="0"/>
              <a:t>, </a:t>
            </a:r>
            <a:r>
              <a:rPr lang="en-CA" dirty="0" err="1" smtClean="0"/>
              <a:t>c’est</a:t>
            </a:r>
            <a:r>
              <a:rPr lang="en-CA" dirty="0" smtClean="0"/>
              <a:t> </a:t>
            </a:r>
            <a:r>
              <a:rPr lang="en-CA" dirty="0" err="1" smtClean="0"/>
              <a:t>difficile</a:t>
            </a:r>
            <a:r>
              <a:rPr lang="en-CA" dirty="0" smtClean="0"/>
              <a:t> de s</a:t>
            </a:r>
            <a:r>
              <a:rPr lang="en-CA" dirty="0" smtClean="0"/>
              <a:t>e </a:t>
            </a:r>
            <a:r>
              <a:rPr lang="en-CA" dirty="0" smtClean="0"/>
              <a:t>documenter et </a:t>
            </a:r>
            <a:r>
              <a:rPr lang="en-CA" dirty="0" smtClean="0"/>
              <a:t>de </a:t>
            </a:r>
            <a:r>
              <a:rPr lang="en-CA" dirty="0" err="1" smtClean="0"/>
              <a:t>trouver</a:t>
            </a:r>
            <a:r>
              <a:rPr lang="en-CA" dirty="0" smtClean="0"/>
              <a:t> </a:t>
            </a:r>
            <a:r>
              <a:rPr lang="en-CA" dirty="0" smtClean="0"/>
              <a:t>des </a:t>
            </a:r>
            <a:r>
              <a:rPr lang="en-CA" dirty="0" err="1" smtClean="0"/>
              <a:t>infos</a:t>
            </a:r>
            <a:r>
              <a:rPr lang="en-CA" dirty="0" smtClean="0"/>
              <a:t> </a:t>
            </a:r>
            <a:r>
              <a:rPr lang="en-CA" dirty="0" err="1" smtClean="0"/>
              <a:t>pertinentes</a:t>
            </a:r>
            <a:r>
              <a:rPr lang="en-CA" dirty="0" smtClean="0"/>
              <a:t>.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8800" b="1" dirty="0" err="1" smtClean="0">
                <a:solidFill>
                  <a:schemeClr val="accent5">
                    <a:lumMod val="75000"/>
                  </a:schemeClr>
                </a:solidFill>
              </a:rPr>
              <a:t>Merci</a:t>
            </a:r>
            <a:r>
              <a:rPr lang="en-CA" sz="8800" b="1" dirty="0">
                <a:solidFill>
                  <a:schemeClr val="accent5">
                    <a:lumMod val="75000"/>
                  </a:schemeClr>
                </a:solidFill>
              </a:rPr>
              <a:t>!</a:t>
            </a:r>
            <a:endParaRPr lang="fr-CA" sz="8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Émoticône 3"/>
          <p:cNvSpPr/>
          <p:nvPr/>
        </p:nvSpPr>
        <p:spPr>
          <a:xfrm>
            <a:off x="6156176" y="5733256"/>
            <a:ext cx="914400" cy="914400"/>
          </a:xfrm>
          <a:prstGeom prst="smileyF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5382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197</Words>
  <Application>Microsoft Office PowerPoint</Application>
  <PresentationFormat>Affichage à l'écran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Kinect</vt:lpstr>
      <vt:lpstr>Calibration</vt:lpstr>
      <vt:lpstr>Détection d’obstacle</vt:lpstr>
      <vt:lpstr>Localisation du robot</vt:lpstr>
      <vt:lpstr>Échéancier du travail</vt:lpstr>
      <vt:lpstr>Dépendance</vt:lpstr>
      <vt:lpstr>Remarque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</dc:title>
  <dc:creator>libert</dc:creator>
  <cp:lastModifiedBy>libert</cp:lastModifiedBy>
  <cp:revision>7</cp:revision>
  <dcterms:created xsi:type="dcterms:W3CDTF">2013-02-19T03:35:28Z</dcterms:created>
  <dcterms:modified xsi:type="dcterms:W3CDTF">2013-02-19T08:12:58Z</dcterms:modified>
</cp:coreProperties>
</file>