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6" r:id="rId1"/>
  </p:sldMasterIdLst>
  <p:notesMasterIdLst>
    <p:notesMasterId r:id="rId6"/>
  </p:notesMasterIdLst>
  <p:handoutMasterIdLst>
    <p:handoutMasterId r:id="rId7"/>
  </p:handoutMasterIdLst>
  <p:sldIdLst>
    <p:sldId id="320" r:id="rId2"/>
    <p:sldId id="322" r:id="rId3"/>
    <p:sldId id="323" r:id="rId4"/>
    <p:sldId id="32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udiant" initials="E" lastIdx="1" clrIdx="0"/>
  <p:cmAuthor id="1" name="Simon Grenier" initials="SG" lastIdx="4" clrIdx="1"/>
  <p:cmAuthor id="2" name="Francis Valois" initials="FV" lastIdx="6" clrIdx="2"/>
  <p:cmAuthor id="3" name="Marc-André Lapointe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8" autoAdjust="0"/>
    <p:restoredTop sz="94693" autoAdjust="0"/>
  </p:normalViewPr>
  <p:slideViewPr>
    <p:cSldViewPr snapToGrid="0" snapToObjects="1">
      <p:cViewPr varScale="1">
        <p:scale>
          <a:sx n="75" d="100"/>
          <a:sy n="75" d="100"/>
        </p:scale>
        <p:origin x="-9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59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A2EF-BD8E-7540-8292-FDE805AE340C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3F994-EAC4-FF47-8983-5D52437323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69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5A41B-3834-2942-A655-D365844A6823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94ABA-BBF7-E74A-BB66-6244F76131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526"/>
            <a:ext cx="8913813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7D6F30-1720-D44A-AAAC-31BBD1F6EF97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69241-712D-714D-B9ED-2633319E085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4.png"/><Relationship Id="rId3" Type="http://schemas.openxmlformats.org/officeDocument/2006/relationships/tags" Target="../tags/tag5.xml"/><Relationship Id="rId21" Type="http://schemas.openxmlformats.org/officeDocument/2006/relationships/image" Target="../media/image7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3.png"/><Relationship Id="rId25" Type="http://schemas.openxmlformats.org/officeDocument/2006/relationships/image" Target="../media/image11.png"/><Relationship Id="rId2" Type="http://schemas.openxmlformats.org/officeDocument/2006/relationships/tags" Target="../tags/tag4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10.png"/><Relationship Id="rId5" Type="http://schemas.openxmlformats.org/officeDocument/2006/relationships/tags" Target="../tags/tag7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2.xml"/><Relationship Id="rId19" Type="http://schemas.openxmlformats.org/officeDocument/2006/relationships/image" Target="../media/image5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Extraction d’un </a:t>
            </a:r>
            <a:r>
              <a:rPr lang="fr-FR" dirty="0" err="1" smtClean="0"/>
              <a:t>sudocube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Lis les </a:t>
            </a:r>
            <a:r>
              <a:rPr lang="fr-FR" dirty="0" err="1" smtClean="0"/>
              <a:t>sudocubes</a:t>
            </a:r>
            <a:r>
              <a:rPr lang="fr-FR" dirty="0" smtClean="0"/>
              <a:t>, identifie les chiffres et la case rouge;</a:t>
            </a:r>
          </a:p>
          <a:p>
            <a:pPr marL="0" indent="0"/>
            <a:r>
              <a:rPr lang="fr-FR" dirty="0" smtClean="0"/>
              <a:t>Robuste aux variations de la lumière;</a:t>
            </a:r>
          </a:p>
          <a:p>
            <a:pPr marL="0" indent="0"/>
            <a:r>
              <a:rPr lang="fr-FR" dirty="0" smtClean="0"/>
              <a:t>Testé sur 42 images (angles, distances</a:t>
            </a:r>
            <a:r>
              <a:rPr lang="fr-FR" dirty="0" smtClean="0"/>
              <a:t> </a:t>
            </a:r>
            <a:r>
              <a:rPr lang="fr-FR" dirty="0" smtClean="0"/>
              <a:t>et éclairages variés);</a:t>
            </a:r>
            <a:endParaRPr lang="fr-FR" dirty="0" smtClean="0"/>
          </a:p>
          <a:p>
            <a:pPr marL="0" indent="0"/>
            <a:r>
              <a:rPr lang="fr-FR" dirty="0" smtClean="0"/>
              <a:t>Taux d’erreurs faible (15 chiffres non lus sur 464);</a:t>
            </a:r>
          </a:p>
          <a:p>
            <a:pPr marL="0" indent="0"/>
            <a:r>
              <a:rPr lang="fr-FR" dirty="0" smtClean="0"/>
              <a:t>Réduction taux d’erreur en utilisant 3 images.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4380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Extraction d’un </a:t>
            </a:r>
            <a:r>
              <a:rPr lang="fr-FR" dirty="0" err="1" smtClean="0"/>
              <a:t>sudocube</a:t>
            </a:r>
            <a:endParaRPr lang="fr-FR" dirty="0"/>
          </a:p>
        </p:txBody>
      </p:sp>
      <p:pic>
        <p:nvPicPr>
          <p:cNvPr id="4" name="Espace réservé du contenu 3" descr="28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7576" y="2239963"/>
            <a:ext cx="3706372" cy="3670300"/>
          </a:xfrm>
        </p:spPr>
      </p:pic>
      <p:pic>
        <p:nvPicPr>
          <p:cNvPr id="5" name="Image 4" descr="28_1_0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759322" y="3752850"/>
            <a:ext cx="238125" cy="285750"/>
          </a:xfrm>
          <a:prstGeom prst="rect">
            <a:avLst/>
          </a:prstGeom>
        </p:spPr>
      </p:pic>
      <p:pic>
        <p:nvPicPr>
          <p:cNvPr id="6" name="Image 5" descr="28_1_4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16509" y="3752850"/>
            <a:ext cx="238125" cy="285750"/>
          </a:xfrm>
          <a:prstGeom prst="rect">
            <a:avLst/>
          </a:prstGeom>
        </p:spPr>
      </p:pic>
      <p:pic>
        <p:nvPicPr>
          <p:cNvPr id="7" name="Image 6" descr="28_2_5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509321" y="3752850"/>
            <a:ext cx="238125" cy="285750"/>
          </a:xfrm>
          <a:prstGeom prst="rect">
            <a:avLst/>
          </a:prstGeom>
        </p:spPr>
      </p:pic>
      <p:pic>
        <p:nvPicPr>
          <p:cNvPr id="8" name="Image 7" descr="28_3_6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871197" y="3752850"/>
            <a:ext cx="238125" cy="285750"/>
          </a:xfrm>
          <a:prstGeom prst="rect">
            <a:avLst/>
          </a:prstGeom>
        </p:spPr>
      </p:pic>
      <p:pic>
        <p:nvPicPr>
          <p:cNvPr id="9" name="Image 8" descr="28_4_3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228385" y="3752850"/>
            <a:ext cx="238125" cy="285750"/>
          </a:xfrm>
          <a:prstGeom prst="rect">
            <a:avLst/>
          </a:prstGeom>
        </p:spPr>
      </p:pic>
      <p:pic>
        <p:nvPicPr>
          <p:cNvPr id="10" name="Image 9" descr="28_5_0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534771" y="3752850"/>
            <a:ext cx="238125" cy="285750"/>
          </a:xfrm>
          <a:prstGeom prst="rect">
            <a:avLst/>
          </a:prstGeom>
        </p:spPr>
      </p:pic>
      <p:pic>
        <p:nvPicPr>
          <p:cNvPr id="11" name="Image 10" descr="28_5_5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887385" y="3752850"/>
            <a:ext cx="238125" cy="285750"/>
          </a:xfrm>
          <a:prstGeom prst="rect">
            <a:avLst/>
          </a:prstGeom>
        </p:spPr>
      </p:pic>
      <p:pic>
        <p:nvPicPr>
          <p:cNvPr id="12" name="Image 11" descr="28_6_1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233460" y="3752850"/>
            <a:ext cx="238125" cy="285750"/>
          </a:xfrm>
          <a:prstGeom prst="rect">
            <a:avLst/>
          </a:prstGeom>
        </p:spPr>
      </p:pic>
      <p:pic>
        <p:nvPicPr>
          <p:cNvPr id="13" name="Image 12" descr="28_6_3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603348" y="3752850"/>
            <a:ext cx="238125" cy="285750"/>
          </a:xfrm>
          <a:prstGeom prst="rect">
            <a:avLst/>
          </a:prstGeom>
        </p:spPr>
      </p:pic>
      <p:pic>
        <p:nvPicPr>
          <p:cNvPr id="14" name="Image 13" descr="28_7_3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955772" y="3752850"/>
            <a:ext cx="238125" cy="285750"/>
          </a:xfrm>
          <a:prstGeom prst="rect">
            <a:avLst/>
          </a:prstGeom>
        </p:spPr>
      </p:pic>
      <p:sp>
        <p:nvSpPr>
          <p:cNvPr id="15" name="Espace réservé du contenu 2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4318000" y="2660417"/>
            <a:ext cx="4445000" cy="106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Exemple de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sudocube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traité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c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aractères lus.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0" lang="fr-FR" sz="20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80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Adresse IP du Mac mini envoyé au démarrage (</a:t>
            </a:r>
            <a:r>
              <a:rPr lang="fr-FR" dirty="0" err="1" smtClean="0"/>
              <a:t>pastebin</a:t>
            </a:r>
            <a:r>
              <a:rPr lang="fr-FR" dirty="0" smtClean="0"/>
              <a:t>);</a:t>
            </a:r>
          </a:p>
          <a:p>
            <a:pPr marL="0" indent="0"/>
            <a:r>
              <a:rPr lang="fr-FR" dirty="0" smtClean="0"/>
              <a:t>Communication entre Mac mini et station de base testé;</a:t>
            </a:r>
          </a:p>
          <a:p>
            <a:pPr marL="0" indent="0"/>
            <a:r>
              <a:rPr lang="fr-FR" dirty="0" smtClean="0"/>
              <a:t>Utilisation de ROS pour gérer les messages;</a:t>
            </a:r>
          </a:p>
          <a:p>
            <a:pPr marL="342900" lvl="1" indent="0"/>
            <a:r>
              <a:rPr lang="fr-FR" dirty="0" smtClean="0"/>
              <a:t>Messages, services, actions, sérialisation, typage automatique</a:t>
            </a:r>
          </a:p>
          <a:p>
            <a:pPr marL="0" indent="0"/>
            <a:r>
              <a:rPr lang="fr-FR" dirty="0" smtClean="0"/>
              <a:t>Débit rapide des messages.</a:t>
            </a:r>
          </a:p>
          <a:p>
            <a:pPr marL="0" indent="0"/>
            <a:endParaRPr lang="fr-FR" dirty="0" smtClean="0"/>
          </a:p>
          <a:p>
            <a:pPr marL="0" inden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4380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/>
              <a:t>Vision : </a:t>
            </a:r>
            <a:r>
              <a:rPr lang="fr-FR" dirty="0" err="1" smtClean="0"/>
              <a:t>OpenCV</a:t>
            </a:r>
            <a:r>
              <a:rPr lang="fr-FR" dirty="0" smtClean="0"/>
              <a:t> et </a:t>
            </a:r>
            <a:r>
              <a:rPr lang="fr-FR" dirty="0" err="1" smtClean="0"/>
              <a:t>OpenNI</a:t>
            </a:r>
            <a:endParaRPr lang="fr-FR" dirty="0" smtClean="0"/>
          </a:p>
          <a:p>
            <a:pPr marL="0" indent="0"/>
            <a:r>
              <a:rPr lang="fr-FR" dirty="0" smtClean="0"/>
              <a:t> </a:t>
            </a:r>
            <a:r>
              <a:rPr lang="fr-FR" dirty="0" smtClean="0"/>
              <a:t>Programmation : </a:t>
            </a:r>
            <a:r>
              <a:rPr lang="fr-FR" dirty="0" err="1" smtClean="0"/>
              <a:t>Bash</a:t>
            </a:r>
            <a:r>
              <a:rPr lang="fr-FR" dirty="0" smtClean="0"/>
              <a:t>, Python, C++, C</a:t>
            </a:r>
          </a:p>
          <a:p>
            <a:pPr marL="0" indent="0"/>
            <a:r>
              <a:rPr lang="fr-FR" dirty="0" smtClean="0"/>
              <a:t> </a:t>
            </a:r>
            <a:r>
              <a:rPr lang="fr-FR" dirty="0" smtClean="0"/>
              <a:t>Tests : </a:t>
            </a:r>
            <a:r>
              <a:rPr lang="fr-FR" dirty="0" err="1" smtClean="0"/>
              <a:t>GTest</a:t>
            </a:r>
            <a:r>
              <a:rPr lang="fr-FR" dirty="0" smtClean="0"/>
              <a:t>, </a:t>
            </a:r>
            <a:r>
              <a:rPr lang="fr-FR" dirty="0" err="1" smtClean="0"/>
              <a:t>Valgrind</a:t>
            </a:r>
            <a:r>
              <a:rPr lang="fr-FR" dirty="0" smtClean="0"/>
              <a:t> (fuite de mémoires)</a:t>
            </a:r>
          </a:p>
          <a:p>
            <a:pPr marL="0" indent="0"/>
            <a:r>
              <a:rPr lang="fr-FR" dirty="0" smtClean="0"/>
              <a:t>Communication : ROS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4380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2836</TotalTime>
  <Words>141</Words>
  <Application>Microsoft Office PowerPoint</Application>
  <PresentationFormat>Affichage à l'écran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Perception</vt:lpstr>
      <vt:lpstr>Extraction d’un sudocube</vt:lpstr>
      <vt:lpstr>Extraction d’un sudocube</vt:lpstr>
      <vt:lpstr>Communication</vt:lpstr>
      <vt:lpstr>Technologies utilisées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Philippe</cp:lastModifiedBy>
  <cp:revision>112</cp:revision>
  <dcterms:created xsi:type="dcterms:W3CDTF">2011-04-11T19:02:45Z</dcterms:created>
  <dcterms:modified xsi:type="dcterms:W3CDTF">2013-02-24T05:40:04Z</dcterms:modified>
</cp:coreProperties>
</file>