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03807-20C7-D8E3-C7BB-C564428DB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EAD04-3118-C7C9-F5A9-693CB2B83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59623-4721-9AE1-FCE7-2C350C2F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DC4F9-1B3D-0071-02E8-A691965C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88C4C-9A77-3F12-D576-497CDF7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3767C-3AC6-5581-F939-975EAFB9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12896D-F0AA-6DD9-FC94-D3CDCA646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CF83E-6E42-0C25-485E-3E36D389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6C44D-F66B-DE1B-FBEB-6FA54921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1A13C-4B84-DEDA-4259-238749A0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0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CBD379-07A6-C95A-DBB6-1ED28E054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694CD8-7BD9-B02B-7B09-C190D005F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7F582B-CE4F-CC65-8B16-C1ED9BB0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6596B-8DFC-A6F0-1D6F-67E27C1C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BC4A79-7FDE-DE94-6DB6-42958E39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B414-1859-C0D4-8A4E-6FABD4DF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79FCE-0B69-2F92-23D2-DEA4944E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B5527-F6A9-FC77-22B6-FF2078D8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8A63A-B8EF-CF92-246E-A9AA0A4F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7A014-C252-15C2-60C4-3F0CC0EC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5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FBCD3-8DFC-D232-5D46-1A7D4912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66ED0-474C-0AF5-5366-31A023A2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786EA-146C-852E-0038-9481A9E8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9FCFE4-AF4B-341E-E12C-FE545039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520222-2784-A239-4503-050915A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AB748-5DAA-B24F-A122-ECCBB49F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0FF8B-BBF5-27F7-7249-E1F78973A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12B168-0EE7-6F25-884A-597ECC5B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B3203-90F2-917F-0456-D3944E84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1CCCC6-9F4E-1405-F317-8C4FF54C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94574D-01B7-6D4F-CD0C-676E6537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EEC5A-B9B1-3DC2-2BED-F55DD8BF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8B05E0-047D-ECBE-D073-BD946EB9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CBE1D8-4AB4-0051-9726-B4042A115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9471FA-BDD1-C285-585B-11E84A2C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11E02-0A82-23EA-2BC3-14E1C2ED7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9B4CE8-163F-C5EF-3F90-F4249DE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65BA21-CE32-1C15-0796-8CD5F969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871FA8-F366-F31C-65FF-E75B4456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1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AA6E-7F8E-F686-80F6-34439E79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381BC9-0FA8-FC04-AB61-3DD3B179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FE42A5-B0C6-9B7A-5BE7-7FE90ADA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EC8DA0-0F8D-AF26-4078-D7A7CAEE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2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127919-AF22-8FD2-36D3-0AE792D6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5A284F-CFBB-40F5-304A-7798A363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403737-B284-4DB7-903D-4F5FC74F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8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F3F79-E91B-9A12-71C6-5230A110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88D47-7F7B-E63B-DB8B-D8F16061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3F2482-7130-41B7-A8EE-75BA5C69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2B55ED-2AFE-5758-4FFC-B3E7C56A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9FC04-B103-C81E-4A63-B406F0AC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DCE3CC-288B-8964-F710-55370282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54E8-0E66-95D6-7CC0-BB86A800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2C2FE-CE2A-A3F3-7C40-B988C8B4D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95C5D1-64AE-F383-1B8F-18DBB524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D951F-F627-FACA-8802-08A9B065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422C0A-0861-E339-C6A1-3DD7F7CA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D1242-F1C6-C93F-17F7-59081ECD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88D283-0DD8-57F5-FC7A-45DFAFB9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75B89-652F-985E-D62A-14C147D4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23AA5A-E1ED-9801-5011-1060B23B1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5E0D-5ABC-9B43-8576-88D64253744F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88B88-0049-BC7E-C574-85B7BA343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E1E5A-41BC-82D2-9B49-4E334E289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8EA7-92FF-5445-830E-322642A44A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82064-470E-D0F7-8D14-CD004BCDE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PROJETO: A ÚLTIMA FERRAMENTA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1F86E-D908-8845-7433-37C37CEF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>
                <a:solidFill>
                  <a:srgbClr val="002060"/>
                </a:solidFill>
              </a:rPr>
              <a:t>Objetivo geral</a:t>
            </a:r>
            <a:r>
              <a:rPr lang="pt-BR"/>
              <a:t>: Proporcionar o conhecimento e base à informática e conter elementos para entretenimento, estratégia e aventura.</a:t>
            </a:r>
          </a:p>
          <a:p>
            <a:r>
              <a:rPr lang="pt-BR">
                <a:solidFill>
                  <a:srgbClr val="002060"/>
                </a:solidFill>
              </a:rPr>
              <a:t>Público alvo</a:t>
            </a:r>
            <a:r>
              <a:rPr lang="pt-BR"/>
              <a:t>: entre 10 à 14 anos</a:t>
            </a:r>
          </a:p>
        </p:txBody>
      </p:sp>
    </p:spTree>
    <p:extLst>
      <p:ext uri="{BB962C8B-B14F-4D97-AF65-F5344CB8AC3E}">
        <p14:creationId xmlns:p14="http://schemas.microsoft.com/office/powerpoint/2010/main" val="8415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A4F32-B2E0-2C2F-3A0A-9B13C0EE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1E9D3-0FCA-7896-741D-14B000C7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839" y="1528741"/>
            <a:ext cx="9451866" cy="4455309"/>
          </a:xfrm>
        </p:spPr>
        <p:txBody>
          <a:bodyPr/>
          <a:lstStyle/>
          <a:p>
            <a:r>
              <a:rPr lang="pt-BR"/>
              <a:t>Banco de dados: </a:t>
            </a:r>
            <a:r>
              <a:rPr lang="pt-BR">
                <a:solidFill>
                  <a:srgbClr val="002060"/>
                </a:solidFill>
              </a:rPr>
              <a:t>Redis</a:t>
            </a:r>
          </a:p>
          <a:p>
            <a:r>
              <a:rPr lang="pt-BR"/>
              <a:t>Linguagem d programação: </a:t>
            </a:r>
            <a:r>
              <a:rPr lang="pt-BR">
                <a:solidFill>
                  <a:srgbClr val="002060"/>
                </a:solidFill>
              </a:rPr>
              <a:t>sugestões (Java ou c++/c#)</a:t>
            </a:r>
          </a:p>
          <a:p>
            <a:r>
              <a:rPr lang="pt-BR"/>
              <a:t>Linguagem oficial: </a:t>
            </a:r>
            <a:r>
              <a:rPr lang="pt-BR">
                <a:solidFill>
                  <a:schemeClr val="accent1">
                    <a:lumMod val="50000"/>
                  </a:schemeClr>
                </a:solidFill>
              </a:rPr>
              <a:t>Java</a:t>
            </a:r>
          </a:p>
          <a:p>
            <a:r>
              <a:rPr lang="pt-BR"/>
              <a:t>Sistema Operacional: </a:t>
            </a:r>
            <a:r>
              <a:rPr lang="pt-BR">
                <a:solidFill>
                  <a:srgbClr val="002060"/>
                </a:solidFill>
              </a:rPr>
              <a:t>Android</a:t>
            </a:r>
          </a:p>
          <a:p>
            <a:r>
              <a:rPr lang="pt-BR"/>
              <a:t>Tipo de aplicativo: </a:t>
            </a:r>
            <a:r>
              <a:rPr lang="pt-BR">
                <a:solidFill>
                  <a:srgbClr val="002060"/>
                </a:solidFill>
              </a:rPr>
              <a:t>Jogo</a:t>
            </a:r>
          </a:p>
          <a:p>
            <a:r>
              <a:rPr lang="pt-BR"/>
              <a:t>Software de teste: </a:t>
            </a:r>
            <a:r>
              <a:rPr lang="pt-BR">
                <a:solidFill>
                  <a:srgbClr val="FF0000"/>
                </a:solidFill>
              </a:rPr>
              <a:t>NULL</a:t>
            </a:r>
          </a:p>
          <a:p>
            <a:r>
              <a:rPr lang="pt-BR"/>
              <a:t>Framework: </a:t>
            </a:r>
            <a:r>
              <a:rPr lang="pt-BR">
                <a:solidFill>
                  <a:schemeClr val="accent1">
                    <a:lumMod val="50000"/>
                  </a:schemeClr>
                </a:solidFill>
              </a:rPr>
              <a:t>Aseprite</a:t>
            </a:r>
          </a:p>
          <a:p>
            <a:r>
              <a:rPr lang="pt-BR"/>
              <a:t>IDE: </a:t>
            </a:r>
            <a:r>
              <a:rPr lang="pt-BR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810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83C36-BCC1-E0C2-3873-77F9B8F4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 Mecânicas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74BB2-C53E-074F-DB02-BFBEEB4B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2141" cy="4351338"/>
          </a:xfrm>
        </p:spPr>
        <p:txBody>
          <a:bodyPr/>
          <a:lstStyle/>
          <a:p>
            <a:r>
              <a:rPr lang="pt-BR">
                <a:solidFill>
                  <a:srgbClr val="002060"/>
                </a:solidFill>
              </a:rPr>
              <a:t>personagens, andar, correr, deitar, atacar, defeder, escolhas, itens, equipamentos, danos, mortes, checkpoints, inimigos, bosses, quiz, narrativa, conversas, pegar, pontos, cansaço, DNA.</a:t>
            </a:r>
          </a:p>
        </p:txBody>
      </p:sp>
    </p:spTree>
    <p:extLst>
      <p:ext uri="{BB962C8B-B14F-4D97-AF65-F5344CB8AC3E}">
        <p14:creationId xmlns:p14="http://schemas.microsoft.com/office/powerpoint/2010/main" val="6034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CB35D-DF10-5C81-9ECA-6A337C2E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BAC03-3A02-1F4B-D4B0-92355237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Cidades, Laboratórios, Edificios, Florestas, Desertos e Zonas</a:t>
            </a:r>
          </a:p>
        </p:txBody>
      </p:sp>
    </p:spTree>
    <p:extLst>
      <p:ext uri="{BB962C8B-B14F-4D97-AF65-F5344CB8AC3E}">
        <p14:creationId xmlns:p14="http://schemas.microsoft.com/office/powerpoint/2010/main" val="19616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BE3E4-4415-A2F3-9A34-C4A6D6CE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Personagens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C38CD-ECF6-10E5-5BB5-DF573DE0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Personagens:</a:t>
            </a:r>
          </a:p>
          <a:p>
            <a:pPr marL="457200" lvl="1" indent="0">
              <a:buNone/>
            </a:pPr>
            <a:r>
              <a:rPr lang="pt-BR"/>
              <a:t>Protagonista – MacMix Darty Bobbage</a:t>
            </a:r>
          </a:p>
          <a:p>
            <a:pPr marL="457200" lvl="1" indent="0">
              <a:buNone/>
            </a:pPr>
            <a:r>
              <a:rPr lang="pt-BR"/>
              <a:t>Antagonista - Cessivel Plytho (Dr. C)</a:t>
            </a:r>
          </a:p>
          <a:p>
            <a:pPr marL="457200" lvl="1" indent="0">
              <a:buNone/>
            </a:pPr>
            <a:r>
              <a:rPr lang="pt-BR"/>
              <a:t>Secundário - NULL</a:t>
            </a:r>
          </a:p>
        </p:txBody>
      </p:sp>
    </p:spTree>
    <p:extLst>
      <p:ext uri="{BB962C8B-B14F-4D97-AF65-F5344CB8AC3E}">
        <p14:creationId xmlns:p14="http://schemas.microsoft.com/office/powerpoint/2010/main" val="220841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11805-8D35-CC72-B116-0E02A57F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Interface: 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E0A0-DCFA-0A5D-25A2-6834DD51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u="sng"/>
              <a:t>A última ferramenta</a:t>
            </a:r>
          </a:p>
          <a:p>
            <a:pPr marL="0" indent="0" algn="ctr">
              <a:buNone/>
            </a:pPr>
            <a:endParaRPr lang="pt-BR"/>
          </a:p>
          <a:p>
            <a:pPr marL="0" indent="0" algn="ctr">
              <a:buNone/>
            </a:pPr>
            <a:r>
              <a:rPr lang="pt-BR"/>
              <a:t>INICIAR</a:t>
            </a:r>
          </a:p>
          <a:p>
            <a:pPr marL="0" indent="0" algn="ctr">
              <a:buNone/>
            </a:pPr>
            <a:r>
              <a:rPr lang="pt-BR"/>
              <a:t>CONFIGURAÇÃO</a:t>
            </a:r>
          </a:p>
          <a:p>
            <a:pPr marL="0" indent="0" algn="ctr">
              <a:buNone/>
            </a:pPr>
            <a:r>
              <a:rPr lang="pt-BR"/>
              <a:t>RELEVÂNCIA </a:t>
            </a:r>
          </a:p>
          <a:p>
            <a:pPr marL="0" indent="0" algn="ctr">
              <a:buNone/>
            </a:pPr>
            <a:r>
              <a:rPr lang="pt-BR"/>
              <a:t>SOBRE O JOGO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679B47-FF0F-A3F6-DF88-A7CBB38C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791" y="2057400"/>
            <a:ext cx="3932237" cy="3951514"/>
          </a:xfrm>
        </p:spPr>
        <p:txBody>
          <a:bodyPr/>
          <a:lstStyle/>
          <a:p>
            <a:r>
              <a:rPr lang="pt-BR"/>
              <a:t>Na interface o usuário/jogador poderá clicalr em 4 ícones: INICIAR, CONFIGURAÇÃO, REVELÂNCIA E SOBRE O JOGO. No INICAR é aonde dará o início o jogo. Na CONFIGURAÇÃO é aonde o usuário terá o acesso em alterar o som (música ou efeito sonoros). Na REVELÂNCIA é aonde o jogador poderá ver sua quantidade de mortes, danos total, DNA dos inimigos, inimigos abatidos total, tipos de inimigos abatidos e tipos de inimigos revelado. No SOBRE O JOGO é aonde o usuário poderá visualizar a história do jogo (parte narrativa) e versão do jogo.</a:t>
            </a:r>
          </a:p>
        </p:txBody>
      </p:sp>
    </p:spTree>
    <p:extLst>
      <p:ext uri="{BB962C8B-B14F-4D97-AF65-F5344CB8AC3E}">
        <p14:creationId xmlns:p14="http://schemas.microsoft.com/office/powerpoint/2010/main" val="421783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4375-6E49-D8F9-74DD-01DDE96F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93511"/>
          </a:xfrm>
        </p:spPr>
        <p:txBody>
          <a:bodyPr/>
          <a:lstStyle/>
          <a:p>
            <a:r>
              <a:rPr lang="pt-BR"/>
              <a:t>Aspectos das mecânicas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2D7F3D-CAB8-07EB-D538-C5748C74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Movimentos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70021-90AA-1EC9-4D3B-6111C2A8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4"/>
            <a:ext cx="5157787" cy="4239739"/>
          </a:xfrm>
        </p:spPr>
        <p:txBody>
          <a:bodyPr/>
          <a:lstStyle/>
          <a:p>
            <a:r>
              <a:rPr lang="pt-BR"/>
              <a:t>O tipo de movimento será de Joystick:</a:t>
            </a:r>
          </a:p>
          <a:p>
            <a:pPr marL="457200" lvl="1" indent="0">
              <a:buNone/>
            </a:pPr>
            <a:endParaRPr lang="pt-BR"/>
          </a:p>
          <a:p>
            <a:pPr marL="457200" lvl="1" indent="0">
              <a:buNone/>
            </a:pPr>
            <a:r>
              <a:rPr lang="pt-BR"/>
              <a:t>movimento em 360°</a:t>
            </a:r>
          </a:p>
          <a:p>
            <a:pPr marL="457200" lvl="1" indent="0">
              <a:buNone/>
            </a:pPr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D1D4070-14EB-D398-855F-2E962F8F5F29}"/>
              </a:ext>
            </a:extLst>
          </p:cNvPr>
          <p:cNvSpPr/>
          <p:nvPr/>
        </p:nvSpPr>
        <p:spPr>
          <a:xfrm>
            <a:off x="1302736" y="4397951"/>
            <a:ext cx="2315317" cy="2154629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51F96EB-1019-F104-8141-1449FCAB028E}"/>
              </a:ext>
            </a:extLst>
          </p:cNvPr>
          <p:cNvSpPr/>
          <p:nvPr/>
        </p:nvSpPr>
        <p:spPr>
          <a:xfrm>
            <a:off x="1866627" y="4952812"/>
            <a:ext cx="1187533" cy="10449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2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AAAE-3E0A-2A9E-DAF5-EA1CF1F3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Aspectos das mecânicas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B38CC1-E9AA-BCC8-1BA1-4EEB9817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299"/>
          </a:xfrm>
        </p:spPr>
        <p:txBody>
          <a:bodyPr/>
          <a:lstStyle/>
          <a:p>
            <a:r>
              <a:rPr lang="pt-BR"/>
              <a:t>Ação de pegar</a:t>
            </a:r>
          </a:p>
          <a:p>
            <a:pPr marL="0" indent="0">
              <a:buNone/>
            </a:pPr>
            <a:r>
              <a:rPr lang="pt-BR"/>
              <a:t>O jogador poderá pegar intens de acordo com as regras, ou seja, o que ele pode pegar.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Exemplos de Intens com um cenário da cidade: chaves, componentes de computador, armas, DNA dos inimigos e escudos.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E887F78D-0FBB-5CAF-E235-53069045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9112" y="4652850"/>
            <a:ext cx="2002502" cy="2002502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A52E1351-F9F0-9C7D-8EB2-FD28334A0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26" y="4652849"/>
            <a:ext cx="2002503" cy="20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6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PROJETO: A ÚLTIMA FERRAMENTA</vt:lpstr>
      <vt:lpstr>Ferramentas</vt:lpstr>
      <vt:lpstr> Mecânicas</vt:lpstr>
      <vt:lpstr>Cenários</vt:lpstr>
      <vt:lpstr>Personagens</vt:lpstr>
      <vt:lpstr>Interface: Menu</vt:lpstr>
      <vt:lpstr>Aspectos das mecânicas</vt:lpstr>
      <vt:lpstr>Aspectos das mecânicas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JOHNNY TLOU</dc:creator>
  <cp:lastModifiedBy>JOHNNY TLOU</cp:lastModifiedBy>
  <cp:revision>12</cp:revision>
  <dcterms:created xsi:type="dcterms:W3CDTF">2022-06-26T07:36:48Z</dcterms:created>
  <dcterms:modified xsi:type="dcterms:W3CDTF">2022-07-04T23:08:39Z</dcterms:modified>
</cp:coreProperties>
</file>