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4:55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30,'29'1,"0"-3,0 0,41-9,-23 4,0 2,1 2,89 5,-29 1,-87-3,12 0,0 0,1 2,52 11,-44-6,0-2,1-2,-1-2,49-5,9 1,-32 3,-10-2,0 3,103 16,-102-10,0-1,0-4,68-5,-11 1,-81 2,-2 1,1-2,-1-1,63-12,-55 8,0 1,1 1,-1 3,55 5,3-1,345-4,-416 3,55 10,-54-7,53 3,1225-9,-1289 0,0-1,34-8,-32 5,-1 2,26-2,657 3,-343 4,5535-2,-5875-1,-1 0,33-9,33-2,360 12,-425 1,0 1,32 8,32 2,72 0,36 1,1232-15,-750 4,-654-3,-1-1,34-8,-33 5,1 2,24-2,69 6,45-2,-99-13,-42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40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0,'77'2,"118"16,101 14,-208-21,-51-5,60 1,-74-6,1 1,27 7,-26-4,48 2,-32-6,1 1,49 9,-49-6,0-1,84-4,33 1,-92 11,-50-8,1 0,28 1,77-6,50 2,-100 11,-50-7,0-2,30 2,836-6,-871 2,0 1,34 8,-32-6,-1 0,26 1,19-6,1-2,78-14,177-33,-245 44,144 5,-93 3,-98-3,55-10,-54 6,52-3,-56 7,47-10,-47 7,50-4,591 9,-645-1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42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3,'128'-2,"140"5,-180 8,-51-5,60 1,51 5,0 0,-119-10,54 9,-53-6,50 3,-25-8,15 0,111 13,-93-4,1-4,101-7,-49 0,648 2,-761 1,55 11,-54-7,53 3,781-9,-835 0,55-11,-54 7,53-3,-44 6,43-8,-44 4,52 0,-62 6,4 1,0-2,-1-1,60-11,-50 7,1 1,1 1,-1 3,55 5,4-1,318-4,-397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43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82,'1580'0,"-1562"-1,0-1,35-8,-34 5,1 2,24-2,658 3,-343 4,874-2,-1214-1,0 0,32-9,32-2,-66 11,11 1,0-2,0 0,30-8,-18 3,0 2,1 2,-1 2,1 1,42 7,-17 5,-48-8,0 0,28 1,151-6,-176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44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0 103,'57'-1,"0"-3,58-10,52-7,56-4,-184 20,58-2,-56 6,53-10,-29 3,1 3,124 6,-66 2,886-3,-981 1,53 10,-52-6,51 3,-80-8,43 0,1 2,62 10,-66-6,71 1,-69-5,56 8,-52-4,88-1,-90-5,-1 2,56 9,-37-3,1-3,0-2,65-7,-5 2,-104 2,14 0,-1 0,1-3,52-9,-51 6,1 1,0 2,58 3,-54 1,0-2,64-9,-41 2,1 2,0 4,64 5,-4 0,98-3,-201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9:17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53,'126'2,"138"-5,-195-10,-50 9,0 0,29-1,482 3,-256 4,-254-3,0-1,33-8,-32 6,1 0,23-1,214 6,-237-1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35:13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81,'32'2,"0"2,-1 0,42 13,-41-9,-1-2,1 0,43 1,1133-9,-1222 1,-1 0,1-2,-18-4,-38-6,-402 10,242 6,-574-3,946 2,160-5,-215-9,-56 6,59-3,69 12,121-5,-210-11,-50 9,-1 0,28-1,65-8,-79 7,55-2,-81 8,-3 1,-1-1,1 0,-1 0,0 0,1 0,-1-1,0 0,1 1,-1-1,0 0,0-1,1 1,2-2,-6 2,0 1,0 0,0 0,0-1,0 1,0 0,0-1,0 1,0 0,0-1,0 1,0 0,0 0,0-1,0 1,0 0,0-1,-1 1,1 0,0 0,0-1,0 1,0 0,-1 0,1 0,0-1,0 1,-1 0,1 0,0 0,0-1,-1 1,1 0,0 0,0 0,-1 0,1 0,0 0,-1 0,1 0,0 0,-1 0,1 0,0 0,0 0,-1 0,1 0,-1 0,-17-4,-68-2,-117 7,71 2,-1085-3,1194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48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27,'1'-2,"-1"1,1 0,-1 0,1 0,-1 0,1 0,0 0,-1 0,1 0,0 0,0 0,0 0,0 0,0 1,0-1,0 0,0 1,0-1,0 1,0-1,0 1,1-1,-1 1,0 0,0-1,0 1,3 0,38-5,-37 5,47-1,0 3,0 1,56 13,99 6,182 40,-208-35,-102-17,-35-3,66 1,-102-8,24-1,-1 2,0 1,59 11,-47-6,1-2,-1-1,1-3,56-5,5 1,-57 3,10-1,0 3,89 13,-84-7,1-3,128-6,-71-1,-38 3,93-3,-106-10,-51 7,1 2,26-2,588 3,-308 4,-296-3,57-11,-57 6,56-2,-64 7,-1-2,28-6,40-3,-38 11,-20 2,-1-2,1-2,44-8,95-16,152-51,-316 76,-1 0,1 1,-1 0,1 0,0 0,0 1,0 0,-1 0,1 0,0 1,0 0,8 2,-11-2,0 1,-1-1,1 1,-1 0,0 0,1 0,-1 0,0 0,0 1,0-1,-1 1,1-1,0 1,-1 0,0-1,0 1,1 0,-2 0,1 0,0 0,-1 0,1 0,-1 0,0 0,0 4,1-1,-1-1,0 1,-1 0,1 0,-1 0,0 0,0 0,-1-1,0 1,0 0,0-1,-1 0,0 1,0-1,0 0,0 0,-1-1,0 1,0-1,0 0,-7 6,3-5,0 0,0 0,-1-1,0 0,1-1,-1 0,0 0,0 0,-1-2,1 1,0-1,-17 0,-1-1,1 1,-1 1,-35 8,-40 3,73-11,-47 9,-120 26,126-25,43-7,0-1,-31 0,-1135-5,1173 2,1 1,-35 9,33-7,1 0,-27 1,-639-3,334-4,252 3,-110-3,140-11,52 9,-1 0,-30-1,19 4,1-1,-52-10,35 4,-1 3,1 2,-89 6,31 0,54-3,12 1,-1-1,1-2,-67-13,66 9,-1 1,1 2,-1 2,-42 4,-5-1,56 0,-55 9,55-5,-54 2,83-8,-46 0,-1 2,-59 10,103-11,1 0,-1 0,1-1,-1 0,1 0,-1 0,1 0,-8-2,11 1,0 1,0-1,0 1,0-1,0 1,1-1,-1 0,0 1,0-1,1 0,-1 0,0 1,1-1,-1 0,1 0,-1 0,1 0,-1 0,1 0,0 0,-1 0,1 0,0 0,0 0,0 0,0 0,0 0,0 0,0 0,0 0,0 0,0 0,1 0,-1 0,0 0,1 0,-1 0,1 0,-1 1,1-1,-1 0,1 0,1-1,31-55,-22 40,-1 0,11-24,-18 33,0 0,0 1,1-1,0 1,1 0,0 0,0 0,0 1,8-7,-8 9,0 1,0-1,0 2,0-1,0 0,1 1,-1 0,1 0,0 1,-1 0,1 0,0 0,11 0,13 2,0 1,0 1,37 9,-34-6,40 7,2-4,108 1,-157-11,-1 0,1-2,36-8,-17 4,-1 1,1 3,0 2,50 5,10-1,-56-3,-12 1,1-1,-1-2,71-13,-65 7,1 3,-1 2,1 1,57 6,3-1,1036-3,-1121 1,1 1,34 9,-33-7,0 0,25 1,6-4,-6 0,-1 1,46 9,-27-3,1-3,125-5,-68-3,603 3,-705-1,0-1,33-8,-31 5,-1 2,24-2,83 7,55-4,-113-11,-51 9,-1 0,31-1,54 4,-81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52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7,'30'1,"-1"2,30 7,-29-5,56 3,-59-6,49 9,-50-6,53 3,80-11,123 5,-212 11,-51-9,1 0,26 1,65-5,-58-1,0 2,94 14,-100-8,1-3,0-2,65-4,71 2,-97 12,-55-6,57 2,73 5,13 1,654-15,-810-1,0 1,36-10,-35 6,1 2,26-2,638 3,-333 4,-332-3,0-1,33-8,-32 6,1 0,23-1,40 5,70-6,-137 4,0-1,-1-1,1-1,-1 0,0-1,27-14,-22 10,0 1,0 2,1 0,0 1,25-3,123 0,-170 9,0 0,0 0,-1-1,1 1,0 0,0 0,0 0,-1 0,1 0,0 0,0 0,0 0,-1 0,1 1,0-1,0 0,0 0,-1 1,1-1,0 1,-1-1,1 0,0 1,-1-1,1 1,0 0,-1-1,1 1,-1-1,1 1,-1 0,1-1,-1 1,0 0,1 0,-1-1,0 1,0 0,1 0,-1 0,0-1,0 1,0 0,0 0,0 0,0-1,0 1,0 0,-1 0,1 0,0-1,0 1,-1 0,1 0,-1 1,-26 57,16-35,2 0,1 0,2 1,-5 30,10-46,0 0,-1 1,-1-1,0 0,0 0,-1 0,0 0,0-1,-1 0,0 1,-1-2,1 1,-1-1,-1 0,0 0,0 0,0-1,-1 0,1-1,-2 0,1 0,-12 5,-3-2,-1-1,0-1,-30 3,-5 2,36-6,1-1,-30 1,29-3,2 0,-26 7,25-4,-1-1,-23 0,-53 9,72-8,-54 3,51-8,0 1,1 1,-49 10,35-5,-1-2,0-1,0-3,-55-5,-5 1,-5 2,-118 3,157 10,50-7,0-2,-26 3,-328-6,177-1,168 2,-59 12,58-8,-56 3,-984-7,481-3,559 1,-57-11,57 6,-56-2,-613 9,676-1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36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0,'31'2,"0"1,0 1,57 16,-35-7,284 51,-272-53,-44-6,1-1,26 0,64 9,-77-7,52 1,-67-6,1 2,30 6,-29-4,-1-1,24 0,-6-3,-9-1,1 1,-1 2,33 7,107 17,-106-19,0-3,126-6,-66-1,342 2,-435 1,55 11,-54-7,52 3,1420-9,-1478-2,0 0,0-2,0-2,-1 0,0-1,0-1,23-13,63-21,-74 31,1 1,1 3,0 1,0 2,52-1,350 7,-427-2,1 0,-1-2,0 1,15-6,-27 7,15-4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37.7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0 148,'135'-3,"146"6,-194 10,-55-8,57 3,14-10,78 4,-111 11,-51-9,-1 0,31 1,584-3,-307-4,-296 0,57-10,-56 6,55-2,-65 7,1-1,27-7,39-4,-51 12,-6 1,0-1,-1-2,34-7,-31 4,53-3,17-2,-38 3,-1 2,127 7,-70 2,-80-3,-1-3,61-10,-66 9,0 1,61 2,22-2,-47-9,-53 7,1 2,29-3,312 20,-44 0,-187-17,181 6,-254 8,-47-9,0 1,1-1,-1-1,0 0,1 0,-1-1,19-1,-27 1,0 0,-1 0,1 0,0 0,-1 0,1-1,-1 1,1 0,0 0,-1 0,1-1,0 1,-1 0,1-1,-1 1,1-1,-1 1,1 0,-1-1,1 1,-1-1,1 1,-1-1,0 0,1 1,-1-1,0 1,1-1,-1 0,0 1,0-1,0 0,0 1,1-2,-2 0,0 1,1-1,-1 0,0 0,0 1,0-1,0 0,0 1,0-1,0 1,0 0,-2-2,-42-32,27 25,2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4:59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0 126,'15'-1,"0"0,-1-2,20-4,34-6,-2 11,-38 2,1-1,0-1,30-8,-5-2,0 3,1 2,92 0,-34 9,168-4,-207-10,-51 7,-1 2,32-2,0 5,-7 1,-1-2,79-13,-93 10,-1 1,1 1,-1 2,1 2,58 9,-17-2,63-4,-93-6,-1 3,57 9,123 14,-182-20,-1-1,1-2,40-4,66 3,-73 11,-50-7,0-2,30 2,37-7,67 4,-91 10,-48-8,0-1,28 3,327-5,-178-3,-166 4,53 9,-52-6,51 2,-62-5,1 0,28 7,37 3,-40-9,57 11,-95-13,54 6,0-3,91-7,-37 1,773 2,-869-1,-1-1,33-8,33-2,-69 11,14 1,-1-1,0-2,30-7,114-15,15 0,-134 19,-1 1,1 3,59 6,88-5,-113-10,-49 5,59-1,593 8,-661 0,54 10,-53-6,50 3,1054-9,-1115 2,-1 1,34 8,-33-6,1 0,24 1,658-3,-343-5,-323 3,-3 1,1-1,-1-2,63-12,-55 7,0 2,1 2,-1 1,55 6,3-1,-42-2,-18 0,1-1,-1-2,67-13,-63 8,-1 3,1 1,0 1,47 6,10-1,639-3,-721-1,0-1,35-8,-34 5,1 2,24-2,100 7,57-4,-77-22,-72 14,-27 5,0 0,45-1,843 7,-894 0,-1 1,34 8,-33-6,1 0,25 1,141-7,72 4,-86 23,-107-14,-41-6,0-1,35 1,213-6,-251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39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5238 131,'-54'-20,"-6"7,37 7,0 1,0 1,-27-1,-368 5,187 1,200-3,-55-9,55 5,-54-1,-77-7,-13 1,155 12,0-1,-34-7,-33-4,-305 12,187 3,185-1,1 1,-35 8,33-6,0 0,-24 1,-66-5,58-1,0 2,-94 14,86-7,-1-2,0-4,-72-5,12 1,-655 2,757 1,0 1,-33 8,32-6,-1 0,-23 1,-20-5,34-1,-1 2,1 1,-54 11,42-6,-1-2,1-1,-1-3,-56-5,-5 1,-12 1,-128 5,183 12,45-11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4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1,'34'0,"21"-1,-1 3,89 13,49 12,-146-20,1-3,-1-1,88-5,-29-1,569 3,-644 1,57 12,-56-8,55 3,665-9,-720 3,55 9,-54-5,52 2,1641-7,-806-3,-908 2,-1-1,1 0,-1 0,1-1,-1-1,0 0,16-6,-67 2,20 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26:42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28,'882'0,"-862"-1,0-1,33-8,-32 6,1 0,23-1,675 3,-351 5,953-3,-1302 1,0 1,33 8,-32-6,1 0,23 1,104-7,65 4,-145 11,-50-9,0 0,29 1,-9-4,-8-1,-1 2,1 0,30 8,-30-5,-1-1,0-2,58-2,-57-2,0 2,0 2,50 8,-17-1,0-2,0-2,109-8,-46 1,-23 2,-82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05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56,'2615'0,"-2586"2,54 9,-53-6,50 2,1313-6,-640-3,-735 1,1-1,32-7,33-3,403 10,-234 4,-235-3,0-1,34-8,-32 6,-1 0,26-1,18 4,-19 1,0-2,52-9,-32 3,0 3,0 3,64 5,-4 0,2095-3,-2189 1,52 10,-52-6,51 3,1324-9,-1387 2,0 1,35 8,-34-6,1 0,24 1,658-3,-343-5,825 3,-1165 1,-1 1,33 7,33 4,650-11,-358-5,216 3,-573-1,0-1,31-7,34-3,-62 10,0 0,-1-2,0 0,37-13,-43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08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29,'52'-18,"0"11,1 3,101 6,-45 1,4577-3,-4657 2,53 9,-52-6,51 2,1378-6,-674-3,-756 4,53 9,-52-6,51 3,2066-7,-1014-3,-1104 0,53-9,-52 6,51-3,1423 9,-1485 0,-1 1,33 8,33 2,-37-11,-5-1,0 3,49 8,-32-3,1-3,-1-3,67-5,-10 1,-60 4,82 14,-135-15,75 6,156-6,-102-4,534 3,-648 1,0 1,34 8,-32-6,-1 0,26 1,152-6,-176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11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77,'80'-2,"87"4,-100 11,-49-9,0-1,27 3,459-5,-243-3,-236 3,0 2,28 5,42 5,-1-1,-69-7,52 2,-53-6,0 0,0 1,38 9,149 24,-145-24,-42-6,1-1,33 1,16-5,-21-2,0 3,88 14,-107-11,52 2,-56-5,-1 1,49 10,-36-6,0-1,0-2,0-1,51-6,6 1,641 3,-711 2,53 9,-52-6,51 3,683-9,-746 2,0 1,34 7,-32-4,-1-2,26 2,361-4,-195-2,-193 0,0-1,35-8,-34 5,1 2,24-2,100 7,57-4,-127-10,-52 8,1 0,31-1,-20 3,-1-2,1-1,37-12,29-4,-47 10,-33 7,0 0,34-2,-28 4,50-11,-29 4,2-2,25-3,28 0,-32 3,54-13,-1-1,-19 7,-46 6,0 4,92-4,269 13,-400-2,0-1,32-7,33-3,650 10,-358 4,-357-1,-1 1,33 7,33 4,121-15,84 4,-207 10,-52-7,55 4,383-10,-449 2,0 1,32 7,33 3,403-10,-234-4,-225 3,55 11,-54-7,53 3,35-10,86 4,-115 9,-51-5,60 1,791-8,-859 0,54-10,-53 5,50-1,-44 7,-6 1,0-2,-1-1,53-10,-41 5,0 2,1 2,-1 1,55 6,3-1,-54-3,-1-2,64-11,-47 0,-32 6,0 1,48-4,-51 6,-21-1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15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0 249,'41'-2,"53"-9,-54 5,58-1,-70 7,0-1,0-1,46-9,-31 4,0 2,0 2,1 2,44 5,12-2,1009-2,-1083 2,-1 1,0 1,45 12,-45-8,1-3,-1 0,48 3,-27-8,-14-1,0 1,1 2,57 10,-48-5,0-2,1-2,0-2,48-4,8 0,1726 3,-1796-1,53-11,-52 7,51-2,-45 7,-6 0,-1 0,1-2,52-10,139-39,-169 38,1-2,-2-2,81-39,-107 46,0 1,1 0,0 2,1 1,39-3,-59 8,60-10,-26 3,1 3,48-1,330 7,-402 0,0 1,34 8,-32-6,-1 0,26 0,295-3,-162-2,-159 2,0 1,32 7,33 4,-40-9,0 2,0 2,58 18,10 2,3 6,-79-22,63 13,-38-13,-35-6,1-1,51 2,-54-7,-1 1,1 1,39 9,-21-4,0-2,1-2,-1-2,50-5,7 2,-49 3,0 2,53 12,-71-12,-1 0,43-3,-46-1,0 1,0 1,42 8,-9 0,0-2,0-3,103-6,-43-1,-88 3,21-1,-1 3,78 12,-67-6,0-3,0-2,64-7,-4 1,789 3,-894 1,-1 1,33 8,33 2,584-10,-324-4,-316 3,55 11,-54-7,52 3,1263-8,-617-1,-706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16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2,'96'-2,"105"5,-135 9,-48-8,0-1,28 3,606-4,-317-5,-306 5,53 9,-52-6,50 2,-44-5,48 9,-49-6,56 3,-63-9,0 2,0 1,47 9,-33-4,1-2,0-2,0-2,47-5,9 2,-4 0,105 4,-133 11,-50-9,1-1,28 2,-22-4,-3-1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35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5285 1,'-28'0,"-1"1,1 1,-44 10,29-5,0-2,-1-2,0-2,-45-4,-10 0,-1455 3,1530 2,0 0,-32 8,-12 2,-252 37,258-38,42-7,0 0,-27 1,-47 7,69-7,0-1,-27 0,-541-5,574 2,0 1,-32 7,-32 4,-553-11,309-5,299 5,-55 9,54-5,-53 2,-52-11,-101 5,196 7,23-4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01:15:36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5151 54,'0'-1,"-1"-1,1 1,0 0,-1 0,0 0,1 0,-1 0,0 0,1 0,-1 0,0 1,0-1,0 0,0 0,0 1,0-1,0 0,0 1,0-1,0 1,0-1,0 1,0 0,0 0,0-1,-1 1,-1 0,-37-5,35 5,-35-2,-96-11,69 5,0 2,-120 8,64 0,3-4,-129 5,175 9,51-8,0 0,-30 0,-3-4,19-1,-1 2,1 1,-53 11,39-6,0-1,-1-3,-89-6,27 0,-971 3,1066 1,1 1,-33 7,-33 3,-650-10,358-4,-191 2,538-2,-54-9,53 6,-50-2,7 7,51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6738-FECA-71B9-B80B-45CDB9AA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8F6D-85DA-4841-6D16-6BAD30CF2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D423-E72F-77BE-8DBD-B274C750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F3B8-E9F5-57E7-BEE6-B691F1A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BDF7-2388-17E2-6223-1CB881BA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FE58-88E8-17DC-DB93-0396A29C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52B3E-550F-EE14-3E60-C1259A7E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79CC-5657-61EE-5D09-182B40A1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FBB4-1C21-E114-4DEA-A819EB21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238C-394B-C28C-7C03-D73EF16B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57A38-C7D3-F8F0-A0FA-02C917AB8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6704E-A210-F0FC-18F5-FB8D9BA6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E6CB-8E04-FD1B-8846-7EE2C396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FCCE-DF04-F236-096B-66B3F257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1C59-D5D8-BD9C-954D-58EA154B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1676-F7E6-8AAF-48D8-583BBC42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9A85-DC2A-B7CC-C375-749EAE7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6423-2654-7638-6230-C54EFE95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5663-237A-86FE-52C9-642C4AE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2004-F30F-AADD-3930-FDBB2E05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6A0C-6D4D-5EA1-2579-0CD3E4D7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3B39-14C1-F2F3-9983-1F4EDDA6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7079-9214-34E7-4C61-CE75DCCE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3218-242E-BAB7-F458-6D8682E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4E0EE-D010-8548-CEE3-7F6F303A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38C9-8830-3FAF-DC6C-C8C4D388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E0A6-7D7C-01F0-FAC2-62B4026B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BF82-3208-9324-D751-B22120EA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440E-CB5F-046D-283E-438060DF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B065A-87A6-5C14-33C9-D2B2A4C4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353C-6DAC-0AE1-A31D-7F3F008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1253-C1A3-CAD7-84DB-5188AC4D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1CD9-3A10-8F00-24F3-FC7F386C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A17-09BE-E05E-198C-AD7F541D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AA0C3-D710-585C-1AC5-F1AE791FB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B4F5F-9490-06FE-1257-1A4B0A75A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5C80B-FFBB-18DA-3DBE-5640175E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91558-4B2F-CC55-E917-1EF42B58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BEF66-1245-371F-5E2D-893F0A9A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80D-0738-CA71-B14D-D902702F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9F84B-7774-75D9-D417-8BB2C659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DF3E1-5E1B-4441-299E-27D7F2C9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0406-7052-93C1-5401-92E8A61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CBD8-161F-7EBE-A7DE-9621C71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227B-D307-AFD8-24AB-930FA41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68C9-79D1-3A6B-19FA-675F949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E709-2FBB-C63E-591D-456459C6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050-7256-5E72-6216-4986C817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4E6D-2690-D004-4F96-02FBA3883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DAE1-02B9-FDCC-512D-6B5E5932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D0FE-9DC9-D166-FEC4-74D53396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802F-2804-4BDA-84E1-1596A0F0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F79B-C99C-A50B-0AB4-797CFCA6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92811-198B-6EDF-4854-E3A83201F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6658-8598-A73A-8356-15C2BE8E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7DA2-7D73-E31F-2960-D003F96A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A5911-FB77-7376-D09B-1517BAD7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D42D-6910-D964-C3F0-B478EDCB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B1AAD-14A8-D2DA-D705-240EEC0E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F42EF-DCE7-877E-183E-40E3FC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E40A-D173-4812-B8B9-AB711BA9F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80A3-D20F-4BD2-8215-9246DBFF6F8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C282-1E17-FAA5-1E34-AC965C6B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0030-BFE3-F946-A438-D27F4CCAA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9FAC-D5A2-4D97-A572-C8F197CE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emf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emf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7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0.png"/><Relationship Id="rId3" Type="http://schemas.openxmlformats.org/officeDocument/2006/relationships/image" Target="../media/image25.emf"/><Relationship Id="rId7" Type="http://schemas.openxmlformats.org/officeDocument/2006/relationships/image" Target="../media/image27.png"/><Relationship Id="rId12" Type="http://schemas.openxmlformats.org/officeDocument/2006/relationships/customXml" Target="../ink/ink22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5BD-48E8-B777-3240-45906964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98" y="938197"/>
            <a:ext cx="1482571" cy="755883"/>
          </a:xfrm>
        </p:spPr>
        <p:txBody>
          <a:bodyPr>
            <a:normAutofit/>
          </a:bodyPr>
          <a:lstStyle/>
          <a:p>
            <a:r>
              <a:rPr lang="en-US" sz="3600" dirty="0"/>
              <a:t>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C23B6-6537-8F5B-0968-97F3A7576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10"/>
          <a:stretch/>
        </p:blipFill>
        <p:spPr>
          <a:xfrm>
            <a:off x="93770" y="1547905"/>
            <a:ext cx="5920228" cy="4568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7A561-A31D-1F56-7FB5-5CD81A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43"/>
          <a:stretch/>
        </p:blipFill>
        <p:spPr>
          <a:xfrm>
            <a:off x="6178004" y="1573290"/>
            <a:ext cx="5920228" cy="4543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0C51CC-C8CC-FC04-9605-111B7E716D66}"/>
                  </a:ext>
                </a:extLst>
              </p14:cNvPr>
              <p14:cNvContentPartPr/>
              <p14:nvPr/>
            </p14:nvContentPartPr>
            <p14:xfrm>
              <a:off x="505583" y="3229120"/>
              <a:ext cx="5514480" cy="2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0C51CC-C8CC-FC04-9605-111B7E716D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943" y="3121480"/>
                <a:ext cx="5622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493B3F-D266-A038-D68D-4B2C74F157E4}"/>
                  </a:ext>
                </a:extLst>
              </p14:cNvPr>
              <p14:cNvContentPartPr/>
              <p14:nvPr/>
            </p14:nvContentPartPr>
            <p14:xfrm>
              <a:off x="6604703" y="3221560"/>
              <a:ext cx="5503680" cy="73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493B3F-D266-A038-D68D-4B2C74F157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703" y="3113920"/>
                <a:ext cx="5611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9A263C-C83C-766C-944B-9EA553ECE9A6}"/>
                  </a:ext>
                </a:extLst>
              </p14:cNvPr>
              <p14:cNvContentPartPr/>
              <p14:nvPr/>
            </p14:nvContentPartPr>
            <p14:xfrm>
              <a:off x="532583" y="3557440"/>
              <a:ext cx="5481720" cy="2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9A263C-C83C-766C-944B-9EA553ECE9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583" y="3449800"/>
                <a:ext cx="5589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F7ADEF-8B6E-C4DF-328A-7DE074E4E315}"/>
                  </a:ext>
                </a:extLst>
              </p14:cNvPr>
              <p14:cNvContentPartPr/>
              <p14:nvPr/>
            </p14:nvContentPartPr>
            <p14:xfrm>
              <a:off x="532583" y="3709000"/>
              <a:ext cx="5512320" cy="46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F7ADEF-8B6E-C4DF-328A-7DE074E4E3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583" y="3601000"/>
                <a:ext cx="56199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A17DE2-B930-F792-573E-370D6E324377}"/>
                  </a:ext>
                </a:extLst>
              </p14:cNvPr>
              <p14:cNvContentPartPr/>
              <p14:nvPr/>
            </p14:nvContentPartPr>
            <p14:xfrm>
              <a:off x="6826823" y="3576520"/>
              <a:ext cx="5222520" cy="11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A17DE2-B930-F792-573E-370D6E3243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2823" y="3468880"/>
                <a:ext cx="53301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91B25A-6FE6-3618-1554-6127F388F828}"/>
                  </a:ext>
                </a:extLst>
              </p14:cNvPr>
              <p14:cNvContentPartPr/>
              <p14:nvPr/>
            </p14:nvContentPartPr>
            <p14:xfrm>
              <a:off x="6746543" y="3603520"/>
              <a:ext cx="5272920" cy="13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91B25A-6FE6-3618-1554-6127F388F8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2543" y="3495880"/>
                <a:ext cx="53805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32978-ABE7-CC4D-FC2B-78B2A0650232}"/>
                  </a:ext>
                </a:extLst>
              </p14:cNvPr>
              <p14:cNvContentPartPr/>
              <p14:nvPr/>
            </p14:nvContentPartPr>
            <p14:xfrm>
              <a:off x="7794503" y="3567880"/>
              <a:ext cx="1046520" cy="46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32978-ABE7-CC4D-FC2B-78B2A0650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0503" y="3459880"/>
                <a:ext cx="1154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61C9BE-5B53-2074-EE06-633441B0C69A}"/>
                  </a:ext>
                </a:extLst>
              </p14:cNvPr>
              <p14:cNvContentPartPr/>
              <p14:nvPr/>
            </p14:nvContentPartPr>
            <p14:xfrm>
              <a:off x="3486023" y="2423080"/>
              <a:ext cx="1902600" cy="77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61C9BE-5B53-2074-EE06-633441B0C6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2383" y="2315440"/>
                <a:ext cx="2010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641DB6-9B93-C3E4-867F-8C90B96CBB1D}"/>
                  </a:ext>
                </a:extLst>
              </p14:cNvPr>
              <p14:cNvContentPartPr/>
              <p14:nvPr/>
            </p14:nvContentPartPr>
            <p14:xfrm>
              <a:off x="3516263" y="2262160"/>
              <a:ext cx="1854720" cy="2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641DB6-9B93-C3E4-867F-8C90B96CBB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2263" y="2154160"/>
                <a:ext cx="19623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649906-A2D2-D167-A1CB-691CA8164F95}"/>
                  </a:ext>
                </a:extLst>
              </p14:cNvPr>
              <p14:cNvContentPartPr/>
              <p14:nvPr/>
            </p14:nvContentPartPr>
            <p14:xfrm>
              <a:off x="3497543" y="2094760"/>
              <a:ext cx="1917000" cy="71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649906-A2D2-D167-A1CB-691CA8164F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3903" y="1986760"/>
                <a:ext cx="20246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F14F10-9A53-4FA0-309B-6A54CD890034}"/>
                  </a:ext>
                </a:extLst>
              </p14:cNvPr>
              <p14:cNvContentPartPr/>
              <p14:nvPr/>
            </p14:nvContentPartPr>
            <p14:xfrm>
              <a:off x="9613943" y="2120680"/>
              <a:ext cx="1908360" cy="4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F14F10-9A53-4FA0-309B-6A54CD8900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60303" y="2013040"/>
                <a:ext cx="2016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9D07F95-292B-8FB5-FAE0-A41488D63BD1}"/>
                  </a:ext>
                </a:extLst>
              </p14:cNvPr>
              <p14:cNvContentPartPr/>
              <p14:nvPr/>
            </p14:nvContentPartPr>
            <p14:xfrm>
              <a:off x="9631943" y="2252080"/>
              <a:ext cx="1810440" cy="2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9D07F95-292B-8FB5-FAE0-A41488D63B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77943" y="2144440"/>
                <a:ext cx="19180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A45671-43F2-9B94-B38B-0EE43F79F7AD}"/>
                  </a:ext>
                </a:extLst>
              </p14:cNvPr>
              <p14:cNvContentPartPr/>
              <p14:nvPr/>
            </p14:nvContentPartPr>
            <p14:xfrm>
              <a:off x="9552023" y="2413000"/>
              <a:ext cx="1855080" cy="39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A45671-43F2-9B94-B38B-0EE43F79F7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98023" y="2305360"/>
                <a:ext cx="1962720" cy="254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151D26-86D0-A7E8-364D-1DED57E62F53}"/>
              </a:ext>
            </a:extLst>
          </p:cNvPr>
          <p:cNvSpPr txBox="1"/>
          <p:nvPr/>
        </p:nvSpPr>
        <p:spPr>
          <a:xfrm>
            <a:off x="4336118" y="24797"/>
            <a:ext cx="3355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bid / price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2C4B666-5176-FB2E-528B-636AE95885D1}"/>
              </a:ext>
            </a:extLst>
          </p:cNvPr>
          <p:cNvSpPr txBox="1">
            <a:spLocks/>
          </p:cNvSpPr>
          <p:nvPr/>
        </p:nvSpPr>
        <p:spPr>
          <a:xfrm>
            <a:off x="7886449" y="954989"/>
            <a:ext cx="3103267" cy="75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Twitter </a:t>
            </a:r>
            <a:r>
              <a:rPr lang="en-US" sz="3600" dirty="0" err="1"/>
              <a:t>roBERTa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27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D270-42A0-BB9F-254F-390356FE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942" y="1076702"/>
            <a:ext cx="3766457" cy="1325563"/>
          </a:xfrm>
        </p:spPr>
        <p:txBody>
          <a:bodyPr>
            <a:noAutofit/>
          </a:bodyPr>
          <a:lstStyle/>
          <a:p>
            <a:r>
              <a:rPr lang="en-US" sz="3600" dirty="0"/>
              <a:t>Correlation: </a:t>
            </a:r>
            <a:br>
              <a:rPr lang="en-US" sz="3600" dirty="0"/>
            </a:br>
            <a:r>
              <a:rPr lang="en-US" sz="3600" dirty="0"/>
              <a:t>BERT sentiment</a:t>
            </a:r>
            <a:br>
              <a:rPr lang="en-US" sz="3600" dirty="0"/>
            </a:br>
            <a:r>
              <a:rPr lang="en-US" sz="3600" dirty="0"/>
              <a:t>and </a:t>
            </a:r>
            <a:br>
              <a:rPr lang="en-US" sz="3600" dirty="0"/>
            </a:br>
            <a:r>
              <a:rPr lang="en-US" sz="3600" dirty="0" err="1"/>
              <a:t>roBERTa</a:t>
            </a:r>
            <a:r>
              <a:rPr lang="en-US" sz="3600" dirty="0"/>
              <a:t> sentiment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85E5F-FDC4-3D3A-3F51-A21A5D292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81"/>
          <a:stretch/>
        </p:blipFill>
        <p:spPr>
          <a:xfrm>
            <a:off x="483150" y="3118272"/>
            <a:ext cx="3912354" cy="2178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684E3A-C5F5-F74B-5428-FF20A8998EBA}"/>
                  </a:ext>
                </a:extLst>
              </p14:cNvPr>
              <p14:cNvContentPartPr/>
              <p14:nvPr/>
            </p14:nvContentPartPr>
            <p14:xfrm>
              <a:off x="2439327" y="4855085"/>
              <a:ext cx="652320" cy="2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684E3A-C5F5-F74B-5428-FF20A8998E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327" y="4747085"/>
                <a:ext cx="759960" cy="2358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2B0BAE4-1B92-B2F7-A174-64586B9C3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22" y="3546841"/>
            <a:ext cx="4791744" cy="7906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6BDFA6-8EA8-5553-9F3B-6753642119C9}"/>
              </a:ext>
            </a:extLst>
          </p:cNvPr>
          <p:cNvSpPr txBox="1">
            <a:spLocks/>
          </p:cNvSpPr>
          <p:nvPr/>
        </p:nvSpPr>
        <p:spPr>
          <a:xfrm>
            <a:off x="990600" y="1076702"/>
            <a:ext cx="3557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Correlation: </a:t>
            </a:r>
            <a:br>
              <a:rPr lang="en-US" sz="3600" dirty="0"/>
            </a:br>
            <a:r>
              <a:rPr lang="en-US" sz="3600" dirty="0"/>
              <a:t># of </a:t>
            </a:r>
            <a:r>
              <a:rPr lang="en-US" sz="3600" b="1" dirty="0"/>
              <a:t>bids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and </a:t>
            </a:r>
            <a:br>
              <a:rPr lang="en-US" sz="3600" dirty="0"/>
            </a:br>
            <a:r>
              <a:rPr lang="en-US" sz="3600" dirty="0"/>
              <a:t># of </a:t>
            </a:r>
            <a:r>
              <a:rPr lang="en-US" sz="3600" b="1" dirty="0"/>
              <a:t>bidders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0E4B59-428E-05B5-6F46-CD493EAF3532}"/>
                  </a:ext>
                </a:extLst>
              </p14:cNvPr>
              <p14:cNvContentPartPr/>
              <p14:nvPr/>
            </p14:nvContentPartPr>
            <p14:xfrm>
              <a:off x="8696865" y="4178498"/>
              <a:ext cx="649080" cy="4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0E4B59-428E-05B5-6F46-CD493EAF35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2865" y="4070498"/>
                <a:ext cx="75672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6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5F83-23DB-CC86-041D-10993171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36" y="110881"/>
            <a:ext cx="9814165" cy="788972"/>
          </a:xfrm>
        </p:spPr>
        <p:txBody>
          <a:bodyPr/>
          <a:lstStyle/>
          <a:p>
            <a:r>
              <a:rPr lang="en-US" dirty="0"/>
              <a:t>Does sentiment score explain # of bidders?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BE150-2B94-DBB0-2B49-57B7BD812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99"/>
          <a:stretch/>
        </p:blipFill>
        <p:spPr>
          <a:xfrm>
            <a:off x="0" y="2273299"/>
            <a:ext cx="6016119" cy="42773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A1C9E9-212F-A265-1892-BCCB63BCA6C4}"/>
              </a:ext>
            </a:extLst>
          </p:cNvPr>
          <p:cNvSpPr txBox="1">
            <a:spLocks/>
          </p:cNvSpPr>
          <p:nvPr/>
        </p:nvSpPr>
        <p:spPr>
          <a:xfrm>
            <a:off x="1975247" y="1351906"/>
            <a:ext cx="1482571" cy="75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BERT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760CE6-A52D-DC1C-93DB-D7A21F401BF3}"/>
              </a:ext>
            </a:extLst>
          </p:cNvPr>
          <p:cNvSpPr txBox="1">
            <a:spLocks/>
          </p:cNvSpPr>
          <p:nvPr/>
        </p:nvSpPr>
        <p:spPr>
          <a:xfrm>
            <a:off x="7549098" y="1368698"/>
            <a:ext cx="3103267" cy="75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Twitter </a:t>
            </a:r>
            <a:r>
              <a:rPr lang="en-US" sz="3600" dirty="0" err="1"/>
              <a:t>roBERTa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41DAE-EF09-DF87-CB3A-5D205BA8F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28"/>
          <a:stretch/>
        </p:blipFill>
        <p:spPr>
          <a:xfrm>
            <a:off x="6096001" y="2273299"/>
            <a:ext cx="5990376" cy="4219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B2C3ED-2E12-CBE3-E4F4-B848F5C1C949}"/>
                  </a:ext>
                </a:extLst>
              </p14:cNvPr>
              <p14:cNvContentPartPr/>
              <p14:nvPr/>
            </p14:nvContentPartPr>
            <p14:xfrm>
              <a:off x="3437985" y="2845418"/>
              <a:ext cx="1947240" cy="13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B2C3ED-2E12-CBE3-E4F4-B848F5C1C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345" y="2737418"/>
                <a:ext cx="20548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85CDDE-A704-658C-E687-8EE96275826A}"/>
                  </a:ext>
                </a:extLst>
              </p14:cNvPr>
              <p14:cNvContentPartPr/>
              <p14:nvPr/>
            </p14:nvContentPartPr>
            <p14:xfrm>
              <a:off x="9479505" y="2815178"/>
              <a:ext cx="1930320" cy="21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85CDDE-A704-658C-E687-8EE9627582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5505" y="2707538"/>
                <a:ext cx="203796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2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DF09-0BD3-0E82-28D6-C0DC52D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765" y="102575"/>
            <a:ext cx="7572469" cy="766558"/>
          </a:xfrm>
        </p:spPr>
        <p:txBody>
          <a:bodyPr/>
          <a:lstStyle/>
          <a:p>
            <a:r>
              <a:rPr lang="en-US" dirty="0"/>
              <a:t>Can we predict sentiment score?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3808-A2BD-987D-D115-C4689EA7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56"/>
          <a:stretch/>
        </p:blipFill>
        <p:spPr>
          <a:xfrm>
            <a:off x="65214" y="2134543"/>
            <a:ext cx="5897048" cy="4381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1DBD54-7D96-2B6A-8874-9625D6B241B8}"/>
              </a:ext>
            </a:extLst>
          </p:cNvPr>
          <p:cNvSpPr txBox="1">
            <a:spLocks/>
          </p:cNvSpPr>
          <p:nvPr/>
        </p:nvSpPr>
        <p:spPr>
          <a:xfrm>
            <a:off x="1993908" y="1230608"/>
            <a:ext cx="1482571" cy="75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BERT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F44A4E-DBBC-353C-1565-C6354263829B}"/>
              </a:ext>
            </a:extLst>
          </p:cNvPr>
          <p:cNvSpPr txBox="1">
            <a:spLocks/>
          </p:cNvSpPr>
          <p:nvPr/>
        </p:nvSpPr>
        <p:spPr>
          <a:xfrm>
            <a:off x="7567759" y="1247400"/>
            <a:ext cx="3103267" cy="75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Twitter </a:t>
            </a:r>
            <a:r>
              <a:rPr lang="en-US" sz="3600" dirty="0" err="1"/>
              <a:t>roBERTa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FFA22-5473-8F23-9CF4-0AB63CBC6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56"/>
          <a:stretch/>
        </p:blipFill>
        <p:spPr>
          <a:xfrm>
            <a:off x="6095999" y="2134543"/>
            <a:ext cx="5897049" cy="438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81C876-338F-6BE9-B7DC-38CF361C67F6}"/>
                  </a:ext>
                </a:extLst>
              </p14:cNvPr>
              <p14:cNvContentPartPr/>
              <p14:nvPr/>
            </p14:nvContentPartPr>
            <p14:xfrm>
              <a:off x="3470745" y="2687018"/>
              <a:ext cx="1914120" cy="9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81C876-338F-6BE9-B7DC-38CF361C6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6745" y="2579018"/>
                <a:ext cx="20217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2830FC-816E-756F-018A-F5860B695E36}"/>
                  </a:ext>
                </a:extLst>
              </p14:cNvPr>
              <p14:cNvContentPartPr/>
              <p14:nvPr/>
            </p14:nvContentPartPr>
            <p14:xfrm>
              <a:off x="3480105" y="2783138"/>
              <a:ext cx="1870560" cy="72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2830FC-816E-756F-018A-F5860B695E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6105" y="2675498"/>
                <a:ext cx="1978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35432B-1865-6619-D900-1B329663D56D}"/>
                  </a:ext>
                </a:extLst>
              </p14:cNvPr>
              <p14:cNvContentPartPr/>
              <p14:nvPr/>
            </p14:nvContentPartPr>
            <p14:xfrm>
              <a:off x="3460305" y="2630498"/>
              <a:ext cx="188604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35432B-1865-6619-D900-1B329663D5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6665" y="2522498"/>
                <a:ext cx="1993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95E58E-623A-22C9-A528-750E86287191}"/>
                  </a:ext>
                </a:extLst>
              </p14:cNvPr>
              <p14:cNvContentPartPr/>
              <p14:nvPr/>
            </p14:nvContentPartPr>
            <p14:xfrm>
              <a:off x="9488865" y="2677298"/>
              <a:ext cx="1977120" cy="38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95E58E-623A-22C9-A528-750E862871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5225" y="2569298"/>
                <a:ext cx="20847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59EB53-11F6-DA05-93E5-F34AF0373191}"/>
                  </a:ext>
                </a:extLst>
              </p14:cNvPr>
              <p14:cNvContentPartPr/>
              <p14:nvPr/>
            </p14:nvContentPartPr>
            <p14:xfrm>
              <a:off x="9507585" y="2835338"/>
              <a:ext cx="1921320" cy="4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59EB53-11F6-DA05-93E5-F34AF0373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53945" y="2727338"/>
                <a:ext cx="202896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7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BERT</vt:lpstr>
      <vt:lpstr>Correlation:  BERT sentiment and  roBERTa sentiment</vt:lpstr>
      <vt:lpstr>Does sentiment score explain # of bidders?</vt:lpstr>
      <vt:lpstr>Can we predict sentiment score?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Peng, Francis</dc:creator>
  <cp:lastModifiedBy>Peng, Francis</cp:lastModifiedBy>
  <cp:revision>2</cp:revision>
  <dcterms:created xsi:type="dcterms:W3CDTF">2023-02-17T00:48:46Z</dcterms:created>
  <dcterms:modified xsi:type="dcterms:W3CDTF">2023-02-17T01:44:40Z</dcterms:modified>
</cp:coreProperties>
</file>