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6327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8132-6221-A4A2-8A58-909E55975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C69B-9077-FF6B-0CC2-40EC04A53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56C5-0957-064F-EDAC-4D6C4A91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181D-3513-BAE1-0B41-5C2CD223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6B8F-BF22-1B48-D71C-EEDBBD62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256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85F-CDD3-8C8F-A553-D19A0DDA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EB301-E629-19D1-AA40-B72BEFDCA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9084-6BEF-9DB0-2A73-1CC2944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2C28-732C-B48A-1014-2697B69F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76B7-A639-EA0B-BFB8-0EE243FD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194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2CDB5-EA80-7075-A85B-24328567B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5686-6209-90AB-6949-D196964B0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662C-3701-674B-BC85-2C9216D2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E700-DA4F-6C54-EC36-E6121FB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AFC5-FB49-6394-104B-8BC37D01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14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3F29-132E-544F-7D07-754D0835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9E36-E225-0E3A-2C6E-C36B6E64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5BE8-F6FD-F416-0A5F-7C97E9F3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9207-1E8E-9BBD-CC7F-43C709EB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83E2-E3B0-7BAF-2A54-ACFB9B2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948B-16C6-1DDF-D76E-D3E9B673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BB88-96F3-D1AC-CF42-193C3BFA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620-0E67-0EFD-0A36-DEDD6168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1715-15B5-DAA5-0802-8072E037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1A35-CAD6-335E-3852-88DBE7CE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24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1A3B-70D3-3558-558C-635A0154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7A45-2530-16EE-1DB6-E7971669D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674CD-9CDA-EDBC-CD6B-2FB23D58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8701-D59F-BBFB-3794-F3254A68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D558C-6543-44AE-7BBA-E99AFC2E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0F3C-9D30-733D-6307-C2CA28B9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94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6040-13A1-5672-B7A1-F9ADDB98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D30A2-21AB-FED6-A8E1-43C1D3E8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91189-C74D-A1D8-0D69-5D37167F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A7985-1454-F64A-853D-D692D71D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9E081-45E5-1A04-8547-49C8A9F3B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45926-0854-2D46-6C33-8628638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971AA-9EF0-DDD8-5B05-056290B3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F896C-F57F-6204-2C78-CC833E9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62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221E-4459-BAE7-2996-99621F55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02488-EB28-F1FC-3F31-9DFF864B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C25C3-1B81-32F8-620D-44000C95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CFFAC-CF5B-2008-22D7-229D10B9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36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77D60-CFF0-10F0-FAFE-AD396220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8E6B9-A4D2-D059-7CD1-E60F3083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A4481-0894-87D9-EAAB-F272F10D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493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213C-72A2-4DDF-AA6D-E6C8D7F5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491E-3BAB-00AE-62B1-49D755EC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D902E-2641-FAD9-094D-9149884D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1B617-2B31-588C-FDF4-417D616F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56918-EC2B-50C2-CF52-D32EABDE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F226-1CB8-502F-93AB-89A0F1C3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41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40A7-7ADF-FA1E-092A-06ACFA2C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15E39-59FA-B091-4281-F5EA913CF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6025-3300-A101-9577-C54A252F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3C4B-FC33-3713-9FCB-9B06CE5B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147D-E248-3CD6-7340-E30C8449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CBAC-7A93-B5EB-21A8-582B2FCC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819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5BA40-21D8-12F8-C964-441CF7FB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4661-F6BD-E296-7A02-A5617EE1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9DD3-A297-AA7B-C906-C143B3324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A909-DCD7-D440-9C87-2CC57BE540A7}" type="datetimeFigureOut">
              <a:rPr lang="en-CN" smtClean="0"/>
              <a:t>2023/1/19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E3D6-7462-245A-6ED3-32073AF95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00CFB-2BD7-D4E6-DAC9-85F51A378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3280-E498-824C-9887-6E1BF5F26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16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F3F-7D06-3740-A268-B2DA2A779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Brainstorm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immaturity thinking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0417B-7CBC-BC22-1284-1102E8F1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Fangji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365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F7F-E670-18DA-3838-DC7E1BF8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05475" cy="1305439"/>
          </a:xfrm>
        </p:spPr>
        <p:txBody>
          <a:bodyPr/>
          <a:lstStyle/>
          <a:p>
            <a:r>
              <a:rPr lang="en-US" dirty="0"/>
              <a:t>Coastal Submarine topography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E470-770C-B0A1-CC3E-B2F65ED0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475" cy="181343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knowledge: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topography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get prior knowledge about the answer of where is possibly safe or not.</a:t>
            </a:r>
          </a:p>
          <a:p>
            <a:r>
              <a:rPr lang="en-US" altLang="zh-CN" dirty="0"/>
              <a:t>For example, I think it is more reasonable occur a rip current at the yellow arrow(not proved)</a:t>
            </a:r>
          </a:p>
          <a:p>
            <a:r>
              <a:rPr lang="en-US" altLang="zh-CN" dirty="0"/>
              <a:t>Based on this, there could be a 	</a:t>
            </a:r>
          </a:p>
          <a:p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1030" name="Picture 6" descr="Swath Bathymetry | U.S. Geological Survey">
            <a:extLst>
              <a:ext uri="{FF2B5EF4-FFF2-40B4-BE49-F238E27FC236}">
                <a16:creationId xmlns:a16="http://schemas.microsoft.com/office/drawing/2014/main" id="{F88FB0B4-1291-B1D1-9CA8-95651551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0"/>
            <a:ext cx="5648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DDED1-A64C-1952-1AE9-DE00D94C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3794125"/>
            <a:ext cx="3937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7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EF67-90CA-D436-F4DE-57038F3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the pattern sequence to the rip current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D380-E6F5-1E72-43FF-C4A9BF13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2202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1E1D-464B-F878-B635-B078D482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network:</a:t>
            </a:r>
            <a:r>
              <a:rPr lang="zh-CN" altLang="en-US" dirty="0"/>
              <a:t> </a:t>
            </a:r>
            <a:r>
              <a:rPr lang="en-US" dirty="0"/>
              <a:t>T</a:t>
            </a:r>
            <a:r>
              <a:rPr lang="en-CN" dirty="0"/>
              <a:t>ake actions based on the </a:t>
            </a:r>
            <a:r>
              <a:rPr lang="en-US" altLang="zh-CN" dirty="0"/>
              <a:t>statistical</a:t>
            </a:r>
            <a:r>
              <a:rPr lang="en-CN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6811-D4FF-147B-ECED-65B9F035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to extract meaningful</a:t>
            </a:r>
            <a:r>
              <a:rPr lang="en-CN" dirty="0"/>
              <a:t> wave patterns, image</a:t>
            </a:r>
            <a:r>
              <a:rPr lang="zh-CN" altLang="en-US" dirty="0"/>
              <a:t> </a:t>
            </a:r>
            <a:r>
              <a:rPr lang="en-US" altLang="zh-CN" dirty="0"/>
              <a:t>grayscale,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/>
              <a:t>temperature,</a:t>
            </a:r>
            <a:r>
              <a:rPr lang="zh-CN" altLang="en-US" dirty="0"/>
              <a:t> </a:t>
            </a:r>
            <a:r>
              <a:rPr lang="en-US" altLang="zh-CN" dirty="0"/>
              <a:t>wind,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grid</a:t>
            </a:r>
            <a:r>
              <a:rPr lang="zh-CN" altLang="en-US" dirty="0"/>
              <a:t> </a:t>
            </a:r>
            <a:r>
              <a:rPr lang="en-US" altLang="zh-CN" dirty="0"/>
              <a:t>till</a:t>
            </a:r>
            <a:r>
              <a:rPr lang="zh-CN" altLang="en-US" dirty="0"/>
              <a:t> </a:t>
            </a:r>
            <a:r>
              <a:rPr lang="en-US" altLang="zh-CN" dirty="0"/>
              <a:t>the event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rip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happened.</a:t>
            </a:r>
          </a:p>
          <a:p>
            <a:endParaRPr lang="en-US" altLang="zh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E6AC9-2BFC-CF26-D368-2B2C0F22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31" y="3861994"/>
            <a:ext cx="2315374" cy="1698364"/>
          </a:xfrm>
          <a:prstGeom prst="rect">
            <a:avLst/>
          </a:prstGeom>
        </p:spPr>
      </p:pic>
      <p:pic>
        <p:nvPicPr>
          <p:cNvPr id="3074" name="Picture 2" descr="How to Escape Rip Currents | NOAA SciJinks – All About Weather">
            <a:extLst>
              <a:ext uri="{FF2B5EF4-FFF2-40B4-BE49-F238E27FC236}">
                <a16:creationId xmlns:a16="http://schemas.microsoft.com/office/drawing/2014/main" id="{7F2AC6E5-5BE3-ABC5-6A04-85D1812D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05" y="3861994"/>
            <a:ext cx="3288895" cy="16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8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563-3D06-1D22-884F-343BFBD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elayed reward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2F8B-419F-F83E-41E4-6D05534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6370138-2B7B-A4AD-43B7-E862DD03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3319022"/>
            <a:ext cx="5695950" cy="35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5F2C-3683-C329-B021-88FE941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YOLO for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7E6F-F9B5-2996-971B-2BCF7EE3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53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15618</TotalTime>
  <Words>124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Brainstorm and immaturity thinking</vt:lpstr>
      <vt:lpstr>Coastal Submarine topography</vt:lpstr>
      <vt:lpstr>Got the pattern sequence to the rip current</vt:lpstr>
      <vt:lpstr>Policy network: Take actions based on the statistical history</vt:lpstr>
      <vt:lpstr>Delayed reward</vt:lpstr>
      <vt:lpstr>YOLO for object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francis</dc:creator>
  <cp:lastModifiedBy>chen francis</cp:lastModifiedBy>
  <cp:revision>2</cp:revision>
  <dcterms:created xsi:type="dcterms:W3CDTF">2023-01-12T17:14:01Z</dcterms:created>
  <dcterms:modified xsi:type="dcterms:W3CDTF">2023-01-24T22:32:47Z</dcterms:modified>
</cp:coreProperties>
</file>