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60" r:id="rId3"/>
    <p:sldId id="267" r:id="rId4"/>
    <p:sldId id="261" r:id="rId5"/>
    <p:sldId id="262" r:id="rId6"/>
    <p:sldId id="257" r:id="rId7"/>
    <p:sldId id="264" r:id="rId8"/>
    <p:sldId id="258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967C4-5406-4A00-8BB8-A84E35055F51}" v="39" dt="2023-03-18T00:07:36.920"/>
    <p1510:client id="{2E9D521C-E3FC-44C7-AA4C-F50AE9BC156B}" v="421" vWet="421" dt="2023-03-18T01:35:16.426"/>
    <p1510:client id="{3235197B-8AB3-4D33-A688-E0069548D6E2}" v="5" dt="2023-03-17T21:56:15.704"/>
    <p1510:client id="{4EEDC111-26B3-4717-A6B7-07EE71DADDB2}" v="26" dt="2023-03-17T18:34:30.920"/>
    <p1510:client id="{7BF6DB8F-C2CD-4FFC-B060-0F221B1CFA41}" v="4" dt="2023-03-17T18:27:07.711"/>
    <p1510:client id="{87D6946D-5415-41EA-BCB6-35E81E00ECF6}" v="544" dt="2023-03-18T01:35:16.288"/>
    <p1510:client id="{8BF07818-3325-491C-9230-D5AEC9761EB5}" v="19" dt="2023-03-17T23:59:06.980"/>
    <p1510:client id="{9FDAD508-A587-41FA-A2C8-A3DC50BC8539}" v="22" dt="2023-03-18T00:13:41.563"/>
    <p1510:client id="{BB744218-1EC3-498B-BFFF-2076E6645689}" v="37" dt="2023-03-18T00:18:50.031"/>
    <p1510:client id="{C21EC234-E5A8-4E45-BA77-4FB65359DE6E}" v="1" dt="2023-03-18T00:07:05.117"/>
    <p1510:client id="{E649E5B1-7D42-4E2E-BA49-34F53F20C539}" v="6" dt="2023-03-18T00:14:46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gji Chen" userId="S::200520598@student.georgianc.on.ca::565f252d-3435-42e7-ac6a-9e0593d01f47" providerId="AD" clId="Web-{E649E5B1-7D42-4E2E-BA49-34F53F20C539}"/>
    <pc:docChg chg="modSld">
      <pc:chgData name="Fangji Chen" userId="S::200520598@student.georgianc.on.ca::565f252d-3435-42e7-ac6a-9e0593d01f47" providerId="AD" clId="Web-{E649E5B1-7D42-4E2E-BA49-34F53F20C539}" dt="2023-03-18T00:14:46.001" v="4" actId="1076"/>
      <pc:docMkLst>
        <pc:docMk/>
      </pc:docMkLst>
      <pc:sldChg chg="addSp delSp modSp">
        <pc:chgData name="Fangji Chen" userId="S::200520598@student.georgianc.on.ca::565f252d-3435-42e7-ac6a-9e0593d01f47" providerId="AD" clId="Web-{E649E5B1-7D42-4E2E-BA49-34F53F20C539}" dt="2023-03-18T00:14:46.001" v="4" actId="1076"/>
        <pc:sldMkLst>
          <pc:docMk/>
          <pc:sldMk cId="143758982" sldId="259"/>
        </pc:sldMkLst>
        <pc:spChg chg="add del mod">
          <ac:chgData name="Fangji Chen" userId="S::200520598@student.georgianc.on.ca::565f252d-3435-42e7-ac6a-9e0593d01f47" providerId="AD" clId="Web-{E649E5B1-7D42-4E2E-BA49-34F53F20C539}" dt="2023-03-18T00:14:29.876" v="1"/>
          <ac:spMkLst>
            <pc:docMk/>
            <pc:sldMk cId="143758982" sldId="259"/>
            <ac:spMk id="5" creationId="{A1B567AF-13AF-F428-BA9F-867D6304AA21}"/>
          </ac:spMkLst>
        </pc:spChg>
        <pc:picChg chg="del">
          <ac:chgData name="Fangji Chen" userId="S::200520598@student.georgianc.on.ca::565f252d-3435-42e7-ac6a-9e0593d01f47" providerId="AD" clId="Web-{E649E5B1-7D42-4E2E-BA49-34F53F20C539}" dt="2023-03-18T00:14:29.376" v="0"/>
          <ac:picMkLst>
            <pc:docMk/>
            <pc:sldMk cId="143758982" sldId="259"/>
            <ac:picMk id="3" creationId="{7CBD47E8-E8E7-8AA9-71F9-CC668FA5CC10}"/>
          </ac:picMkLst>
        </pc:picChg>
        <pc:picChg chg="add mod ord">
          <ac:chgData name="Fangji Chen" userId="S::200520598@student.georgianc.on.ca::565f252d-3435-42e7-ac6a-9e0593d01f47" providerId="AD" clId="Web-{E649E5B1-7D42-4E2E-BA49-34F53F20C539}" dt="2023-03-18T00:14:46.001" v="4" actId="1076"/>
          <ac:picMkLst>
            <pc:docMk/>
            <pc:sldMk cId="143758982" sldId="259"/>
            <ac:picMk id="6" creationId="{E9DC71DA-BA89-C213-E191-FE72DAEEE7C0}"/>
          </ac:picMkLst>
        </pc:picChg>
      </pc:sldChg>
    </pc:docChg>
  </pc:docChgLst>
  <pc:docChgLst>
    <pc:chgData name="Cheuk Ying Iu" userId="S::200514612@student.georgianc.on.ca::7b125c5a-ec53-443b-affa-72d18b7e298b" providerId="AD" clId="Web-{2E9D521C-E3FC-44C7-AA4C-F50AE9BC156B}"/>
    <pc:docChg chg="addSld delSld modSld sldOrd addMainMaster delMainMaster">
      <pc:chgData name="Cheuk Ying Iu" userId="S::200514612@student.georgianc.on.ca::7b125c5a-ec53-443b-affa-72d18b7e298b" providerId="AD" clId="Web-{2E9D521C-E3FC-44C7-AA4C-F50AE9BC156B}" dt="2023-03-18T01:35:16.113" v="359" actId="20577"/>
      <pc:docMkLst>
        <pc:docMk/>
      </pc:docMkLst>
      <pc:sldChg chg="modSp mod modClrScheme chgLayout">
        <pc:chgData name="Cheuk Ying Iu" userId="S::200514612@student.georgianc.on.ca::7b125c5a-ec53-443b-affa-72d18b7e298b" providerId="AD" clId="Web-{2E9D521C-E3FC-44C7-AA4C-F50AE9BC156B}" dt="2023-03-18T00:20:58.359" v="3" actId="14100"/>
        <pc:sldMkLst>
          <pc:docMk/>
          <pc:sldMk cId="2527771838" sldId="256"/>
        </pc:sldMkLst>
        <pc:spChg chg="mod ord">
          <ac:chgData name="Cheuk Ying Iu" userId="S::200514612@student.georgianc.on.ca::7b125c5a-ec53-443b-affa-72d18b7e298b" providerId="AD" clId="Web-{2E9D521C-E3FC-44C7-AA4C-F50AE9BC156B}" dt="2023-03-18T00:20:39.702" v="1"/>
          <ac:spMkLst>
            <pc:docMk/>
            <pc:sldMk cId="2527771838" sldId="256"/>
            <ac:spMk id="2" creationId="{2CE4FEF0-455F-E843-8C16-D050E0CD9320}"/>
          </ac:spMkLst>
        </pc:spChg>
        <pc:spChg chg="mod ord">
          <ac:chgData name="Cheuk Ying Iu" userId="S::200514612@student.georgianc.on.ca::7b125c5a-ec53-443b-affa-72d18b7e298b" providerId="AD" clId="Web-{2E9D521C-E3FC-44C7-AA4C-F50AE9BC156B}" dt="2023-03-18T00:20:58.359" v="3" actId="14100"/>
          <ac:spMkLst>
            <pc:docMk/>
            <pc:sldMk cId="2527771838" sldId="256"/>
            <ac:spMk id="3" creationId="{9977BC76-1D22-2040-5893-8F04057E909A}"/>
          </ac:spMkLst>
        </pc:spChg>
      </pc:sldChg>
      <pc:sldChg chg="addSp delSp modSp mod setBg modClrScheme chgLayout">
        <pc:chgData name="Cheuk Ying Iu" userId="S::200514612@student.georgianc.on.ca::7b125c5a-ec53-443b-affa-72d18b7e298b" providerId="AD" clId="Web-{2E9D521C-E3FC-44C7-AA4C-F50AE9BC156B}" dt="2023-03-18T01:31:25.887" v="356" actId="1076"/>
        <pc:sldMkLst>
          <pc:docMk/>
          <pc:sldMk cId="2264761701" sldId="257"/>
        </pc:sldMkLst>
        <pc:spChg chg="mod ord">
          <ac:chgData name="Cheuk Ying Iu" userId="S::200514612@student.georgianc.on.ca::7b125c5a-ec53-443b-affa-72d18b7e298b" providerId="AD" clId="Web-{2E9D521C-E3FC-44C7-AA4C-F50AE9BC156B}" dt="2023-03-18T01:31:25.887" v="356" actId="1076"/>
          <ac:spMkLst>
            <pc:docMk/>
            <pc:sldMk cId="2264761701" sldId="257"/>
            <ac:spMk id="2" creationId="{0489978C-1D18-F999-EB4E-A1C5F1D587F7}"/>
          </ac:spMkLst>
        </pc:spChg>
        <pc:spChg chg="add mod">
          <ac:chgData name="Cheuk Ying Iu" userId="S::200514612@student.georgianc.on.ca::7b125c5a-ec53-443b-affa-72d18b7e298b" providerId="AD" clId="Web-{2E9D521C-E3FC-44C7-AA4C-F50AE9BC156B}" dt="2023-03-18T00:27:07.617" v="104"/>
          <ac:spMkLst>
            <pc:docMk/>
            <pc:sldMk cId="2264761701" sldId="257"/>
            <ac:spMk id="7" creationId="{E18977C2-1375-B98A-07B4-9452553FC785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7:07.617" v="104"/>
          <ac:spMkLst>
            <pc:docMk/>
            <pc:sldMk cId="2264761701" sldId="257"/>
            <ac:spMk id="14" creationId="{44CC594A-A820-450F-B363-C19201FCFEC6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7:07.617" v="104"/>
          <ac:spMkLst>
            <pc:docMk/>
            <pc:sldMk cId="2264761701" sldId="257"/>
            <ac:spMk id="16" creationId="{59FAB3DA-E9ED-4574-ABCC-378BC0FF1BBC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7:07.617" v="104"/>
          <ac:spMkLst>
            <pc:docMk/>
            <pc:sldMk cId="2264761701" sldId="257"/>
            <ac:spMk id="18" creationId="{53B8D6B0-55D6-48DC-86D8-FD95D5F118AB}"/>
          </ac:spMkLst>
        </pc:spChg>
        <pc:picChg chg="del mod ord">
          <ac:chgData name="Cheuk Ying Iu" userId="S::200514612@student.georgianc.on.ca::7b125c5a-ec53-443b-affa-72d18b7e298b" providerId="AD" clId="Web-{2E9D521C-E3FC-44C7-AA4C-F50AE9BC156B}" dt="2023-03-18T00:22:36.642" v="19"/>
          <ac:picMkLst>
            <pc:docMk/>
            <pc:sldMk cId="2264761701" sldId="257"/>
            <ac:picMk id="4" creationId="{CFCEFDBE-4DFC-FC7D-AACB-9C496609E868}"/>
          </ac:picMkLst>
        </pc:picChg>
        <pc:picChg chg="add del">
          <ac:chgData name="Cheuk Ying Iu" userId="S::200514612@student.georgianc.on.ca::7b125c5a-ec53-443b-affa-72d18b7e298b" providerId="AD" clId="Web-{2E9D521C-E3FC-44C7-AA4C-F50AE9BC156B}" dt="2023-03-18T00:22:34.814" v="18"/>
          <ac:picMkLst>
            <pc:docMk/>
            <pc:sldMk cId="2264761701" sldId="257"/>
            <ac:picMk id="5" creationId="{ADF014E8-59B3-2783-7354-EE2B2029384B}"/>
          </ac:picMkLst>
        </pc:picChg>
        <pc:picChg chg="add mod">
          <ac:chgData name="Cheuk Ying Iu" userId="S::200514612@student.georgianc.on.ca::7b125c5a-ec53-443b-affa-72d18b7e298b" providerId="AD" clId="Web-{2E9D521C-E3FC-44C7-AA4C-F50AE9BC156B}" dt="2023-03-18T00:27:13.195" v="106" actId="14100"/>
          <ac:picMkLst>
            <pc:docMk/>
            <pc:sldMk cId="2264761701" sldId="257"/>
            <ac:picMk id="9" creationId="{B908399F-A0A9-EB71-3200-47316CB39685}"/>
          </ac:picMkLst>
        </pc:picChg>
      </pc:sldChg>
      <pc:sldChg chg="addSp delSp modSp mod setBg modClrScheme chgLayout">
        <pc:chgData name="Cheuk Ying Iu" userId="S::200514612@student.georgianc.on.ca::7b125c5a-ec53-443b-affa-72d18b7e298b" providerId="AD" clId="Web-{2E9D521C-E3FC-44C7-AA4C-F50AE9BC156B}" dt="2023-03-18T00:57:45.173" v="338"/>
        <pc:sldMkLst>
          <pc:docMk/>
          <pc:sldMk cId="833923937" sldId="258"/>
        </pc:sldMkLst>
        <pc:spChg chg="mod ord">
          <ac:chgData name="Cheuk Ying Iu" userId="S::200514612@student.georgianc.on.ca::7b125c5a-ec53-443b-affa-72d18b7e298b" providerId="AD" clId="Web-{2E9D521C-E3FC-44C7-AA4C-F50AE9BC156B}" dt="2023-03-18T00:45:56.532" v="183" actId="20577"/>
          <ac:spMkLst>
            <pc:docMk/>
            <pc:sldMk cId="833923937" sldId="258"/>
            <ac:spMk id="2" creationId="{5B596DC7-ED44-3CF8-3B36-27B80714EB29}"/>
          </ac:spMkLst>
        </pc:spChg>
        <pc:spChg chg="add del">
          <ac:chgData name="Cheuk Ying Iu" userId="S::200514612@student.georgianc.on.ca::7b125c5a-ec53-443b-affa-72d18b7e298b" providerId="AD" clId="Web-{2E9D521C-E3FC-44C7-AA4C-F50AE9BC156B}" dt="2023-03-18T00:57:45.173" v="338"/>
          <ac:spMkLst>
            <pc:docMk/>
            <pc:sldMk cId="833923937" sldId="258"/>
            <ac:spMk id="8" creationId="{AF4B83C5-45C6-9BDB-284A-3639A81953A4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7:41.055" v="110"/>
          <ac:spMkLst>
            <pc:docMk/>
            <pc:sldMk cId="833923937" sldId="258"/>
            <ac:spMk id="11" creationId="{44CC594A-A820-450F-B363-C19201FCFEC6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7:41.055" v="110"/>
          <ac:spMkLst>
            <pc:docMk/>
            <pc:sldMk cId="833923937" sldId="258"/>
            <ac:spMk id="13" creationId="{59FAB3DA-E9ED-4574-ABCC-378BC0FF1BBC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7:41.055" v="110"/>
          <ac:spMkLst>
            <pc:docMk/>
            <pc:sldMk cId="833923937" sldId="258"/>
            <ac:spMk id="15" creationId="{53B8D6B0-55D6-48DC-86D8-FD95D5F118AB}"/>
          </ac:spMkLst>
        </pc:spChg>
        <pc:picChg chg="mod ord">
          <ac:chgData name="Cheuk Ying Iu" userId="S::200514612@student.georgianc.on.ca::7b125c5a-ec53-443b-affa-72d18b7e298b" providerId="AD" clId="Web-{2E9D521C-E3FC-44C7-AA4C-F50AE9BC156B}" dt="2023-03-18T00:27:48.227" v="112" actId="14100"/>
          <ac:picMkLst>
            <pc:docMk/>
            <pc:sldMk cId="833923937" sldId="258"/>
            <ac:picMk id="4" creationId="{33A4AE59-E067-3421-3B0B-FCCB02A26FE9}"/>
          </ac:picMkLst>
        </pc:picChg>
      </pc:sldChg>
      <pc:sldChg chg="addSp modSp del mod setBg modClrScheme chgLayout">
        <pc:chgData name="Cheuk Ying Iu" userId="S::200514612@student.georgianc.on.ca::7b125c5a-ec53-443b-affa-72d18b7e298b" providerId="AD" clId="Web-{2E9D521C-E3FC-44C7-AA4C-F50AE9BC156B}" dt="2023-03-18T00:22:48.189" v="23"/>
        <pc:sldMkLst>
          <pc:docMk/>
          <pc:sldMk cId="143758982" sldId="259"/>
        </pc:sldMkLst>
        <pc:spChg chg="mod ord">
          <ac:chgData name="Cheuk Ying Iu" userId="S::200514612@student.georgianc.on.ca::7b125c5a-ec53-443b-affa-72d18b7e298b" providerId="AD" clId="Web-{2E9D521C-E3FC-44C7-AA4C-F50AE9BC156B}" dt="2023-03-18T00:22:17.861" v="15"/>
          <ac:spMkLst>
            <pc:docMk/>
            <pc:sldMk cId="143758982" sldId="259"/>
            <ac:spMk id="2" creationId="{49AB805C-356D-F3D8-D584-D9040241CCEA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2:17.861" v="15"/>
          <ac:spMkLst>
            <pc:docMk/>
            <pc:sldMk cId="143758982" sldId="259"/>
            <ac:spMk id="14" creationId="{4E4490D0-3672-446A-AC12-B4830333BDDD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2:17.861" v="15"/>
          <ac:spMkLst>
            <pc:docMk/>
            <pc:sldMk cId="143758982" sldId="259"/>
            <ac:spMk id="16" creationId="{39CB82C2-DF65-4EC1-8280-F201D50F570B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2:17.861" v="15"/>
          <ac:spMkLst>
            <pc:docMk/>
            <pc:sldMk cId="143758982" sldId="259"/>
            <ac:spMk id="17" creationId="{FA4CD5CB-D209-4D70-8CA4-629731C59219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2:17.861" v="15"/>
          <ac:spMkLst>
            <pc:docMk/>
            <pc:sldMk cId="143758982" sldId="259"/>
            <ac:spMk id="20" creationId="{B4C27B90-DF2B-4D00-BA07-18ED774CD2F1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2:17.861" v="15"/>
          <ac:spMkLst>
            <pc:docMk/>
            <pc:sldMk cId="143758982" sldId="259"/>
            <ac:spMk id="25" creationId="{593ACC25-C262-417A-8AA9-0641C772BDB6}"/>
          </ac:spMkLst>
        </pc:spChg>
        <pc:picChg chg="mod ord">
          <ac:chgData name="Cheuk Ying Iu" userId="S::200514612@student.georgianc.on.ca::7b125c5a-ec53-443b-affa-72d18b7e298b" providerId="AD" clId="Web-{2E9D521C-E3FC-44C7-AA4C-F50AE9BC156B}" dt="2023-03-18T00:22:17.861" v="15"/>
          <ac:picMkLst>
            <pc:docMk/>
            <pc:sldMk cId="143758982" sldId="259"/>
            <ac:picMk id="6" creationId="{E9DC71DA-BA89-C213-E191-FE72DAEEE7C0}"/>
          </ac:picMkLst>
        </pc:picChg>
        <pc:cxnChg chg="add">
          <ac:chgData name="Cheuk Ying Iu" userId="S::200514612@student.georgianc.on.ca::7b125c5a-ec53-443b-affa-72d18b7e298b" providerId="AD" clId="Web-{2E9D521C-E3FC-44C7-AA4C-F50AE9BC156B}" dt="2023-03-18T00:22:17.861" v="15"/>
          <ac:cxnSpMkLst>
            <pc:docMk/>
            <pc:sldMk cId="143758982" sldId="259"/>
            <ac:cxnSpMk id="15" creationId="{7E1D4427-852B-4B37-8E76-0E9F1810BA2A}"/>
          </ac:cxnSpMkLst>
        </pc:cxnChg>
        <pc:cxnChg chg="add">
          <ac:chgData name="Cheuk Ying Iu" userId="S::200514612@student.georgianc.on.ca::7b125c5a-ec53-443b-affa-72d18b7e298b" providerId="AD" clId="Web-{2E9D521C-E3FC-44C7-AA4C-F50AE9BC156B}" dt="2023-03-18T00:22:17.861" v="15"/>
          <ac:cxnSpMkLst>
            <pc:docMk/>
            <pc:sldMk cId="143758982" sldId="259"/>
            <ac:cxnSpMk id="18" creationId="{5C6A2BAE-B461-4B55-8E1F-0722ABDD1393}"/>
          </ac:cxnSpMkLst>
        </pc:cxnChg>
      </pc:sldChg>
      <pc:sldChg chg="addSp delSp modSp mod setBg modClrScheme chgLayout">
        <pc:chgData name="Cheuk Ying Iu" userId="S::200514612@student.georgianc.on.ca::7b125c5a-ec53-443b-affa-72d18b7e298b" providerId="AD" clId="Web-{2E9D521C-E3FC-44C7-AA4C-F50AE9BC156B}" dt="2023-03-18T01:35:16.113" v="359" actId="20577"/>
        <pc:sldMkLst>
          <pc:docMk/>
          <pc:sldMk cId="1923420724" sldId="260"/>
        </pc:sldMkLst>
        <pc:spChg chg="mod ord">
          <ac:chgData name="Cheuk Ying Iu" userId="S::200514612@student.georgianc.on.ca::7b125c5a-ec53-443b-affa-72d18b7e298b" providerId="AD" clId="Web-{2E9D521C-E3FC-44C7-AA4C-F50AE9BC156B}" dt="2023-03-18T00:48:22.222" v="221" actId="20577"/>
          <ac:spMkLst>
            <pc:docMk/>
            <pc:sldMk cId="1923420724" sldId="260"/>
            <ac:spMk id="2" creationId="{7BDD6D0F-B756-1FBF-FD9B-8B101F156354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4:33.942" v="39"/>
          <ac:spMkLst>
            <pc:docMk/>
            <pc:sldMk cId="1923420724" sldId="260"/>
            <ac:spMk id="8" creationId="{31892F40-FCAB-A097-ADD3-414423CF1379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4:33.942" v="39"/>
          <ac:spMkLst>
            <pc:docMk/>
            <pc:sldMk cId="1923420724" sldId="260"/>
            <ac:spMk id="11" creationId="{44CC594A-A820-450F-B363-C19201FCFEC6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4:33.942" v="39"/>
          <ac:spMkLst>
            <pc:docMk/>
            <pc:sldMk cId="1923420724" sldId="260"/>
            <ac:spMk id="13" creationId="{59FAB3DA-E9ED-4574-ABCC-378BC0FF1BBC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4:33.942" v="39"/>
          <ac:spMkLst>
            <pc:docMk/>
            <pc:sldMk cId="1923420724" sldId="260"/>
            <ac:spMk id="15" creationId="{53B8D6B0-55D6-48DC-86D8-FD95D5F118AB}"/>
          </ac:spMkLst>
        </pc:spChg>
        <pc:spChg chg="mod">
          <ac:chgData name="Cheuk Ying Iu" userId="S::200514612@student.georgianc.on.ca::7b125c5a-ec53-443b-affa-72d18b7e298b" providerId="AD" clId="Web-{2E9D521C-E3FC-44C7-AA4C-F50AE9BC156B}" dt="2023-03-18T01:35:16.113" v="359" actId="20577"/>
          <ac:spMkLst>
            <pc:docMk/>
            <pc:sldMk cId="1923420724" sldId="260"/>
            <ac:spMk id="44" creationId="{A964CD1D-F9FE-5ADB-49E0-343A7C19BAA0}"/>
          </ac:spMkLst>
        </pc:spChg>
        <pc:picChg chg="mod">
          <ac:chgData name="Cheuk Ying Iu" userId="S::200514612@student.georgianc.on.ca::7b125c5a-ec53-443b-affa-72d18b7e298b" providerId="AD" clId="Web-{2E9D521C-E3FC-44C7-AA4C-F50AE9BC156B}" dt="2023-03-18T01:30:52.886" v="355" actId="14100"/>
          <ac:picMkLst>
            <pc:docMk/>
            <pc:sldMk cId="1923420724" sldId="260"/>
            <ac:picMk id="3" creationId="{34F56E25-FEC1-A5CC-75AB-0F7B994ADC38}"/>
          </ac:picMkLst>
        </pc:picChg>
        <pc:picChg chg="del mod ord">
          <ac:chgData name="Cheuk Ying Iu" userId="S::200514612@student.georgianc.on.ca::7b125c5a-ec53-443b-affa-72d18b7e298b" providerId="AD" clId="Web-{2E9D521C-E3FC-44C7-AA4C-F50AE9BC156B}" dt="2023-03-18T00:47:59.019" v="216"/>
          <ac:picMkLst>
            <pc:docMk/>
            <pc:sldMk cId="1923420724" sldId="260"/>
            <ac:picMk id="4" creationId="{5E93D37C-1C3B-F740-367D-32D5A3415C6B}"/>
          </ac:picMkLst>
        </pc:picChg>
      </pc:sldChg>
      <pc:sldChg chg="addSp modSp mod setBg modClrScheme chgLayout">
        <pc:chgData name="Cheuk Ying Iu" userId="S::200514612@student.georgianc.on.ca::7b125c5a-ec53-443b-affa-72d18b7e298b" providerId="AD" clId="Web-{2E9D521C-E3FC-44C7-AA4C-F50AE9BC156B}" dt="2023-03-18T00:51:44.244" v="233" actId="20577"/>
        <pc:sldMkLst>
          <pc:docMk/>
          <pc:sldMk cId="1741067051" sldId="261"/>
        </pc:sldMkLst>
        <pc:spChg chg="mod ord">
          <ac:chgData name="Cheuk Ying Iu" userId="S::200514612@student.georgianc.on.ca::7b125c5a-ec53-443b-affa-72d18b7e298b" providerId="AD" clId="Web-{2E9D521C-E3FC-44C7-AA4C-F50AE9BC156B}" dt="2023-03-18T00:26:51.101" v="100" actId="20577"/>
          <ac:spMkLst>
            <pc:docMk/>
            <pc:sldMk cId="1741067051" sldId="261"/>
            <ac:spMk id="2" creationId="{5F74ED97-3906-E686-6362-E9BF54BC1973}"/>
          </ac:spMkLst>
        </pc:spChg>
        <pc:spChg chg="mod ord">
          <ac:chgData name="Cheuk Ying Iu" userId="S::200514612@student.georgianc.on.ca::7b125c5a-ec53-443b-affa-72d18b7e298b" providerId="AD" clId="Web-{2E9D521C-E3FC-44C7-AA4C-F50AE9BC156B}" dt="2023-03-18T00:26:39.741" v="93" actId="20577"/>
          <ac:spMkLst>
            <pc:docMk/>
            <pc:sldMk cId="1741067051" sldId="261"/>
            <ac:spMk id="3" creationId="{AA4BE0D4-53B6-FD9F-C08C-441044EDE0CA}"/>
          </ac:spMkLst>
        </pc:spChg>
        <pc:spChg chg="add mod">
          <ac:chgData name="Cheuk Ying Iu" userId="S::200514612@student.georgianc.on.ca::7b125c5a-ec53-443b-affa-72d18b7e298b" providerId="AD" clId="Web-{2E9D521C-E3FC-44C7-AA4C-F50AE9BC156B}" dt="2023-03-18T00:51:44.244" v="233" actId="20577"/>
          <ac:spMkLst>
            <pc:docMk/>
            <pc:sldMk cId="1741067051" sldId="261"/>
            <ac:spMk id="5" creationId="{3409C032-D419-31EA-1B5E-E58FAADF4307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4:38.817" v="40"/>
          <ac:spMkLst>
            <pc:docMk/>
            <pc:sldMk cId="1741067051" sldId="261"/>
            <ac:spMk id="9" creationId="{44CC594A-A820-450F-B363-C19201FCFEC6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4:38.817" v="40"/>
          <ac:spMkLst>
            <pc:docMk/>
            <pc:sldMk cId="1741067051" sldId="261"/>
            <ac:spMk id="11" creationId="{59FAB3DA-E9ED-4574-ABCC-378BC0FF1BBC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4:38.817" v="40"/>
          <ac:spMkLst>
            <pc:docMk/>
            <pc:sldMk cId="1741067051" sldId="261"/>
            <ac:spMk id="13" creationId="{53B8D6B0-55D6-48DC-86D8-FD95D5F118AB}"/>
          </ac:spMkLst>
        </pc:spChg>
        <pc:picChg chg="add mod">
          <ac:chgData name="Cheuk Ying Iu" userId="S::200514612@student.georgianc.on.ca::7b125c5a-ec53-443b-affa-72d18b7e298b" providerId="AD" clId="Web-{2E9D521C-E3FC-44C7-AA4C-F50AE9BC156B}" dt="2023-03-18T00:25:52.115" v="75" actId="1076"/>
          <ac:picMkLst>
            <pc:docMk/>
            <pc:sldMk cId="1741067051" sldId="261"/>
            <ac:picMk id="4" creationId="{7FE3F3F0-72C6-2F0A-5F95-446FD278709B}"/>
          </ac:picMkLst>
        </pc:picChg>
      </pc:sldChg>
      <pc:sldChg chg="addSp modSp mod setBg modClrScheme chgLayout">
        <pc:chgData name="Cheuk Ying Iu" userId="S::200514612@student.georgianc.on.ca::7b125c5a-ec53-443b-affa-72d18b7e298b" providerId="AD" clId="Web-{2E9D521C-E3FC-44C7-AA4C-F50AE9BC156B}" dt="2023-03-18T00:27:03.773" v="103" actId="14100"/>
        <pc:sldMkLst>
          <pc:docMk/>
          <pc:sldMk cId="2084303684" sldId="262"/>
        </pc:sldMkLst>
        <pc:spChg chg="mod ord">
          <ac:chgData name="Cheuk Ying Iu" userId="S::200514612@student.georgianc.on.ca::7b125c5a-ec53-443b-affa-72d18b7e298b" providerId="AD" clId="Web-{2E9D521C-E3FC-44C7-AA4C-F50AE9BC156B}" dt="2023-03-18T00:26:57.913" v="101"/>
          <ac:spMkLst>
            <pc:docMk/>
            <pc:sldMk cId="2084303684" sldId="262"/>
            <ac:spMk id="2" creationId="{9486E612-83BF-E05E-C671-864C4D51A2B6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6:57.913" v="101"/>
          <ac:spMkLst>
            <pc:docMk/>
            <pc:sldMk cId="2084303684" sldId="262"/>
            <ac:spMk id="22" creationId="{53C12D73-ECAF-B81C-60FF-028C075E927E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6:57.913" v="101"/>
          <ac:spMkLst>
            <pc:docMk/>
            <pc:sldMk cId="2084303684" sldId="262"/>
            <ac:spMk id="25" creationId="{44CC594A-A820-450F-B363-C19201FCFEC6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6:57.913" v="101"/>
          <ac:spMkLst>
            <pc:docMk/>
            <pc:sldMk cId="2084303684" sldId="262"/>
            <ac:spMk id="27" creationId="{59FAB3DA-E9ED-4574-ABCC-378BC0FF1BBC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6:57.913" v="101"/>
          <ac:spMkLst>
            <pc:docMk/>
            <pc:sldMk cId="2084303684" sldId="262"/>
            <ac:spMk id="29" creationId="{53B8D6B0-55D6-48DC-86D8-FD95D5F118AB}"/>
          </ac:spMkLst>
        </pc:spChg>
        <pc:picChg chg="mod ord">
          <ac:chgData name="Cheuk Ying Iu" userId="S::200514612@student.georgianc.on.ca::7b125c5a-ec53-443b-affa-72d18b7e298b" providerId="AD" clId="Web-{2E9D521C-E3FC-44C7-AA4C-F50AE9BC156B}" dt="2023-03-18T00:27:03.773" v="103" actId="14100"/>
          <ac:picMkLst>
            <pc:docMk/>
            <pc:sldMk cId="2084303684" sldId="262"/>
            <ac:picMk id="18" creationId="{947C9046-463F-8843-5987-1EC5134524FF}"/>
          </ac:picMkLst>
        </pc:picChg>
      </pc:sldChg>
      <pc:sldChg chg="addSp modSp mod setBg modClrScheme chgLayout">
        <pc:chgData name="Cheuk Ying Iu" userId="S::200514612@student.georgianc.on.ca::7b125c5a-ec53-443b-affa-72d18b7e298b" providerId="AD" clId="Web-{2E9D521C-E3FC-44C7-AA4C-F50AE9BC156B}" dt="2023-03-18T00:45:21.187" v="176" actId="14100"/>
        <pc:sldMkLst>
          <pc:docMk/>
          <pc:sldMk cId="1617195829" sldId="263"/>
        </pc:sldMkLst>
        <pc:spChg chg="mod ord">
          <ac:chgData name="Cheuk Ying Iu" userId="S::200514612@student.georgianc.on.ca::7b125c5a-ec53-443b-affa-72d18b7e298b" providerId="AD" clId="Web-{2E9D521C-E3FC-44C7-AA4C-F50AE9BC156B}" dt="2023-03-18T00:45:21.187" v="176" actId="14100"/>
          <ac:spMkLst>
            <pc:docMk/>
            <pc:sldMk cId="1617195829" sldId="263"/>
            <ac:spMk id="2" creationId="{954C9304-F899-BEA2-D889-C8B82C963945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7:51.367" v="113"/>
          <ac:spMkLst>
            <pc:docMk/>
            <pc:sldMk cId="1617195829" sldId="263"/>
            <ac:spMk id="8" creationId="{4070B868-3CBB-C853-8212-52A44877B9F1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7:51.367" v="113"/>
          <ac:spMkLst>
            <pc:docMk/>
            <pc:sldMk cId="1617195829" sldId="263"/>
            <ac:spMk id="11" creationId="{44CC594A-A820-450F-B363-C19201FCFEC6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7:51.367" v="113"/>
          <ac:spMkLst>
            <pc:docMk/>
            <pc:sldMk cId="1617195829" sldId="263"/>
            <ac:spMk id="13" creationId="{59FAB3DA-E9ED-4574-ABCC-378BC0FF1BBC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7:51.367" v="113"/>
          <ac:spMkLst>
            <pc:docMk/>
            <pc:sldMk cId="1617195829" sldId="263"/>
            <ac:spMk id="15" creationId="{53B8D6B0-55D6-48DC-86D8-FD95D5F118AB}"/>
          </ac:spMkLst>
        </pc:spChg>
        <pc:picChg chg="mod ord">
          <ac:chgData name="Cheuk Ying Iu" userId="S::200514612@student.georgianc.on.ca::7b125c5a-ec53-443b-affa-72d18b7e298b" providerId="AD" clId="Web-{2E9D521C-E3FC-44C7-AA4C-F50AE9BC156B}" dt="2023-03-18T00:27:57.399" v="115" actId="14100"/>
          <ac:picMkLst>
            <pc:docMk/>
            <pc:sldMk cId="1617195829" sldId="263"/>
            <ac:picMk id="4" creationId="{8DC1BBAA-F9FF-B948-84EE-7DF5EF36D819}"/>
          </ac:picMkLst>
        </pc:picChg>
      </pc:sldChg>
      <pc:sldChg chg="addSp delSp modSp add mod replId setBg">
        <pc:chgData name="Cheuk Ying Iu" userId="S::200514612@student.georgianc.on.ca::7b125c5a-ec53-443b-affa-72d18b7e298b" providerId="AD" clId="Web-{2E9D521C-E3FC-44C7-AA4C-F50AE9BC156B}" dt="2023-03-18T00:57:42.267" v="337"/>
        <pc:sldMkLst>
          <pc:docMk/>
          <pc:sldMk cId="1973877265" sldId="264"/>
        </pc:sldMkLst>
        <pc:spChg chg="mod">
          <ac:chgData name="Cheuk Ying Iu" userId="S::200514612@student.georgianc.on.ca::7b125c5a-ec53-443b-affa-72d18b7e298b" providerId="AD" clId="Web-{2E9D521C-E3FC-44C7-AA4C-F50AE9BC156B}" dt="2023-03-18T00:47:08.752" v="206" actId="14100"/>
          <ac:spMkLst>
            <pc:docMk/>
            <pc:sldMk cId="1973877265" sldId="264"/>
            <ac:spMk id="2" creationId="{0489978C-1D18-F999-EB4E-A1C5F1D587F7}"/>
          </ac:spMkLst>
        </pc:spChg>
        <pc:spChg chg="add del">
          <ac:chgData name="Cheuk Ying Iu" userId="S::200514612@student.georgianc.on.ca::7b125c5a-ec53-443b-affa-72d18b7e298b" providerId="AD" clId="Web-{2E9D521C-E3FC-44C7-AA4C-F50AE9BC156B}" dt="2023-03-18T00:57:42.267" v="337"/>
          <ac:spMkLst>
            <pc:docMk/>
            <pc:sldMk cId="1973877265" sldId="264"/>
            <ac:spMk id="8" creationId="{DF5567CA-4852-D37B-E0B5-771FD2851FBA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7:18.632" v="107"/>
          <ac:spMkLst>
            <pc:docMk/>
            <pc:sldMk cId="1973877265" sldId="264"/>
            <ac:spMk id="11" creationId="{44CC594A-A820-450F-B363-C19201FCFEC6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7:18.632" v="107"/>
          <ac:spMkLst>
            <pc:docMk/>
            <pc:sldMk cId="1973877265" sldId="264"/>
            <ac:spMk id="13" creationId="{59FAB3DA-E9ED-4574-ABCC-378BC0FF1BBC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27:18.632" v="107"/>
          <ac:spMkLst>
            <pc:docMk/>
            <pc:sldMk cId="1973877265" sldId="264"/>
            <ac:spMk id="15" creationId="{53B8D6B0-55D6-48DC-86D8-FD95D5F118AB}"/>
          </ac:spMkLst>
        </pc:spChg>
        <pc:picChg chg="mod">
          <ac:chgData name="Cheuk Ying Iu" userId="S::200514612@student.georgianc.on.ca::7b125c5a-ec53-443b-affa-72d18b7e298b" providerId="AD" clId="Web-{2E9D521C-E3FC-44C7-AA4C-F50AE9BC156B}" dt="2023-03-18T00:27:26.226" v="109" actId="14100"/>
          <ac:picMkLst>
            <pc:docMk/>
            <pc:sldMk cId="1973877265" sldId="264"/>
            <ac:picMk id="4" creationId="{CFCEFDBE-4DFC-FC7D-AACB-9C496609E868}"/>
          </ac:picMkLst>
        </pc:picChg>
      </pc:sldChg>
      <pc:sldChg chg="addSp delSp modSp new mod ord setBg">
        <pc:chgData name="Cheuk Ying Iu" userId="S::200514612@student.georgianc.on.ca::7b125c5a-ec53-443b-affa-72d18b7e298b" providerId="AD" clId="Web-{2E9D521C-E3FC-44C7-AA4C-F50AE9BC156B}" dt="2023-03-18T00:58:08.236" v="344" actId="20577"/>
        <pc:sldMkLst>
          <pc:docMk/>
          <pc:sldMk cId="1624318278" sldId="265"/>
        </pc:sldMkLst>
        <pc:spChg chg="mod">
          <ac:chgData name="Cheuk Ying Iu" userId="S::200514612@student.georgianc.on.ca::7b125c5a-ec53-443b-affa-72d18b7e298b" providerId="AD" clId="Web-{2E9D521C-E3FC-44C7-AA4C-F50AE9BC156B}" dt="2023-03-18T00:58:08.236" v="344" actId="20577"/>
          <ac:spMkLst>
            <pc:docMk/>
            <pc:sldMk cId="1624318278" sldId="265"/>
            <ac:spMk id="2" creationId="{DA472759-B72E-7373-B314-51A499CE4A93}"/>
          </ac:spMkLst>
        </pc:spChg>
        <pc:spChg chg="del mod">
          <ac:chgData name="Cheuk Ying Iu" userId="S::200514612@student.georgianc.on.ca::7b125c5a-ec53-443b-affa-72d18b7e298b" providerId="AD" clId="Web-{2E9D521C-E3FC-44C7-AA4C-F50AE9BC156B}" dt="2023-03-18T00:39:17.352" v="118"/>
          <ac:spMkLst>
            <pc:docMk/>
            <pc:sldMk cId="1624318278" sldId="265"/>
            <ac:spMk id="3" creationId="{826BEC88-F8CB-25FD-3319-77876BA178ED}"/>
          </ac:spMkLst>
        </pc:spChg>
        <pc:spChg chg="add del">
          <ac:chgData name="Cheuk Ying Iu" userId="S::200514612@student.georgianc.on.ca::7b125c5a-ec53-443b-affa-72d18b7e298b" providerId="AD" clId="Web-{2E9D521C-E3FC-44C7-AA4C-F50AE9BC156B}" dt="2023-03-18T00:39:48.384" v="129"/>
          <ac:spMkLst>
            <pc:docMk/>
            <pc:sldMk cId="1624318278" sldId="265"/>
            <ac:spMk id="8" creationId="{3741B58E-3B65-4A01-A276-975AB2CF8A08}"/>
          </ac:spMkLst>
        </pc:spChg>
        <pc:spChg chg="add del">
          <ac:chgData name="Cheuk Ying Iu" userId="S::200514612@student.georgianc.on.ca::7b125c5a-ec53-443b-affa-72d18b7e298b" providerId="AD" clId="Web-{2E9D521C-E3FC-44C7-AA4C-F50AE9BC156B}" dt="2023-03-18T00:39:48.384" v="129"/>
          <ac:spMkLst>
            <pc:docMk/>
            <pc:sldMk cId="1624318278" sldId="265"/>
            <ac:spMk id="10" creationId="{7AAC67C3-831B-4AB1-A259-DFB839CAFAFC}"/>
          </ac:spMkLst>
        </pc:spChg>
        <pc:spChg chg="add del">
          <ac:chgData name="Cheuk Ying Iu" userId="S::200514612@student.georgianc.on.ca::7b125c5a-ec53-443b-affa-72d18b7e298b" providerId="AD" clId="Web-{2E9D521C-E3FC-44C7-AA4C-F50AE9BC156B}" dt="2023-03-18T00:39:48.384" v="129"/>
          <ac:spMkLst>
            <pc:docMk/>
            <pc:sldMk cId="1624318278" sldId="265"/>
            <ac:spMk id="12" creationId="{054B3F04-9EAC-45C0-B3CE-0387EEA10A0C}"/>
          </ac:spMkLst>
        </pc:spChg>
        <pc:spChg chg="add del">
          <ac:chgData name="Cheuk Ying Iu" userId="S::200514612@student.georgianc.on.ca::7b125c5a-ec53-443b-affa-72d18b7e298b" providerId="AD" clId="Web-{2E9D521C-E3FC-44C7-AA4C-F50AE9BC156B}" dt="2023-03-18T00:43:06.653" v="146"/>
          <ac:spMkLst>
            <pc:docMk/>
            <pc:sldMk cId="1624318278" sldId="265"/>
            <ac:spMk id="16" creationId="{9B60BAB5-6C95-8BEE-A848-5F48D15F0BA3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39:48.384" v="129"/>
          <ac:spMkLst>
            <pc:docMk/>
            <pc:sldMk cId="1624318278" sldId="265"/>
            <ac:spMk id="19" creationId="{44CC594A-A820-450F-B363-C19201FCFEC6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39:48.384" v="129"/>
          <ac:spMkLst>
            <pc:docMk/>
            <pc:sldMk cId="1624318278" sldId="265"/>
            <ac:spMk id="21" creationId="{59FAB3DA-E9ED-4574-ABCC-378BC0FF1BBC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39:48.384" v="129"/>
          <ac:spMkLst>
            <pc:docMk/>
            <pc:sldMk cId="1624318278" sldId="265"/>
            <ac:spMk id="23" creationId="{53B8D6B0-55D6-48DC-86D8-FD95D5F118AB}"/>
          </ac:spMkLst>
        </pc:spChg>
        <pc:picChg chg="add del mod ord">
          <ac:chgData name="Cheuk Ying Iu" userId="S::200514612@student.georgianc.on.ca::7b125c5a-ec53-443b-affa-72d18b7e298b" providerId="AD" clId="Web-{2E9D521C-E3FC-44C7-AA4C-F50AE9BC156B}" dt="2023-03-18T00:43:08.935" v="147"/>
          <ac:picMkLst>
            <pc:docMk/>
            <pc:sldMk cId="1624318278" sldId="265"/>
            <ac:picMk id="4" creationId="{015BE2C2-ECDC-EBC4-168D-BD8FA220D5C5}"/>
          </ac:picMkLst>
        </pc:picChg>
        <pc:picChg chg="add mod ord">
          <ac:chgData name="Cheuk Ying Iu" userId="S::200514612@student.georgianc.on.ca::7b125c5a-ec53-443b-affa-72d18b7e298b" providerId="AD" clId="Web-{2E9D521C-E3FC-44C7-AA4C-F50AE9BC156B}" dt="2023-03-18T00:43:18.028" v="150" actId="1076"/>
          <ac:picMkLst>
            <pc:docMk/>
            <pc:sldMk cId="1624318278" sldId="265"/>
            <ac:picMk id="5" creationId="{931D26DC-5B11-CF49-24C5-EB66DDF8BFD7}"/>
          </ac:picMkLst>
        </pc:picChg>
      </pc:sldChg>
      <pc:sldChg chg="addSp delSp modSp add replId">
        <pc:chgData name="Cheuk Ying Iu" userId="S::200514612@student.georgianc.on.ca::7b125c5a-ec53-443b-affa-72d18b7e298b" providerId="AD" clId="Web-{2E9D521C-E3FC-44C7-AA4C-F50AE9BC156B}" dt="2023-03-18T01:30:02.103" v="350" actId="1076"/>
        <pc:sldMkLst>
          <pc:docMk/>
          <pc:sldMk cId="2505240223" sldId="266"/>
        </pc:sldMkLst>
        <pc:spChg chg="mod">
          <ac:chgData name="Cheuk Ying Iu" userId="S::200514612@student.georgianc.on.ca::7b125c5a-ec53-443b-affa-72d18b7e298b" providerId="AD" clId="Web-{2E9D521C-E3FC-44C7-AA4C-F50AE9BC156B}" dt="2023-03-18T01:29:49.040" v="347"/>
          <ac:spMkLst>
            <pc:docMk/>
            <pc:sldMk cId="2505240223" sldId="266"/>
            <ac:spMk id="2" creationId="{954C9304-F899-BEA2-D889-C8B82C963945}"/>
          </ac:spMkLst>
        </pc:spChg>
        <pc:spChg chg="del">
          <ac:chgData name="Cheuk Ying Iu" userId="S::200514612@student.georgianc.on.ca::7b125c5a-ec53-443b-affa-72d18b7e298b" providerId="AD" clId="Web-{2E9D521C-E3FC-44C7-AA4C-F50AE9BC156B}" dt="2023-03-18T00:40:21.665" v="134"/>
          <ac:spMkLst>
            <pc:docMk/>
            <pc:sldMk cId="2505240223" sldId="266"/>
            <ac:spMk id="8" creationId="{4070B868-3CBB-C853-8212-52A44877B9F1}"/>
          </ac:spMkLst>
        </pc:spChg>
        <pc:spChg chg="del">
          <ac:chgData name="Cheuk Ying Iu" userId="S::200514612@student.georgianc.on.ca::7b125c5a-ec53-443b-affa-72d18b7e298b" providerId="AD" clId="Web-{2E9D521C-E3FC-44C7-AA4C-F50AE9BC156B}" dt="2023-03-18T00:40:27.431" v="137"/>
          <ac:spMkLst>
            <pc:docMk/>
            <pc:sldMk cId="2505240223" sldId="266"/>
            <ac:spMk id="11" creationId="{44CC594A-A820-450F-B363-C19201FCFEC6}"/>
          </ac:spMkLst>
        </pc:spChg>
        <pc:spChg chg="del">
          <ac:chgData name="Cheuk Ying Iu" userId="S::200514612@student.georgianc.on.ca::7b125c5a-ec53-443b-affa-72d18b7e298b" providerId="AD" clId="Web-{2E9D521C-E3FC-44C7-AA4C-F50AE9BC156B}" dt="2023-03-18T00:40:27.431" v="137"/>
          <ac:spMkLst>
            <pc:docMk/>
            <pc:sldMk cId="2505240223" sldId="266"/>
            <ac:spMk id="13" creationId="{59FAB3DA-E9ED-4574-ABCC-378BC0FF1BBC}"/>
          </ac:spMkLst>
        </pc:spChg>
        <pc:spChg chg="del">
          <ac:chgData name="Cheuk Ying Iu" userId="S::200514612@student.georgianc.on.ca::7b125c5a-ec53-443b-affa-72d18b7e298b" providerId="AD" clId="Web-{2E9D521C-E3FC-44C7-AA4C-F50AE9BC156B}" dt="2023-03-18T00:40:27.431" v="137"/>
          <ac:spMkLst>
            <pc:docMk/>
            <pc:sldMk cId="2505240223" sldId="266"/>
            <ac:spMk id="15" creationId="{53B8D6B0-55D6-48DC-86D8-FD95D5F118AB}"/>
          </ac:spMkLst>
        </pc:spChg>
        <pc:spChg chg="add del">
          <ac:chgData name="Cheuk Ying Iu" userId="S::200514612@student.georgianc.on.ca::7b125c5a-ec53-443b-affa-72d18b7e298b" providerId="AD" clId="Web-{2E9D521C-E3FC-44C7-AA4C-F50AE9BC156B}" dt="2023-03-18T00:43:36.326" v="152"/>
          <ac:spMkLst>
            <pc:docMk/>
            <pc:sldMk cId="2505240223" sldId="266"/>
            <ac:spMk id="19" creationId="{6E5C1DED-1FC4-FC30-4756-F360768BE602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40:27.431" v="137"/>
          <ac:spMkLst>
            <pc:docMk/>
            <pc:sldMk cId="2505240223" sldId="266"/>
            <ac:spMk id="22" creationId="{44CC594A-A820-450F-B363-C19201FCFEC6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40:27.431" v="137"/>
          <ac:spMkLst>
            <pc:docMk/>
            <pc:sldMk cId="2505240223" sldId="266"/>
            <ac:spMk id="24" creationId="{59FAB3DA-E9ED-4574-ABCC-378BC0FF1BBC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0:40:27.431" v="137"/>
          <ac:spMkLst>
            <pc:docMk/>
            <pc:sldMk cId="2505240223" sldId="266"/>
            <ac:spMk id="26" creationId="{53B8D6B0-55D6-48DC-86D8-FD95D5F118AB}"/>
          </ac:spMkLst>
        </pc:spChg>
        <pc:spChg chg="mod ord">
          <ac:chgData name="Cheuk Ying Iu" userId="S::200514612@student.georgianc.on.ca::7b125c5a-ec53-443b-affa-72d18b7e298b" providerId="AD" clId="Web-{2E9D521C-E3FC-44C7-AA4C-F50AE9BC156B}" dt="2023-03-18T01:29:49.040" v="347"/>
          <ac:spMkLst>
            <pc:docMk/>
            <pc:sldMk cId="2505240223" sldId="266"/>
            <ac:spMk id="30" creationId="{CEEBCD3A-EC26-60A3-5E48-2E70C0456684}"/>
          </ac:spMkLst>
        </pc:spChg>
        <pc:spChg chg="del">
          <ac:chgData name="Cheuk Ying Iu" userId="S::200514612@student.georgianc.on.ca::7b125c5a-ec53-443b-affa-72d18b7e298b" providerId="AD" clId="Web-{2E9D521C-E3FC-44C7-AA4C-F50AE9BC156B}" dt="2023-03-18T01:29:49.040" v="347"/>
          <ac:spMkLst>
            <pc:docMk/>
            <pc:sldMk cId="2505240223" sldId="266"/>
            <ac:spMk id="33" creationId="{284B70D5-875B-433D-BDBD-1522A85D6C1D}"/>
          </ac:spMkLst>
        </pc:spChg>
        <pc:spChg chg="del">
          <ac:chgData name="Cheuk Ying Iu" userId="S::200514612@student.georgianc.on.ca::7b125c5a-ec53-443b-affa-72d18b7e298b" providerId="AD" clId="Web-{2E9D521C-E3FC-44C7-AA4C-F50AE9BC156B}" dt="2023-03-18T01:29:49.040" v="347"/>
          <ac:spMkLst>
            <pc:docMk/>
            <pc:sldMk cId="2505240223" sldId="266"/>
            <ac:spMk id="37" creationId="{1E299956-A9E7-4FC1-A0B1-D590CA9730E8}"/>
          </ac:spMkLst>
        </pc:spChg>
        <pc:spChg chg="del">
          <ac:chgData name="Cheuk Ying Iu" userId="S::200514612@student.georgianc.on.ca::7b125c5a-ec53-443b-affa-72d18b7e298b" providerId="AD" clId="Web-{2E9D521C-E3FC-44C7-AA4C-F50AE9BC156B}" dt="2023-03-18T01:29:49.040" v="347"/>
          <ac:spMkLst>
            <pc:docMk/>
            <pc:sldMk cId="2505240223" sldId="266"/>
            <ac:spMk id="39" creationId="{17FC539C-B783-4B03-9F9E-D13430F3F64F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1:29:49.040" v="347"/>
          <ac:spMkLst>
            <pc:docMk/>
            <pc:sldMk cId="2505240223" sldId="266"/>
            <ac:spMk id="44" creationId="{284B70D5-875B-433D-BDBD-1522A85D6C1D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1:29:49.040" v="347"/>
          <ac:spMkLst>
            <pc:docMk/>
            <pc:sldMk cId="2505240223" sldId="266"/>
            <ac:spMk id="48" creationId="{1E299956-A9E7-4FC1-A0B1-D590CA9730E8}"/>
          </ac:spMkLst>
        </pc:spChg>
        <pc:spChg chg="add">
          <ac:chgData name="Cheuk Ying Iu" userId="S::200514612@student.georgianc.on.ca::7b125c5a-ec53-443b-affa-72d18b7e298b" providerId="AD" clId="Web-{2E9D521C-E3FC-44C7-AA4C-F50AE9BC156B}" dt="2023-03-18T01:29:49.040" v="347"/>
          <ac:spMkLst>
            <pc:docMk/>
            <pc:sldMk cId="2505240223" sldId="266"/>
            <ac:spMk id="50" creationId="{17FC539C-B783-4B03-9F9E-D13430F3F64F}"/>
          </ac:spMkLst>
        </pc:spChg>
        <pc:picChg chg="add mod">
          <ac:chgData name="Cheuk Ying Iu" userId="S::200514612@student.georgianc.on.ca::7b125c5a-ec53-443b-affa-72d18b7e298b" providerId="AD" clId="Web-{2E9D521C-E3FC-44C7-AA4C-F50AE9BC156B}" dt="2023-03-18T01:30:02.103" v="350" actId="1076"/>
          <ac:picMkLst>
            <pc:docMk/>
            <pc:sldMk cId="2505240223" sldId="266"/>
            <ac:picMk id="3" creationId="{64FF8341-D739-57CC-9DE2-E90F92026C13}"/>
          </ac:picMkLst>
        </pc:picChg>
        <pc:picChg chg="add del mod ord">
          <ac:chgData name="Cheuk Ying Iu" userId="S::200514612@student.georgianc.on.ca::7b125c5a-ec53-443b-affa-72d18b7e298b" providerId="AD" clId="Web-{2E9D521C-E3FC-44C7-AA4C-F50AE9BC156B}" dt="2023-03-18T00:43:20.904" v="151"/>
          <ac:picMkLst>
            <pc:docMk/>
            <pc:sldMk cId="2505240223" sldId="266"/>
            <ac:picMk id="3" creationId="{B19F4F2E-AE37-2BE0-B175-F89BBE20BFE3}"/>
          </ac:picMkLst>
        </pc:picChg>
        <pc:picChg chg="del">
          <ac:chgData name="Cheuk Ying Iu" userId="S::200514612@student.georgianc.on.ca::7b125c5a-ec53-443b-affa-72d18b7e298b" providerId="AD" clId="Web-{2E9D521C-E3FC-44C7-AA4C-F50AE9BC156B}" dt="2023-03-18T00:40:07.775" v="133"/>
          <ac:picMkLst>
            <pc:docMk/>
            <pc:sldMk cId="2505240223" sldId="266"/>
            <ac:picMk id="4" creationId="{8DC1BBAA-F9FF-B948-84EE-7DF5EF36D819}"/>
          </ac:picMkLst>
        </pc:picChg>
        <pc:picChg chg="add del mod ord">
          <ac:chgData name="Cheuk Ying Iu" userId="S::200514612@student.georgianc.on.ca::7b125c5a-ec53-443b-affa-72d18b7e298b" providerId="AD" clId="Web-{2E9D521C-E3FC-44C7-AA4C-F50AE9BC156B}" dt="2023-03-18T01:29:42.274" v="345"/>
          <ac:picMkLst>
            <pc:docMk/>
            <pc:sldMk cId="2505240223" sldId="266"/>
            <ac:picMk id="5" creationId="{68B047CF-E771-CE3D-3E0E-7BA092F204C4}"/>
          </ac:picMkLst>
        </pc:picChg>
        <pc:cxnChg chg="del">
          <ac:chgData name="Cheuk Ying Iu" userId="S::200514612@student.georgianc.on.ca::7b125c5a-ec53-443b-affa-72d18b7e298b" providerId="AD" clId="Web-{2E9D521C-E3FC-44C7-AA4C-F50AE9BC156B}" dt="2023-03-18T01:29:49.040" v="347"/>
          <ac:cxnSpMkLst>
            <pc:docMk/>
            <pc:sldMk cId="2505240223" sldId="266"/>
            <ac:cxnSpMk id="35" creationId="{C947DF4A-614C-4B4C-8B80-E5B9D8E8CFED}"/>
          </ac:cxnSpMkLst>
        </pc:cxnChg>
        <pc:cxnChg chg="add">
          <ac:chgData name="Cheuk Ying Iu" userId="S::200514612@student.georgianc.on.ca::7b125c5a-ec53-443b-affa-72d18b7e298b" providerId="AD" clId="Web-{2E9D521C-E3FC-44C7-AA4C-F50AE9BC156B}" dt="2023-03-18T01:29:49.040" v="347"/>
          <ac:cxnSpMkLst>
            <pc:docMk/>
            <pc:sldMk cId="2505240223" sldId="266"/>
            <ac:cxnSpMk id="46" creationId="{C947DF4A-614C-4B4C-8B80-E5B9D8E8CFED}"/>
          </ac:cxnSpMkLst>
        </pc:cxnChg>
      </pc:sldChg>
      <pc:sldChg chg="addSp delSp modSp add replId">
        <pc:chgData name="Cheuk Ying Iu" userId="S::200514612@student.georgianc.on.ca::7b125c5a-ec53-443b-affa-72d18b7e298b" providerId="AD" clId="Web-{2E9D521C-E3FC-44C7-AA4C-F50AE9BC156B}" dt="2023-03-18T00:56:21.156" v="336" actId="20577"/>
        <pc:sldMkLst>
          <pc:docMk/>
          <pc:sldMk cId="3436783943" sldId="267"/>
        </pc:sldMkLst>
        <pc:spChg chg="add mod">
          <ac:chgData name="Cheuk Ying Iu" userId="S::200514612@student.georgianc.on.ca::7b125c5a-ec53-443b-affa-72d18b7e298b" providerId="AD" clId="Web-{2E9D521C-E3FC-44C7-AA4C-F50AE9BC156B}" dt="2023-03-18T00:56:21.156" v="336" actId="20577"/>
          <ac:spMkLst>
            <pc:docMk/>
            <pc:sldMk cId="3436783943" sldId="267"/>
            <ac:spMk id="5" creationId="{6AD2A14D-019A-52D6-97BC-D84F8497BFDA}"/>
          </ac:spMkLst>
        </pc:spChg>
        <pc:spChg chg="del">
          <ac:chgData name="Cheuk Ying Iu" userId="S::200514612@student.georgianc.on.ca::7b125c5a-ec53-443b-affa-72d18b7e298b" providerId="AD" clId="Web-{2E9D521C-E3FC-44C7-AA4C-F50AE9BC156B}" dt="2023-03-18T00:51:48.353" v="234"/>
          <ac:spMkLst>
            <pc:docMk/>
            <pc:sldMk cId="3436783943" sldId="267"/>
            <ac:spMk id="8" creationId="{31892F40-FCAB-A097-ADD3-414423CF1379}"/>
          </ac:spMkLst>
        </pc:spChg>
        <pc:grpChg chg="add mod">
          <ac:chgData name="Cheuk Ying Iu" userId="S::200514612@student.georgianc.on.ca::7b125c5a-ec53-443b-affa-72d18b7e298b" providerId="AD" clId="Web-{2E9D521C-E3FC-44C7-AA4C-F50AE9BC156B}" dt="2023-03-18T00:55:17.295" v="297" actId="1076"/>
          <ac:grpSpMkLst>
            <pc:docMk/>
            <pc:sldMk cId="3436783943" sldId="267"/>
            <ac:grpSpMk id="9" creationId="{C236C117-F6CA-8CE1-4B68-68150B9BB0E7}"/>
          </ac:grpSpMkLst>
        </pc:grpChg>
        <pc:picChg chg="mod modCrop">
          <ac:chgData name="Cheuk Ying Iu" userId="S::200514612@student.georgianc.on.ca::7b125c5a-ec53-443b-affa-72d18b7e298b" providerId="AD" clId="Web-{2E9D521C-E3FC-44C7-AA4C-F50AE9BC156B}" dt="2023-03-18T00:53:55.668" v="280" actId="1076"/>
          <ac:picMkLst>
            <pc:docMk/>
            <pc:sldMk cId="3436783943" sldId="267"/>
            <ac:picMk id="4" creationId="{5E93D37C-1C3B-F740-367D-32D5A3415C6B}"/>
          </ac:picMkLst>
        </pc:picChg>
        <pc:picChg chg="add mod ord modCrop">
          <ac:chgData name="Cheuk Ying Iu" userId="S::200514612@student.georgianc.on.ca::7b125c5a-ec53-443b-affa-72d18b7e298b" providerId="AD" clId="Web-{2E9D521C-E3FC-44C7-AA4C-F50AE9BC156B}" dt="2023-03-18T00:55:05.654" v="295" actId="1076"/>
          <ac:picMkLst>
            <pc:docMk/>
            <pc:sldMk cId="3436783943" sldId="267"/>
            <ac:picMk id="6" creationId="{396BF396-A48D-814B-71CB-FCC352672DAB}"/>
          </ac:picMkLst>
        </pc:picChg>
        <pc:picChg chg="add mod ord modCrop">
          <ac:chgData name="Cheuk Ying Iu" userId="S::200514612@student.georgianc.on.ca::7b125c5a-ec53-443b-affa-72d18b7e298b" providerId="AD" clId="Web-{2E9D521C-E3FC-44C7-AA4C-F50AE9BC156B}" dt="2023-03-18T00:54:33.419" v="285"/>
          <ac:picMkLst>
            <pc:docMk/>
            <pc:sldMk cId="3436783943" sldId="267"/>
            <ac:picMk id="7" creationId="{94707827-ABA2-3445-257E-F47AD78CE573}"/>
          </ac:picMkLst>
        </pc:picChg>
      </pc:sldChg>
      <pc:sldChg chg="add del replId">
        <pc:chgData name="Cheuk Ying Iu" userId="S::200514612@student.georgianc.on.ca::7b125c5a-ec53-443b-affa-72d18b7e298b" providerId="AD" clId="Web-{2E9D521C-E3FC-44C7-AA4C-F50AE9BC156B}" dt="2023-03-18T00:43:01.513" v="145"/>
        <pc:sldMkLst>
          <pc:docMk/>
          <pc:sldMk cId="4165388382" sldId="267"/>
        </pc:sldMkLst>
      </pc:sldChg>
      <pc:sldMasterChg chg="del delSldLayout">
        <pc:chgData name="Cheuk Ying Iu" userId="S::200514612@student.georgianc.on.ca::7b125c5a-ec53-443b-affa-72d18b7e298b" providerId="AD" clId="Web-{2E9D521C-E3FC-44C7-AA4C-F50AE9BC156B}" dt="2023-03-18T00:20:19.764" v="0"/>
        <pc:sldMasterMkLst>
          <pc:docMk/>
          <pc:sldMasterMk cId="1353000338" sldId="2147483684"/>
        </pc:sldMasterMkLst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2172902933" sldId="2147483685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1525164058" sldId="2147483686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2930764432" sldId="2147483687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2849976028" sldId="2147483688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459378751" sldId="2147483689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2618505579" sldId="2147483690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2650946226" sldId="2147483691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487706819" sldId="2147483692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1223664488" sldId="2147483693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3579395237" sldId="2147483694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1657600093" sldId="2147483695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2686572319" sldId="2147483696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1336940359" sldId="2147483697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1116489770" sldId="2147483698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2513093482" sldId="2147483699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1195736379" sldId="2147483700"/>
          </pc:sldLayoutMkLst>
        </pc:sldLayoutChg>
        <pc:sldLayoutChg chg="del">
          <pc:chgData name="Cheuk Ying Iu" userId="S::200514612@student.georgianc.on.ca::7b125c5a-ec53-443b-affa-72d18b7e298b" providerId="AD" clId="Web-{2E9D521C-E3FC-44C7-AA4C-F50AE9BC156B}" dt="2023-03-18T00:20:19.764" v="0"/>
          <pc:sldLayoutMkLst>
            <pc:docMk/>
            <pc:sldMasterMk cId="1353000338" sldId="2147483684"/>
            <pc:sldLayoutMk cId="3115361455" sldId="2147483701"/>
          </pc:sldLayoutMkLst>
        </pc:sldLayoutChg>
      </pc:sldMasterChg>
      <pc:sldMasterChg chg="add del addSldLayout delSldLayout modSldLayout">
        <pc:chgData name="Cheuk Ying Iu" userId="S::200514612@student.georgianc.on.ca::7b125c5a-ec53-443b-affa-72d18b7e298b" providerId="AD" clId="Web-{2E9D521C-E3FC-44C7-AA4C-F50AE9BC156B}" dt="2023-03-18T00:20:39.702" v="1"/>
        <pc:sldMasterMkLst>
          <pc:docMk/>
          <pc:sldMasterMk cId="3247831415" sldId="2147483702"/>
        </pc:sldMasterMkLst>
        <pc:sldLayoutChg chg="add del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3247831415" sldId="2147483702"/>
            <pc:sldLayoutMk cId="2872800903" sldId="2147483703"/>
          </pc:sldLayoutMkLst>
        </pc:sldLayoutChg>
        <pc:sldLayoutChg chg="add del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3247831415" sldId="2147483702"/>
            <pc:sldLayoutMk cId="538806641" sldId="2147483704"/>
          </pc:sldLayoutMkLst>
        </pc:sldLayoutChg>
        <pc:sldLayoutChg chg="add del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3247831415" sldId="2147483702"/>
            <pc:sldLayoutMk cId="1784497172" sldId="2147483705"/>
          </pc:sldLayoutMkLst>
        </pc:sldLayoutChg>
        <pc:sldLayoutChg chg="add del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3247831415" sldId="2147483702"/>
            <pc:sldLayoutMk cId="1289587290" sldId="2147483706"/>
          </pc:sldLayoutMkLst>
        </pc:sldLayoutChg>
        <pc:sldLayoutChg chg="add del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3247831415" sldId="2147483702"/>
            <pc:sldLayoutMk cId="3544649151" sldId="2147483707"/>
          </pc:sldLayoutMkLst>
        </pc:sldLayoutChg>
        <pc:sldLayoutChg chg="add del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3247831415" sldId="2147483702"/>
            <pc:sldLayoutMk cId="419997581" sldId="2147483708"/>
          </pc:sldLayoutMkLst>
        </pc:sldLayoutChg>
        <pc:sldLayoutChg chg="add del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3247831415" sldId="2147483702"/>
            <pc:sldLayoutMk cId="545548154" sldId="2147483709"/>
          </pc:sldLayoutMkLst>
        </pc:sldLayoutChg>
        <pc:sldLayoutChg chg="add del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3247831415" sldId="2147483702"/>
            <pc:sldLayoutMk cId="16521767" sldId="2147483710"/>
          </pc:sldLayoutMkLst>
        </pc:sldLayoutChg>
        <pc:sldLayoutChg chg="add del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3247831415" sldId="2147483702"/>
            <pc:sldLayoutMk cId="3722725645" sldId="2147483711"/>
          </pc:sldLayoutMkLst>
        </pc:sldLayoutChg>
        <pc:sldLayoutChg chg="add del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3247831415" sldId="2147483702"/>
            <pc:sldLayoutMk cId="1314503360" sldId="2147483712"/>
          </pc:sldLayoutMkLst>
        </pc:sldLayoutChg>
        <pc:sldLayoutChg chg="add del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3247831415" sldId="2147483702"/>
            <pc:sldLayoutMk cId="3886844820" sldId="2147483713"/>
          </pc:sldLayoutMkLst>
        </pc:sldLayoutChg>
        <pc:sldLayoutChg chg="add del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3247831415" sldId="2147483702"/>
            <pc:sldLayoutMk cId="3453288892" sldId="2147483714"/>
          </pc:sldLayoutMkLst>
        </pc:sldLayoutChg>
        <pc:sldLayoutChg chg="add del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3247831415" sldId="2147483702"/>
            <pc:sldLayoutMk cId="2514707817" sldId="2147483715"/>
          </pc:sldLayoutMkLst>
        </pc:sldLayoutChg>
        <pc:sldLayoutChg chg="add del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3247831415" sldId="2147483702"/>
            <pc:sldLayoutMk cId="1204562056" sldId="2147483716"/>
          </pc:sldLayoutMkLst>
        </pc:sldLayoutChg>
      </pc:sldMasterChg>
      <pc:sldMasterChg chg="add addSldLayout modSldLayout">
        <pc:chgData name="Cheuk Ying Iu" userId="S::200514612@student.georgianc.on.ca::7b125c5a-ec53-443b-affa-72d18b7e298b" providerId="AD" clId="Web-{2E9D521C-E3FC-44C7-AA4C-F50AE9BC156B}" dt="2023-03-18T00:20:39.702" v="1"/>
        <pc:sldMasterMkLst>
          <pc:docMk/>
          <pc:sldMasterMk cId="4241239028" sldId="2147483717"/>
        </pc:sldMasterMkLst>
        <pc:sldLayoutChg chg="add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4241239028" sldId="2147483717"/>
            <pc:sldLayoutMk cId="3752837918" sldId="2147483718"/>
          </pc:sldLayoutMkLst>
        </pc:sldLayoutChg>
        <pc:sldLayoutChg chg="add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4241239028" sldId="2147483717"/>
            <pc:sldLayoutMk cId="3664884660" sldId="2147483719"/>
          </pc:sldLayoutMkLst>
        </pc:sldLayoutChg>
        <pc:sldLayoutChg chg="add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4241239028" sldId="2147483717"/>
            <pc:sldLayoutMk cId="3782693728" sldId="2147483720"/>
          </pc:sldLayoutMkLst>
        </pc:sldLayoutChg>
        <pc:sldLayoutChg chg="add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4241239028" sldId="2147483717"/>
            <pc:sldLayoutMk cId="850044178" sldId="2147483721"/>
          </pc:sldLayoutMkLst>
        </pc:sldLayoutChg>
        <pc:sldLayoutChg chg="add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4241239028" sldId="2147483717"/>
            <pc:sldLayoutMk cId="2727869438" sldId="2147483722"/>
          </pc:sldLayoutMkLst>
        </pc:sldLayoutChg>
        <pc:sldLayoutChg chg="add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4241239028" sldId="2147483717"/>
            <pc:sldLayoutMk cId="3021882461" sldId="2147483723"/>
          </pc:sldLayoutMkLst>
        </pc:sldLayoutChg>
        <pc:sldLayoutChg chg="add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4241239028" sldId="2147483717"/>
            <pc:sldLayoutMk cId="2701952038" sldId="2147483724"/>
          </pc:sldLayoutMkLst>
        </pc:sldLayoutChg>
        <pc:sldLayoutChg chg="add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4241239028" sldId="2147483717"/>
            <pc:sldLayoutMk cId="3872542496" sldId="2147483725"/>
          </pc:sldLayoutMkLst>
        </pc:sldLayoutChg>
        <pc:sldLayoutChg chg="add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4241239028" sldId="2147483717"/>
            <pc:sldLayoutMk cId="1991076855" sldId="2147483726"/>
          </pc:sldLayoutMkLst>
        </pc:sldLayoutChg>
        <pc:sldLayoutChg chg="add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4241239028" sldId="2147483717"/>
            <pc:sldLayoutMk cId="2276745262" sldId="2147483727"/>
          </pc:sldLayoutMkLst>
        </pc:sldLayoutChg>
        <pc:sldLayoutChg chg="add mod replId">
          <pc:chgData name="Cheuk Ying Iu" userId="S::200514612@student.georgianc.on.ca::7b125c5a-ec53-443b-affa-72d18b7e298b" providerId="AD" clId="Web-{2E9D521C-E3FC-44C7-AA4C-F50AE9BC156B}" dt="2023-03-18T00:20:39.702" v="1"/>
          <pc:sldLayoutMkLst>
            <pc:docMk/>
            <pc:sldMasterMk cId="4241239028" sldId="2147483717"/>
            <pc:sldLayoutMk cId="3073479794" sldId="2147483728"/>
          </pc:sldLayoutMkLst>
        </pc:sldLayoutChg>
      </pc:sldMasterChg>
    </pc:docChg>
  </pc:docChgLst>
  <pc:docChgLst>
    <pc:chgData name="Cheuk Ying Iu" userId="S::200514612@student.georgianc.on.ca::7b125c5a-ec53-443b-affa-72d18b7e298b" providerId="AD" clId="Web-{BB744218-1EC3-498B-BFFF-2076E6645689}"/>
    <pc:docChg chg="addSld modSld sldOrd">
      <pc:chgData name="Cheuk Ying Iu" userId="S::200514612@student.georgianc.on.ca::7b125c5a-ec53-443b-affa-72d18b7e298b" providerId="AD" clId="Web-{BB744218-1EC3-498B-BFFF-2076E6645689}" dt="2023-03-18T00:18:50.031" v="34"/>
      <pc:docMkLst>
        <pc:docMk/>
      </pc:docMkLst>
      <pc:sldChg chg="modSp">
        <pc:chgData name="Cheuk Ying Iu" userId="S::200514612@student.georgianc.on.ca::7b125c5a-ec53-443b-affa-72d18b7e298b" providerId="AD" clId="Web-{BB744218-1EC3-498B-BFFF-2076E6645689}" dt="2023-03-18T00:17:56.512" v="24" actId="20577"/>
        <pc:sldMkLst>
          <pc:docMk/>
          <pc:sldMk cId="833923937" sldId="258"/>
        </pc:sldMkLst>
        <pc:spChg chg="mod">
          <ac:chgData name="Cheuk Ying Iu" userId="S::200514612@student.georgianc.on.ca::7b125c5a-ec53-443b-affa-72d18b7e298b" providerId="AD" clId="Web-{BB744218-1EC3-498B-BFFF-2076E6645689}" dt="2023-03-18T00:17:56.512" v="24" actId="20577"/>
          <ac:spMkLst>
            <pc:docMk/>
            <pc:sldMk cId="833923937" sldId="258"/>
            <ac:spMk id="2" creationId="{5B596DC7-ED44-3CF8-3B36-27B80714EB29}"/>
          </ac:spMkLst>
        </pc:spChg>
      </pc:sldChg>
      <pc:sldChg chg="addSp delSp modSp new ord">
        <pc:chgData name="Cheuk Ying Iu" userId="S::200514612@student.georgianc.on.ca::7b125c5a-ec53-443b-affa-72d18b7e298b" providerId="AD" clId="Web-{BB744218-1EC3-498B-BFFF-2076E6645689}" dt="2023-03-18T00:18:50.031" v="34"/>
        <pc:sldMkLst>
          <pc:docMk/>
          <pc:sldMk cId="1617195829" sldId="263"/>
        </pc:sldMkLst>
        <pc:spChg chg="mod">
          <ac:chgData name="Cheuk Ying Iu" userId="S::200514612@student.georgianc.on.ca::7b125c5a-ec53-443b-affa-72d18b7e298b" providerId="AD" clId="Web-{BB744218-1EC3-498B-BFFF-2076E6645689}" dt="2023-03-18T00:18:39.890" v="33" actId="20577"/>
          <ac:spMkLst>
            <pc:docMk/>
            <pc:sldMk cId="1617195829" sldId="263"/>
            <ac:spMk id="2" creationId="{954C9304-F899-BEA2-D889-C8B82C963945}"/>
          </ac:spMkLst>
        </pc:spChg>
        <pc:spChg chg="del">
          <ac:chgData name="Cheuk Ying Iu" userId="S::200514612@student.georgianc.on.ca::7b125c5a-ec53-443b-affa-72d18b7e298b" providerId="AD" clId="Web-{BB744218-1EC3-498B-BFFF-2076E6645689}" dt="2023-03-18T00:17:32.402" v="1"/>
          <ac:spMkLst>
            <pc:docMk/>
            <pc:sldMk cId="1617195829" sldId="263"/>
            <ac:spMk id="3" creationId="{1D981DDE-C5AA-E1B9-5043-F2C7F536969D}"/>
          </ac:spMkLst>
        </pc:spChg>
        <pc:picChg chg="add mod ord">
          <ac:chgData name="Cheuk Ying Iu" userId="S::200514612@student.georgianc.on.ca::7b125c5a-ec53-443b-affa-72d18b7e298b" providerId="AD" clId="Web-{BB744218-1EC3-498B-BFFF-2076E6645689}" dt="2023-03-18T00:17:32.402" v="1"/>
          <ac:picMkLst>
            <pc:docMk/>
            <pc:sldMk cId="1617195829" sldId="263"/>
            <ac:picMk id="4" creationId="{8DC1BBAA-F9FF-B948-84EE-7DF5EF36D819}"/>
          </ac:picMkLst>
        </pc:picChg>
      </pc:sldChg>
    </pc:docChg>
  </pc:docChgLst>
  <pc:docChgLst>
    <pc:chgData name="Cheuk Ying Iu" userId="S::200514612@student.georgianc.on.ca::7b125c5a-ec53-443b-affa-72d18b7e298b" providerId="AD" clId="Web-{4EEDC111-26B3-4717-A6B7-07EE71DADDB2}"/>
    <pc:docChg chg="addSld modSld">
      <pc:chgData name="Cheuk Ying Iu" userId="S::200514612@student.georgianc.on.ca::7b125c5a-ec53-443b-affa-72d18b7e298b" providerId="AD" clId="Web-{4EEDC111-26B3-4717-A6B7-07EE71DADDB2}" dt="2023-03-17T18:34:30.920" v="28"/>
      <pc:docMkLst>
        <pc:docMk/>
      </pc:docMkLst>
      <pc:sldChg chg="modSp">
        <pc:chgData name="Cheuk Ying Iu" userId="S::200514612@student.georgianc.on.ca::7b125c5a-ec53-443b-affa-72d18b7e298b" providerId="AD" clId="Web-{4EEDC111-26B3-4717-A6B7-07EE71DADDB2}" dt="2023-03-17T18:33:46.948" v="27" actId="20577"/>
        <pc:sldMkLst>
          <pc:docMk/>
          <pc:sldMk cId="2527771838" sldId="256"/>
        </pc:sldMkLst>
        <pc:spChg chg="mod">
          <ac:chgData name="Cheuk Ying Iu" userId="S::200514612@student.georgianc.on.ca::7b125c5a-ec53-443b-affa-72d18b7e298b" providerId="AD" clId="Web-{4EEDC111-26B3-4717-A6B7-07EE71DADDB2}" dt="2023-03-17T18:33:46.948" v="27" actId="20577"/>
          <ac:spMkLst>
            <pc:docMk/>
            <pc:sldMk cId="2527771838" sldId="256"/>
            <ac:spMk id="3" creationId="{9977BC76-1D22-2040-5893-8F04057E909A}"/>
          </ac:spMkLst>
        </pc:spChg>
      </pc:sldChg>
      <pc:sldChg chg="new">
        <pc:chgData name="Cheuk Ying Iu" userId="S::200514612@student.georgianc.on.ca::7b125c5a-ec53-443b-affa-72d18b7e298b" providerId="AD" clId="Web-{4EEDC111-26B3-4717-A6B7-07EE71DADDB2}" dt="2023-03-17T18:34:30.920" v="28"/>
        <pc:sldMkLst>
          <pc:docMk/>
          <pc:sldMk cId="2264761701" sldId="257"/>
        </pc:sldMkLst>
      </pc:sldChg>
    </pc:docChg>
  </pc:docChgLst>
  <pc:docChgLst>
    <pc:chgData name="Fangji Chen" userId="S::200520598@student.georgianc.on.ca::565f252d-3435-42e7-ac6a-9e0593d01f47" providerId="AD" clId="Web-{87D6946D-5415-41EA-BCB6-35E81E00ECF6}"/>
    <pc:docChg chg="modSld">
      <pc:chgData name="Fangji Chen" userId="S::200520598@student.georgianc.on.ca::565f252d-3435-42e7-ac6a-9e0593d01f47" providerId="AD" clId="Web-{87D6946D-5415-41EA-BCB6-35E81E00ECF6}" dt="2023-03-18T01:35:16.288" v="546" actId="14100"/>
      <pc:docMkLst>
        <pc:docMk/>
      </pc:docMkLst>
      <pc:sldChg chg="addSp delSp modSp">
        <pc:chgData name="Fangji Chen" userId="S::200520598@student.georgianc.on.ca::565f252d-3435-42e7-ac6a-9e0593d01f47" providerId="AD" clId="Web-{87D6946D-5415-41EA-BCB6-35E81E00ECF6}" dt="2023-03-18T01:34:54.366" v="515" actId="14100"/>
        <pc:sldMkLst>
          <pc:docMk/>
          <pc:sldMk cId="1923420724" sldId="260"/>
        </pc:sldMkLst>
        <pc:spChg chg="mod">
          <ac:chgData name="Fangji Chen" userId="S::200520598@student.georgianc.on.ca::565f252d-3435-42e7-ac6a-9e0593d01f47" providerId="AD" clId="Web-{87D6946D-5415-41EA-BCB6-35E81E00ECF6}" dt="2023-03-18T01:29:19.089" v="101"/>
          <ac:spMkLst>
            <pc:docMk/>
            <pc:sldMk cId="1923420724" sldId="260"/>
            <ac:spMk id="2" creationId="{7BDD6D0F-B756-1FBF-FD9B-8B101F156354}"/>
          </ac:spMkLst>
        </pc:spChg>
        <pc:spChg chg="del">
          <ac:chgData name="Fangji Chen" userId="S::200520598@student.georgianc.on.ca::565f252d-3435-42e7-ac6a-9e0593d01f47" providerId="AD" clId="Web-{87D6946D-5415-41EA-BCB6-35E81E00ECF6}" dt="2023-03-18T01:07:41.312" v="0"/>
          <ac:spMkLst>
            <pc:docMk/>
            <pc:sldMk cId="1923420724" sldId="260"/>
            <ac:spMk id="8" creationId="{31892F40-FCAB-A097-ADD3-414423CF1379}"/>
          </ac:spMkLst>
        </pc:spChg>
        <pc:spChg chg="add del">
          <ac:chgData name="Fangji Chen" userId="S::200520598@student.georgianc.on.ca::565f252d-3435-42e7-ac6a-9e0593d01f47" providerId="AD" clId="Web-{87D6946D-5415-41EA-BCB6-35E81E00ECF6}" dt="2023-03-18T01:08:02.203" v="4"/>
          <ac:spMkLst>
            <pc:docMk/>
            <pc:sldMk cId="1923420724" sldId="260"/>
            <ac:spMk id="11" creationId="{44CC594A-A820-450F-B363-C19201FCFEC6}"/>
          </ac:spMkLst>
        </pc:spChg>
        <pc:spChg chg="add del">
          <ac:chgData name="Fangji Chen" userId="S::200520598@student.georgianc.on.ca::565f252d-3435-42e7-ac6a-9e0593d01f47" providerId="AD" clId="Web-{87D6946D-5415-41EA-BCB6-35E81E00ECF6}" dt="2023-03-18T01:08:02.203" v="4"/>
          <ac:spMkLst>
            <pc:docMk/>
            <pc:sldMk cId="1923420724" sldId="260"/>
            <ac:spMk id="13" creationId="{59FAB3DA-E9ED-4574-ABCC-378BC0FF1BBC}"/>
          </ac:spMkLst>
        </pc:spChg>
        <pc:spChg chg="add del">
          <ac:chgData name="Fangji Chen" userId="S::200520598@student.georgianc.on.ca::565f252d-3435-42e7-ac6a-9e0593d01f47" providerId="AD" clId="Web-{87D6946D-5415-41EA-BCB6-35E81E00ECF6}" dt="2023-03-18T01:08:02.203" v="4"/>
          <ac:spMkLst>
            <pc:docMk/>
            <pc:sldMk cId="1923420724" sldId="260"/>
            <ac:spMk id="15" creationId="{53B8D6B0-55D6-48DC-86D8-FD95D5F118AB}"/>
          </ac:spMkLst>
        </pc:spChg>
        <pc:spChg chg="add del">
          <ac:chgData name="Fangji Chen" userId="S::200520598@student.georgianc.on.ca::565f252d-3435-42e7-ac6a-9e0593d01f47" providerId="AD" clId="Web-{87D6946D-5415-41EA-BCB6-35E81E00ECF6}" dt="2023-03-18T01:08:02.187" v="3"/>
          <ac:spMkLst>
            <pc:docMk/>
            <pc:sldMk cId="1923420724" sldId="260"/>
            <ac:spMk id="20" creationId="{25C8D2C1-DA83-420D-9635-D52CE066B5DA}"/>
          </ac:spMkLst>
        </pc:spChg>
        <pc:spChg chg="add del">
          <ac:chgData name="Fangji Chen" userId="S::200520598@student.georgianc.on.ca::565f252d-3435-42e7-ac6a-9e0593d01f47" providerId="AD" clId="Web-{87D6946D-5415-41EA-BCB6-35E81E00ECF6}" dt="2023-03-18T01:08:02.187" v="3"/>
          <ac:spMkLst>
            <pc:docMk/>
            <pc:sldMk cId="1923420724" sldId="260"/>
            <ac:spMk id="22" creationId="{434F74C9-6A0B-409E-AD1C-45B58BE91BB8}"/>
          </ac:spMkLst>
        </pc:spChg>
        <pc:spChg chg="add del">
          <ac:chgData name="Fangji Chen" userId="S::200520598@student.georgianc.on.ca::565f252d-3435-42e7-ac6a-9e0593d01f47" providerId="AD" clId="Web-{87D6946D-5415-41EA-BCB6-35E81E00ECF6}" dt="2023-03-18T01:08:02.187" v="3"/>
          <ac:spMkLst>
            <pc:docMk/>
            <pc:sldMk cId="1923420724" sldId="260"/>
            <ac:spMk id="26" creationId="{BE268116-E2A7-4F98-8812-192B4975E49B}"/>
          </ac:spMkLst>
        </pc:spChg>
        <pc:spChg chg="add del">
          <ac:chgData name="Fangji Chen" userId="S::200520598@student.georgianc.on.ca::565f252d-3435-42e7-ac6a-9e0593d01f47" providerId="AD" clId="Web-{87D6946D-5415-41EA-BCB6-35E81E00ECF6}" dt="2023-03-18T01:08:02.187" v="3"/>
          <ac:spMkLst>
            <pc:docMk/>
            <pc:sldMk cId="1923420724" sldId="260"/>
            <ac:spMk id="30" creationId="{FBEFFA83-BC6D-4CD2-A2BA-98AD67423BF2}"/>
          </ac:spMkLst>
        </pc:spChg>
        <pc:spChg chg="add del">
          <ac:chgData name="Fangji Chen" userId="S::200520598@student.georgianc.on.ca::565f252d-3435-42e7-ac6a-9e0593d01f47" providerId="AD" clId="Web-{87D6946D-5415-41EA-BCB6-35E81E00ECF6}" dt="2023-03-18T01:08:02.187" v="3"/>
          <ac:spMkLst>
            <pc:docMk/>
            <pc:sldMk cId="1923420724" sldId="260"/>
            <ac:spMk id="32" creationId="{AB5696BF-D495-4CAC-AA8A-4EBFF2C32A55}"/>
          </ac:spMkLst>
        </pc:spChg>
        <pc:spChg chg="add del">
          <ac:chgData name="Fangji Chen" userId="S::200520598@student.georgianc.on.ca::565f252d-3435-42e7-ac6a-9e0593d01f47" providerId="AD" clId="Web-{87D6946D-5415-41EA-BCB6-35E81E00ECF6}" dt="2023-03-18T01:29:19.089" v="101"/>
          <ac:spMkLst>
            <pc:docMk/>
            <pc:sldMk cId="1923420724" sldId="260"/>
            <ac:spMk id="34" creationId="{4E4490D0-3672-446A-AC12-B4830333BDDD}"/>
          </ac:spMkLst>
        </pc:spChg>
        <pc:spChg chg="add del">
          <ac:chgData name="Fangji Chen" userId="S::200520598@student.georgianc.on.ca::565f252d-3435-42e7-ac6a-9e0593d01f47" providerId="AD" clId="Web-{87D6946D-5415-41EA-BCB6-35E81E00ECF6}" dt="2023-03-18T01:29:19.089" v="101"/>
          <ac:spMkLst>
            <pc:docMk/>
            <pc:sldMk cId="1923420724" sldId="260"/>
            <ac:spMk id="35" creationId="{39CB82C2-DF65-4EC1-8280-F201D50F570B}"/>
          </ac:spMkLst>
        </pc:spChg>
        <pc:spChg chg="add del">
          <ac:chgData name="Fangji Chen" userId="S::200520598@student.georgianc.on.ca::565f252d-3435-42e7-ac6a-9e0593d01f47" providerId="AD" clId="Web-{87D6946D-5415-41EA-BCB6-35E81E00ECF6}" dt="2023-03-18T01:29:19.089" v="101"/>
          <ac:spMkLst>
            <pc:docMk/>
            <pc:sldMk cId="1923420724" sldId="260"/>
            <ac:spMk id="37" creationId="{C4AAA502-5435-489E-9538-3A40E6C71461}"/>
          </ac:spMkLst>
        </pc:spChg>
        <pc:spChg chg="add del">
          <ac:chgData name="Fangji Chen" userId="S::200520598@student.georgianc.on.ca::565f252d-3435-42e7-ac6a-9e0593d01f47" providerId="AD" clId="Web-{87D6946D-5415-41EA-BCB6-35E81E00ECF6}" dt="2023-03-18T01:29:19.089" v="101"/>
          <ac:spMkLst>
            <pc:docMk/>
            <pc:sldMk cId="1923420724" sldId="260"/>
            <ac:spMk id="39" creationId="{DE42378B-2E28-4810-8421-7A473A40E376}"/>
          </ac:spMkLst>
        </pc:spChg>
        <pc:spChg chg="add del">
          <ac:chgData name="Fangji Chen" userId="S::200520598@student.georgianc.on.ca::565f252d-3435-42e7-ac6a-9e0593d01f47" providerId="AD" clId="Web-{87D6946D-5415-41EA-BCB6-35E81E00ECF6}" dt="2023-03-18T01:29:19.089" v="101"/>
          <ac:spMkLst>
            <pc:docMk/>
            <pc:sldMk cId="1923420724" sldId="260"/>
            <ac:spMk id="40" creationId="{0D91DD17-237F-4811-BC0E-128EB1BD7CFE}"/>
          </ac:spMkLst>
        </pc:spChg>
        <pc:spChg chg="add del mod">
          <ac:chgData name="Fangji Chen" userId="S::200520598@student.georgianc.on.ca::565f252d-3435-42e7-ac6a-9e0593d01f47" providerId="AD" clId="Web-{87D6946D-5415-41EA-BCB6-35E81E00ECF6}" dt="2023-03-18T01:34:54.366" v="515" actId="14100"/>
          <ac:spMkLst>
            <pc:docMk/>
            <pc:sldMk cId="1923420724" sldId="260"/>
            <ac:spMk id="44" creationId="{A964CD1D-F9FE-5ADB-49E0-343A7C19BAA0}"/>
          </ac:spMkLst>
        </pc:spChg>
        <pc:spChg chg="add">
          <ac:chgData name="Fangji Chen" userId="S::200520598@student.georgianc.on.ca::565f252d-3435-42e7-ac6a-9e0593d01f47" providerId="AD" clId="Web-{87D6946D-5415-41EA-BCB6-35E81E00ECF6}" dt="2023-03-18T01:29:19.089" v="101"/>
          <ac:spMkLst>
            <pc:docMk/>
            <pc:sldMk cId="1923420724" sldId="260"/>
            <ac:spMk id="47" creationId="{44CC594A-A820-450F-B363-C19201FCFEC6}"/>
          </ac:spMkLst>
        </pc:spChg>
        <pc:spChg chg="add">
          <ac:chgData name="Fangji Chen" userId="S::200520598@student.georgianc.on.ca::565f252d-3435-42e7-ac6a-9e0593d01f47" providerId="AD" clId="Web-{87D6946D-5415-41EA-BCB6-35E81E00ECF6}" dt="2023-03-18T01:29:19.089" v="101"/>
          <ac:spMkLst>
            <pc:docMk/>
            <pc:sldMk cId="1923420724" sldId="260"/>
            <ac:spMk id="49" creationId="{59FAB3DA-E9ED-4574-ABCC-378BC0FF1BBC}"/>
          </ac:spMkLst>
        </pc:spChg>
        <pc:spChg chg="add">
          <ac:chgData name="Fangji Chen" userId="S::200520598@student.georgianc.on.ca::565f252d-3435-42e7-ac6a-9e0593d01f47" providerId="AD" clId="Web-{87D6946D-5415-41EA-BCB6-35E81E00ECF6}" dt="2023-03-18T01:29:19.089" v="101"/>
          <ac:spMkLst>
            <pc:docMk/>
            <pc:sldMk cId="1923420724" sldId="260"/>
            <ac:spMk id="51" creationId="{53B8D6B0-55D6-48DC-86D8-FD95D5F118AB}"/>
          </ac:spMkLst>
        </pc:spChg>
        <pc:graphicFrameChg chg="add del mod ord modGraphic">
          <ac:chgData name="Fangji Chen" userId="S::200520598@student.georgianc.on.ca::565f252d-3435-42e7-ac6a-9e0593d01f47" providerId="AD" clId="Web-{87D6946D-5415-41EA-BCB6-35E81E00ECF6}" dt="2023-03-18T01:29:23.011" v="103"/>
          <ac:graphicFrameMkLst>
            <pc:docMk/>
            <pc:sldMk cId="1923420724" sldId="260"/>
            <ac:graphicFrameMk id="4" creationId="{83CE24B0-68DF-8268-91B7-7FC159B5AB3D}"/>
          </ac:graphicFrameMkLst>
        </pc:graphicFrameChg>
        <pc:picChg chg="add mod ord">
          <ac:chgData name="Fangji Chen" userId="S::200520598@student.georgianc.on.ca::565f252d-3435-42e7-ac6a-9e0593d01f47" providerId="AD" clId="Web-{87D6946D-5415-41EA-BCB6-35E81E00ECF6}" dt="2023-03-18T01:29:19.089" v="101"/>
          <ac:picMkLst>
            <pc:docMk/>
            <pc:sldMk cId="1923420724" sldId="260"/>
            <ac:picMk id="3" creationId="{34F56E25-FEC1-A5CC-75AB-0F7B994ADC38}"/>
          </ac:picMkLst>
        </pc:picChg>
        <pc:cxnChg chg="add del">
          <ac:chgData name="Fangji Chen" userId="S::200520598@student.georgianc.on.ca::565f252d-3435-42e7-ac6a-9e0593d01f47" providerId="AD" clId="Web-{87D6946D-5415-41EA-BCB6-35E81E00ECF6}" dt="2023-03-18T01:08:02.187" v="3"/>
          <ac:cxnSpMkLst>
            <pc:docMk/>
            <pc:sldMk cId="1923420724" sldId="260"/>
            <ac:cxnSpMk id="24" creationId="{F5486A9D-1265-4B57-91E6-68E666B978BC}"/>
          </ac:cxnSpMkLst>
        </pc:cxnChg>
        <pc:cxnChg chg="add del">
          <ac:chgData name="Fangji Chen" userId="S::200520598@student.georgianc.on.ca::565f252d-3435-42e7-ac6a-9e0593d01f47" providerId="AD" clId="Web-{87D6946D-5415-41EA-BCB6-35E81E00ECF6}" dt="2023-03-18T01:08:02.187" v="3"/>
          <ac:cxnSpMkLst>
            <pc:docMk/>
            <pc:sldMk cId="1923420724" sldId="260"/>
            <ac:cxnSpMk id="28" creationId="{73D8893D-DEBE-4F67-901F-166F75E9C6E7}"/>
          </ac:cxnSpMkLst>
        </pc:cxnChg>
        <pc:cxnChg chg="add del">
          <ac:chgData name="Fangji Chen" userId="S::200520598@student.georgianc.on.ca::565f252d-3435-42e7-ac6a-9e0593d01f47" providerId="AD" clId="Web-{87D6946D-5415-41EA-BCB6-35E81E00ECF6}" dt="2023-03-18T01:29:19.089" v="101"/>
          <ac:cxnSpMkLst>
            <pc:docMk/>
            <pc:sldMk cId="1923420724" sldId="260"/>
            <ac:cxnSpMk id="36" creationId="{7E1D4427-852B-4B37-8E76-0E9F1810BA2A}"/>
          </ac:cxnSpMkLst>
        </pc:cxnChg>
        <pc:cxnChg chg="add del">
          <ac:chgData name="Fangji Chen" userId="S::200520598@student.georgianc.on.ca::565f252d-3435-42e7-ac6a-9e0593d01f47" providerId="AD" clId="Web-{87D6946D-5415-41EA-BCB6-35E81E00ECF6}" dt="2023-03-18T01:29:19.089" v="101"/>
          <ac:cxnSpMkLst>
            <pc:docMk/>
            <pc:sldMk cId="1923420724" sldId="260"/>
            <ac:cxnSpMk id="38" creationId="{C9AC0290-4702-4519-B0F4-C2A46880997B}"/>
          </ac:cxnSpMkLst>
        </pc:cxnChg>
      </pc:sldChg>
      <pc:sldChg chg="addSp delSp modSp">
        <pc:chgData name="Fangji Chen" userId="S::200520598@student.georgianc.on.ca::565f252d-3435-42e7-ac6a-9e0593d01f47" providerId="AD" clId="Web-{87D6946D-5415-41EA-BCB6-35E81E00ECF6}" dt="2023-03-18T01:35:16.288" v="546" actId="14100"/>
        <pc:sldMkLst>
          <pc:docMk/>
          <pc:sldMk cId="2505240223" sldId="266"/>
        </pc:sldMkLst>
        <pc:spChg chg="mod">
          <ac:chgData name="Fangji Chen" userId="S::200520598@student.georgianc.on.ca::565f252d-3435-42e7-ac6a-9e0593d01f47" providerId="AD" clId="Web-{87D6946D-5415-41EA-BCB6-35E81E00ECF6}" dt="2023-03-18T01:29:05.463" v="100" actId="14100"/>
          <ac:spMkLst>
            <pc:docMk/>
            <pc:sldMk cId="2505240223" sldId="266"/>
            <ac:spMk id="2" creationId="{954C9304-F899-BEA2-D889-C8B82C963945}"/>
          </ac:spMkLst>
        </pc:spChg>
        <pc:spChg chg="del">
          <ac:chgData name="Fangji Chen" userId="S::200520598@student.georgianc.on.ca::565f252d-3435-42e7-ac6a-9e0593d01f47" providerId="AD" clId="Web-{87D6946D-5415-41EA-BCB6-35E81E00ECF6}" dt="2023-03-18T01:22:00.699" v="5"/>
          <ac:spMkLst>
            <pc:docMk/>
            <pc:sldMk cId="2505240223" sldId="266"/>
            <ac:spMk id="22" creationId="{44CC594A-A820-450F-B363-C19201FCFEC6}"/>
          </ac:spMkLst>
        </pc:spChg>
        <pc:spChg chg="del">
          <ac:chgData name="Fangji Chen" userId="S::200520598@student.georgianc.on.ca::565f252d-3435-42e7-ac6a-9e0593d01f47" providerId="AD" clId="Web-{87D6946D-5415-41EA-BCB6-35E81E00ECF6}" dt="2023-03-18T01:22:00.699" v="5"/>
          <ac:spMkLst>
            <pc:docMk/>
            <pc:sldMk cId="2505240223" sldId="266"/>
            <ac:spMk id="24" creationId="{59FAB3DA-E9ED-4574-ABCC-378BC0FF1BBC}"/>
          </ac:spMkLst>
        </pc:spChg>
        <pc:spChg chg="del">
          <ac:chgData name="Fangji Chen" userId="S::200520598@student.georgianc.on.ca::565f252d-3435-42e7-ac6a-9e0593d01f47" providerId="AD" clId="Web-{87D6946D-5415-41EA-BCB6-35E81E00ECF6}" dt="2023-03-18T01:22:00.699" v="5"/>
          <ac:spMkLst>
            <pc:docMk/>
            <pc:sldMk cId="2505240223" sldId="266"/>
            <ac:spMk id="26" creationId="{53B8D6B0-55D6-48DC-86D8-FD95D5F118AB}"/>
          </ac:spMkLst>
        </pc:spChg>
        <pc:spChg chg="add mod">
          <ac:chgData name="Fangji Chen" userId="S::200520598@student.georgianc.on.ca::565f252d-3435-42e7-ac6a-9e0593d01f47" providerId="AD" clId="Web-{87D6946D-5415-41EA-BCB6-35E81E00ECF6}" dt="2023-03-18T01:35:16.288" v="546" actId="14100"/>
          <ac:spMkLst>
            <pc:docMk/>
            <pc:sldMk cId="2505240223" sldId="266"/>
            <ac:spMk id="30" creationId="{CEEBCD3A-EC26-60A3-5E48-2E70C0456684}"/>
          </ac:spMkLst>
        </pc:spChg>
        <pc:spChg chg="add">
          <ac:chgData name="Fangji Chen" userId="S::200520598@student.georgianc.on.ca::565f252d-3435-42e7-ac6a-9e0593d01f47" providerId="AD" clId="Web-{87D6946D-5415-41EA-BCB6-35E81E00ECF6}" dt="2023-03-18T01:22:00.699" v="5"/>
          <ac:spMkLst>
            <pc:docMk/>
            <pc:sldMk cId="2505240223" sldId="266"/>
            <ac:spMk id="33" creationId="{284B70D5-875B-433D-BDBD-1522A85D6C1D}"/>
          </ac:spMkLst>
        </pc:spChg>
        <pc:spChg chg="add">
          <ac:chgData name="Fangji Chen" userId="S::200520598@student.georgianc.on.ca::565f252d-3435-42e7-ac6a-9e0593d01f47" providerId="AD" clId="Web-{87D6946D-5415-41EA-BCB6-35E81E00ECF6}" dt="2023-03-18T01:22:00.699" v="5"/>
          <ac:spMkLst>
            <pc:docMk/>
            <pc:sldMk cId="2505240223" sldId="266"/>
            <ac:spMk id="37" creationId="{1E299956-A9E7-4FC1-A0B1-D590CA9730E8}"/>
          </ac:spMkLst>
        </pc:spChg>
        <pc:spChg chg="add">
          <ac:chgData name="Fangji Chen" userId="S::200520598@student.georgianc.on.ca::565f252d-3435-42e7-ac6a-9e0593d01f47" providerId="AD" clId="Web-{87D6946D-5415-41EA-BCB6-35E81E00ECF6}" dt="2023-03-18T01:22:00.699" v="5"/>
          <ac:spMkLst>
            <pc:docMk/>
            <pc:sldMk cId="2505240223" sldId="266"/>
            <ac:spMk id="39" creationId="{17FC539C-B783-4B03-9F9E-D13430F3F64F}"/>
          </ac:spMkLst>
        </pc:spChg>
        <pc:picChg chg="mod">
          <ac:chgData name="Fangji Chen" userId="S::200520598@student.georgianc.on.ca::565f252d-3435-42e7-ac6a-9e0593d01f47" providerId="AD" clId="Web-{87D6946D-5415-41EA-BCB6-35E81E00ECF6}" dt="2023-03-18T01:22:00.699" v="5"/>
          <ac:picMkLst>
            <pc:docMk/>
            <pc:sldMk cId="2505240223" sldId="266"/>
            <ac:picMk id="5" creationId="{68B047CF-E771-CE3D-3E0E-7BA092F204C4}"/>
          </ac:picMkLst>
        </pc:picChg>
        <pc:cxnChg chg="add">
          <ac:chgData name="Fangji Chen" userId="S::200520598@student.georgianc.on.ca::565f252d-3435-42e7-ac6a-9e0593d01f47" providerId="AD" clId="Web-{87D6946D-5415-41EA-BCB6-35E81E00ECF6}" dt="2023-03-18T01:22:00.699" v="5"/>
          <ac:cxnSpMkLst>
            <pc:docMk/>
            <pc:sldMk cId="2505240223" sldId="266"/>
            <ac:cxnSpMk id="35" creationId="{C947DF4A-614C-4B4C-8B80-E5B9D8E8CFED}"/>
          </ac:cxnSpMkLst>
        </pc:cxnChg>
      </pc:sldChg>
    </pc:docChg>
  </pc:docChgLst>
  <pc:docChgLst>
    <pc:chgData name="Cheuk Ying Iu" userId="S::200514612@student.georgianc.on.ca::7b125c5a-ec53-443b-affa-72d18b7e298b" providerId="AD" clId="Web-{0F1967C4-5406-4A00-8BB8-A84E35055F51}"/>
    <pc:docChg chg="addSld modSld">
      <pc:chgData name="Cheuk Ying Iu" userId="S::200514612@student.georgianc.on.ca::7b125c5a-ec53-443b-affa-72d18b7e298b" providerId="AD" clId="Web-{0F1967C4-5406-4A00-8BB8-A84E35055F51}" dt="2023-03-18T00:07:35.373" v="34" actId="20577"/>
      <pc:docMkLst>
        <pc:docMk/>
      </pc:docMkLst>
      <pc:sldChg chg="addSp delSp modSp new">
        <pc:chgData name="Cheuk Ying Iu" userId="S::200514612@student.georgianc.on.ca::7b125c5a-ec53-443b-affa-72d18b7e298b" providerId="AD" clId="Web-{0F1967C4-5406-4A00-8BB8-A84E35055F51}" dt="2023-03-18T00:06:14.714" v="3" actId="20577"/>
        <pc:sldMkLst>
          <pc:docMk/>
          <pc:sldMk cId="1923420724" sldId="260"/>
        </pc:sldMkLst>
        <pc:spChg chg="mod">
          <ac:chgData name="Cheuk Ying Iu" userId="S::200514612@student.georgianc.on.ca::7b125c5a-ec53-443b-affa-72d18b7e298b" providerId="AD" clId="Web-{0F1967C4-5406-4A00-8BB8-A84E35055F51}" dt="2023-03-18T00:06:14.714" v="3" actId="20577"/>
          <ac:spMkLst>
            <pc:docMk/>
            <pc:sldMk cId="1923420724" sldId="260"/>
            <ac:spMk id="2" creationId="{7BDD6D0F-B756-1FBF-FD9B-8B101F156354}"/>
          </ac:spMkLst>
        </pc:spChg>
        <pc:spChg chg="del">
          <ac:chgData name="Cheuk Ying Iu" userId="S::200514612@student.georgianc.on.ca::7b125c5a-ec53-443b-affa-72d18b7e298b" providerId="AD" clId="Web-{0F1967C4-5406-4A00-8BB8-A84E35055F51}" dt="2023-03-18T00:05:41.792" v="1"/>
          <ac:spMkLst>
            <pc:docMk/>
            <pc:sldMk cId="1923420724" sldId="260"/>
            <ac:spMk id="3" creationId="{9E8E6E58-BB09-30F4-1BDD-81088035D3B8}"/>
          </ac:spMkLst>
        </pc:spChg>
        <pc:picChg chg="add mod ord">
          <ac:chgData name="Cheuk Ying Iu" userId="S::200514612@student.georgianc.on.ca::7b125c5a-ec53-443b-affa-72d18b7e298b" providerId="AD" clId="Web-{0F1967C4-5406-4A00-8BB8-A84E35055F51}" dt="2023-03-18T00:05:41.792" v="1"/>
          <ac:picMkLst>
            <pc:docMk/>
            <pc:sldMk cId="1923420724" sldId="260"/>
            <ac:picMk id="4" creationId="{5E93D37C-1C3B-F740-367D-32D5A3415C6B}"/>
          </ac:picMkLst>
        </pc:picChg>
      </pc:sldChg>
      <pc:sldChg chg="modSp new">
        <pc:chgData name="Cheuk Ying Iu" userId="S::200514612@student.georgianc.on.ca::7b125c5a-ec53-443b-affa-72d18b7e298b" providerId="AD" clId="Web-{0F1967C4-5406-4A00-8BB8-A84E35055F51}" dt="2023-03-18T00:06:54.887" v="9" actId="20577"/>
        <pc:sldMkLst>
          <pc:docMk/>
          <pc:sldMk cId="1741067051" sldId="261"/>
        </pc:sldMkLst>
        <pc:spChg chg="mod">
          <ac:chgData name="Cheuk Ying Iu" userId="S::200514612@student.georgianc.on.ca::7b125c5a-ec53-443b-affa-72d18b7e298b" providerId="AD" clId="Web-{0F1967C4-5406-4A00-8BB8-A84E35055F51}" dt="2023-03-18T00:06:54.887" v="9" actId="20577"/>
          <ac:spMkLst>
            <pc:docMk/>
            <pc:sldMk cId="1741067051" sldId="261"/>
            <ac:spMk id="2" creationId="{5F74ED97-3906-E686-6362-E9BF54BC1973}"/>
          </ac:spMkLst>
        </pc:spChg>
      </pc:sldChg>
      <pc:sldChg chg="addSp delSp modSp new">
        <pc:chgData name="Cheuk Ying Iu" userId="S::200514612@student.georgianc.on.ca::7b125c5a-ec53-443b-affa-72d18b7e298b" providerId="AD" clId="Web-{0F1967C4-5406-4A00-8BB8-A84E35055F51}" dt="2023-03-18T00:07:35.373" v="34" actId="20577"/>
        <pc:sldMkLst>
          <pc:docMk/>
          <pc:sldMk cId="2084303684" sldId="262"/>
        </pc:sldMkLst>
        <pc:spChg chg="mod">
          <ac:chgData name="Cheuk Ying Iu" userId="S::200514612@student.georgianc.on.ca::7b125c5a-ec53-443b-affa-72d18b7e298b" providerId="AD" clId="Web-{0F1967C4-5406-4A00-8BB8-A84E35055F51}" dt="2023-03-18T00:07:35.373" v="34" actId="20577"/>
          <ac:spMkLst>
            <pc:docMk/>
            <pc:sldMk cId="2084303684" sldId="262"/>
            <ac:spMk id="2" creationId="{9486E612-83BF-E05E-C671-864C4D51A2B6}"/>
          </ac:spMkLst>
        </pc:spChg>
        <pc:spChg chg="add del">
          <ac:chgData name="Cheuk Ying Iu" userId="S::200514612@student.georgianc.on.ca::7b125c5a-ec53-443b-affa-72d18b7e298b" providerId="AD" clId="Web-{0F1967C4-5406-4A00-8BB8-A84E35055F51}" dt="2023-03-18T00:07:05.934" v="15"/>
          <ac:spMkLst>
            <pc:docMk/>
            <pc:sldMk cId="2084303684" sldId="262"/>
            <ac:spMk id="3" creationId="{42564360-68C8-370A-C564-76C1299807BE}"/>
          </ac:spMkLst>
        </pc:spChg>
        <pc:graphicFrameChg chg="add del mod ord modGraphic">
          <ac:chgData name="Cheuk Ying Iu" userId="S::200514612@student.georgianc.on.ca::7b125c5a-ec53-443b-affa-72d18b7e298b" providerId="AD" clId="Web-{0F1967C4-5406-4A00-8BB8-A84E35055F51}" dt="2023-03-18T00:07:02.981" v="14"/>
          <ac:graphicFrameMkLst>
            <pc:docMk/>
            <pc:sldMk cId="2084303684" sldId="262"/>
            <ac:graphicFrameMk id="4" creationId="{E4B3B03B-7518-7BBC-9F6A-7FA0B4485A17}"/>
          </ac:graphicFrameMkLst>
        </pc:graphicFrameChg>
        <pc:picChg chg="add del mod">
          <ac:chgData name="Cheuk Ying Iu" userId="S::200514612@student.georgianc.on.ca::7b125c5a-ec53-443b-affa-72d18b7e298b" providerId="AD" clId="Web-{0F1967C4-5406-4A00-8BB8-A84E35055F51}" dt="2023-03-18T00:07:01.356" v="13"/>
          <ac:picMkLst>
            <pc:docMk/>
            <pc:sldMk cId="2084303684" sldId="262"/>
            <ac:picMk id="11" creationId="{E279E6CD-48EA-391B-7FEC-F450A7E055C8}"/>
          </ac:picMkLst>
        </pc:picChg>
        <pc:picChg chg="add mod ord">
          <ac:chgData name="Cheuk Ying Iu" userId="S::200514612@student.georgianc.on.ca::7b125c5a-ec53-443b-affa-72d18b7e298b" providerId="AD" clId="Web-{0F1967C4-5406-4A00-8BB8-A84E35055F51}" dt="2023-03-18T00:07:05.934" v="15"/>
          <ac:picMkLst>
            <pc:docMk/>
            <pc:sldMk cId="2084303684" sldId="262"/>
            <ac:picMk id="18" creationId="{947C9046-463F-8843-5987-1EC5134524FF}"/>
          </ac:picMkLst>
        </pc:picChg>
      </pc:sldChg>
    </pc:docChg>
  </pc:docChgLst>
  <pc:docChgLst>
    <pc:chgData name="Fangji Chen" userId="S::200520598@student.georgianc.on.ca::565f252d-3435-42e7-ac6a-9e0593d01f47" providerId="AD" clId="Web-{8BF07818-3325-491C-9230-D5AEC9761EB5}"/>
    <pc:docChg chg="addSld modSld addMainMaster delMainMaster">
      <pc:chgData name="Fangji Chen" userId="S::200520598@student.georgianc.on.ca::565f252d-3435-42e7-ac6a-9e0593d01f47" providerId="AD" clId="Web-{8BF07818-3325-491C-9230-D5AEC9761EB5}" dt="2023-03-17T23:59:06.980" v="23"/>
      <pc:docMkLst>
        <pc:docMk/>
      </pc:docMkLst>
      <pc:sldChg chg="modSp mod modClrScheme chgLayout">
        <pc:chgData name="Fangji Chen" userId="S::200520598@student.georgianc.on.ca::565f252d-3435-42e7-ac6a-9e0593d01f47" providerId="AD" clId="Web-{8BF07818-3325-491C-9230-D5AEC9761EB5}" dt="2023-03-17T23:56:55.695" v="11"/>
        <pc:sldMkLst>
          <pc:docMk/>
          <pc:sldMk cId="2527771838" sldId="256"/>
        </pc:sldMkLst>
        <pc:spChg chg="mod ord">
          <ac:chgData name="Fangji Chen" userId="S::200520598@student.georgianc.on.ca::565f252d-3435-42e7-ac6a-9e0593d01f47" providerId="AD" clId="Web-{8BF07818-3325-491C-9230-D5AEC9761EB5}" dt="2023-03-17T23:56:55.695" v="11"/>
          <ac:spMkLst>
            <pc:docMk/>
            <pc:sldMk cId="2527771838" sldId="256"/>
            <ac:spMk id="2" creationId="{2CE4FEF0-455F-E843-8C16-D050E0CD9320}"/>
          </ac:spMkLst>
        </pc:spChg>
        <pc:spChg chg="mod ord">
          <ac:chgData name="Fangji Chen" userId="S::200520598@student.georgianc.on.ca::565f252d-3435-42e7-ac6a-9e0593d01f47" providerId="AD" clId="Web-{8BF07818-3325-491C-9230-D5AEC9761EB5}" dt="2023-03-17T23:56:55.695" v="11"/>
          <ac:spMkLst>
            <pc:docMk/>
            <pc:sldMk cId="2527771838" sldId="256"/>
            <ac:spMk id="3" creationId="{9977BC76-1D22-2040-5893-8F04057E909A}"/>
          </ac:spMkLst>
        </pc:spChg>
      </pc:sldChg>
      <pc:sldChg chg="modSp mod modClrScheme chgLayout">
        <pc:chgData name="Fangji Chen" userId="S::200520598@student.georgianc.on.ca::565f252d-3435-42e7-ac6a-9e0593d01f47" providerId="AD" clId="Web-{8BF07818-3325-491C-9230-D5AEC9761EB5}" dt="2023-03-17T23:56:55.695" v="11"/>
        <pc:sldMkLst>
          <pc:docMk/>
          <pc:sldMk cId="2264761701" sldId="257"/>
        </pc:sldMkLst>
        <pc:spChg chg="mod ord">
          <ac:chgData name="Fangji Chen" userId="S::200520598@student.georgianc.on.ca::565f252d-3435-42e7-ac6a-9e0593d01f47" providerId="AD" clId="Web-{8BF07818-3325-491C-9230-D5AEC9761EB5}" dt="2023-03-17T23:56:55.695" v="11"/>
          <ac:spMkLst>
            <pc:docMk/>
            <pc:sldMk cId="2264761701" sldId="257"/>
            <ac:spMk id="2" creationId="{0489978C-1D18-F999-EB4E-A1C5F1D587F7}"/>
          </ac:spMkLst>
        </pc:spChg>
        <pc:picChg chg="mod ord">
          <ac:chgData name="Fangji Chen" userId="S::200520598@student.georgianc.on.ca::565f252d-3435-42e7-ac6a-9e0593d01f47" providerId="AD" clId="Web-{8BF07818-3325-491C-9230-D5AEC9761EB5}" dt="2023-03-17T23:56:55.695" v="11"/>
          <ac:picMkLst>
            <pc:docMk/>
            <pc:sldMk cId="2264761701" sldId="257"/>
            <ac:picMk id="4" creationId="{CFCEFDBE-4DFC-FC7D-AACB-9C496609E868}"/>
          </ac:picMkLst>
        </pc:picChg>
      </pc:sldChg>
      <pc:sldChg chg="modSp mod modClrScheme chgLayout">
        <pc:chgData name="Fangji Chen" userId="S::200520598@student.georgianc.on.ca::565f252d-3435-42e7-ac6a-9e0593d01f47" providerId="AD" clId="Web-{8BF07818-3325-491C-9230-D5AEC9761EB5}" dt="2023-03-17T23:56:55.695" v="11"/>
        <pc:sldMkLst>
          <pc:docMk/>
          <pc:sldMk cId="833923937" sldId="258"/>
        </pc:sldMkLst>
        <pc:spChg chg="mod ord">
          <ac:chgData name="Fangji Chen" userId="S::200520598@student.georgianc.on.ca::565f252d-3435-42e7-ac6a-9e0593d01f47" providerId="AD" clId="Web-{8BF07818-3325-491C-9230-D5AEC9761EB5}" dt="2023-03-17T23:56:55.695" v="11"/>
          <ac:spMkLst>
            <pc:docMk/>
            <pc:sldMk cId="833923937" sldId="258"/>
            <ac:spMk id="2" creationId="{5B596DC7-ED44-3CF8-3B36-27B80714EB29}"/>
          </ac:spMkLst>
        </pc:spChg>
        <pc:picChg chg="mod ord">
          <ac:chgData name="Fangji Chen" userId="S::200520598@student.georgianc.on.ca::565f252d-3435-42e7-ac6a-9e0593d01f47" providerId="AD" clId="Web-{8BF07818-3325-491C-9230-D5AEC9761EB5}" dt="2023-03-17T23:56:55.695" v="11"/>
          <ac:picMkLst>
            <pc:docMk/>
            <pc:sldMk cId="833923937" sldId="258"/>
            <ac:picMk id="4" creationId="{33A4AE59-E067-3421-3B0B-FCCB02A26FE9}"/>
          </ac:picMkLst>
        </pc:picChg>
      </pc:sldChg>
      <pc:sldChg chg="addSp delSp modSp new mod setBg modClrScheme chgLayout">
        <pc:chgData name="Fangji Chen" userId="S::200520598@student.georgianc.on.ca::565f252d-3435-42e7-ac6a-9e0593d01f47" providerId="AD" clId="Web-{8BF07818-3325-491C-9230-D5AEC9761EB5}" dt="2023-03-17T23:59:06.980" v="23"/>
        <pc:sldMkLst>
          <pc:docMk/>
          <pc:sldMk cId="143758982" sldId="259"/>
        </pc:sldMkLst>
        <pc:spChg chg="mod ord">
          <ac:chgData name="Fangji Chen" userId="S::200520598@student.georgianc.on.ca::565f252d-3435-42e7-ac6a-9e0593d01f47" providerId="AD" clId="Web-{8BF07818-3325-491C-9230-D5AEC9761EB5}" dt="2023-03-17T23:58:29.182" v="17"/>
          <ac:spMkLst>
            <pc:docMk/>
            <pc:sldMk cId="143758982" sldId="259"/>
            <ac:spMk id="2" creationId="{49AB805C-356D-F3D8-D584-D9040241CCEA}"/>
          </ac:spMkLst>
        </pc:spChg>
        <pc:spChg chg="del">
          <ac:chgData name="Fangji Chen" userId="S::200520598@student.georgianc.on.ca::565f252d-3435-42e7-ac6a-9e0593d01f47" providerId="AD" clId="Web-{8BF07818-3325-491C-9230-D5AEC9761EB5}" dt="2023-03-17T23:56:05.631" v="1"/>
          <ac:spMkLst>
            <pc:docMk/>
            <pc:sldMk cId="143758982" sldId="259"/>
            <ac:spMk id="3" creationId="{8FAB8738-1289-A1ED-B505-F044253D33D9}"/>
          </ac:spMkLst>
        </pc:spChg>
        <pc:spChg chg="add">
          <ac:chgData name="Fangji Chen" userId="S::200520598@student.georgianc.on.ca::565f252d-3435-42e7-ac6a-9e0593d01f47" providerId="AD" clId="Web-{8BF07818-3325-491C-9230-D5AEC9761EB5}" dt="2023-03-17T23:58:29.182" v="17"/>
          <ac:spMkLst>
            <pc:docMk/>
            <pc:sldMk cId="143758982" sldId="259"/>
            <ac:spMk id="6" creationId="{ED56E41F-B8E0-4D18-B554-FD40260DE0E3}"/>
          </ac:spMkLst>
        </pc:spChg>
        <pc:spChg chg="add del">
          <ac:chgData name="Fangji Chen" userId="S::200520598@student.georgianc.on.ca::565f252d-3435-42e7-ac6a-9e0593d01f47" providerId="AD" clId="Web-{8BF07818-3325-491C-9230-D5AEC9761EB5}" dt="2023-03-17T23:56:11.506" v="3"/>
          <ac:spMkLst>
            <pc:docMk/>
            <pc:sldMk cId="143758982" sldId="259"/>
            <ac:spMk id="8" creationId="{1EAD093F-4F25-9977-147E-D128F9A0946E}"/>
          </ac:spMkLst>
        </pc:spChg>
        <pc:spChg chg="add">
          <ac:chgData name="Fangji Chen" userId="S::200520598@student.georgianc.on.ca::565f252d-3435-42e7-ac6a-9e0593d01f47" providerId="AD" clId="Web-{8BF07818-3325-491C-9230-D5AEC9761EB5}" dt="2023-03-17T23:58:29.182" v="17"/>
          <ac:spMkLst>
            <pc:docMk/>
            <pc:sldMk cId="143758982" sldId="259"/>
            <ac:spMk id="9" creationId="{23E937B9-07EE-456A-A31C-41A8866E28A2}"/>
          </ac:spMkLst>
        </pc:spChg>
        <pc:spChg chg="add del">
          <ac:chgData name="Fangji Chen" userId="S::200520598@student.georgianc.on.ca::565f252d-3435-42e7-ac6a-9e0593d01f47" providerId="AD" clId="Web-{8BF07818-3325-491C-9230-D5AEC9761EB5}" dt="2023-03-17T23:56:11.506" v="3"/>
          <ac:spMkLst>
            <pc:docMk/>
            <pc:sldMk cId="143758982" sldId="259"/>
            <ac:spMk id="11" creationId="{A440FBE6-72B7-43D4-A8EB-FDBC35FE56C6}"/>
          </ac:spMkLst>
        </pc:spChg>
        <pc:spChg chg="add">
          <ac:chgData name="Fangji Chen" userId="S::200520598@student.georgianc.on.ca::565f252d-3435-42e7-ac6a-9e0593d01f47" providerId="AD" clId="Web-{8BF07818-3325-491C-9230-D5AEC9761EB5}" dt="2023-03-17T23:58:29.182" v="17"/>
          <ac:spMkLst>
            <pc:docMk/>
            <pc:sldMk cId="143758982" sldId="259"/>
            <ac:spMk id="12" creationId="{5C71074C-9F79-613D-A880-3BB6BE74C867}"/>
          </ac:spMkLst>
        </pc:spChg>
        <pc:spChg chg="add del">
          <ac:chgData name="Fangji Chen" userId="S::200520598@student.georgianc.on.ca::565f252d-3435-42e7-ac6a-9e0593d01f47" providerId="AD" clId="Web-{8BF07818-3325-491C-9230-D5AEC9761EB5}" dt="2023-03-17T23:56:13.913" v="5"/>
          <ac:spMkLst>
            <pc:docMk/>
            <pc:sldMk cId="143758982" sldId="259"/>
            <ac:spMk id="21" creationId="{7E61F402-3445-458A-9A2B-D28FD288390C}"/>
          </ac:spMkLst>
        </pc:spChg>
        <pc:spChg chg="add del">
          <ac:chgData name="Fangji Chen" userId="S::200520598@student.georgianc.on.ca::565f252d-3435-42e7-ac6a-9e0593d01f47" providerId="AD" clId="Web-{8BF07818-3325-491C-9230-D5AEC9761EB5}" dt="2023-03-17T23:56:13.913" v="5"/>
          <ac:spMkLst>
            <pc:docMk/>
            <pc:sldMk cId="143758982" sldId="259"/>
            <ac:spMk id="24" creationId="{0F8EC4A0-33B7-FE99-E3AF-D51D292F07D4}"/>
          </ac:spMkLst>
        </pc:spChg>
        <pc:spChg chg="add del">
          <ac:chgData name="Fangji Chen" userId="S::200520598@student.georgianc.on.ca::565f252d-3435-42e7-ac6a-9e0593d01f47" providerId="AD" clId="Web-{8BF07818-3325-491C-9230-D5AEC9761EB5}" dt="2023-03-17T23:56:25.179" v="7"/>
          <ac:spMkLst>
            <pc:docMk/>
            <pc:sldMk cId="143758982" sldId="259"/>
            <ac:spMk id="26" creationId="{22AC0F86-9A78-4E84-A4B4-ADB8B2629A0C}"/>
          </ac:spMkLst>
        </pc:spChg>
        <pc:spChg chg="add del">
          <ac:chgData name="Fangji Chen" userId="S::200520598@student.georgianc.on.ca::565f252d-3435-42e7-ac6a-9e0593d01f47" providerId="AD" clId="Web-{8BF07818-3325-491C-9230-D5AEC9761EB5}" dt="2023-03-17T23:56:25.179" v="7"/>
          <ac:spMkLst>
            <pc:docMk/>
            <pc:sldMk cId="143758982" sldId="259"/>
            <ac:spMk id="28" creationId="{69A54E25-1C05-48E5-A5CC-3778C1D3632D}"/>
          </ac:spMkLst>
        </pc:spChg>
        <pc:spChg chg="add del">
          <ac:chgData name="Fangji Chen" userId="S::200520598@student.georgianc.on.ca::565f252d-3435-42e7-ac6a-9e0593d01f47" providerId="AD" clId="Web-{8BF07818-3325-491C-9230-D5AEC9761EB5}" dt="2023-03-17T23:56:25.179" v="7"/>
          <ac:spMkLst>
            <pc:docMk/>
            <pc:sldMk cId="143758982" sldId="259"/>
            <ac:spMk id="30" creationId="{C81C6BCC-560D-92E3-E014-BFB90BB79779}"/>
          </ac:spMkLst>
        </pc:spChg>
        <pc:grpChg chg="add">
          <ac:chgData name="Fangji Chen" userId="S::200520598@student.georgianc.on.ca::565f252d-3435-42e7-ac6a-9e0593d01f47" providerId="AD" clId="Web-{8BF07818-3325-491C-9230-D5AEC9761EB5}" dt="2023-03-17T23:58:29.182" v="17"/>
          <ac:grpSpMkLst>
            <pc:docMk/>
            <pc:sldMk cId="143758982" sldId="259"/>
            <ac:grpSpMk id="7" creationId="{2DB31E17-E562-4F82-98D0-858C84120F34}"/>
          </ac:grpSpMkLst>
        </pc:grpChg>
        <pc:grpChg chg="add del">
          <ac:chgData name="Fangji Chen" userId="S::200520598@student.georgianc.on.ca::565f252d-3435-42e7-ac6a-9e0593d01f47" providerId="AD" clId="Web-{8BF07818-3325-491C-9230-D5AEC9761EB5}" dt="2023-03-17T23:56:11.506" v="3"/>
          <ac:grpSpMkLst>
            <pc:docMk/>
            <pc:sldMk cId="143758982" sldId="259"/>
            <ac:grpSpMk id="13" creationId="{647B8492-BC4D-4046-B35A-C38E03494068}"/>
          </ac:grpSpMkLst>
        </pc:grpChg>
        <pc:grpChg chg="add del">
          <ac:chgData name="Fangji Chen" userId="S::200520598@student.georgianc.on.ca::565f252d-3435-42e7-ac6a-9e0593d01f47" providerId="AD" clId="Web-{8BF07818-3325-491C-9230-D5AEC9761EB5}" dt="2023-03-17T23:56:13.913" v="5"/>
          <ac:grpSpMkLst>
            <pc:docMk/>
            <pc:sldMk cId="143758982" sldId="259"/>
            <ac:grpSpMk id="22" creationId="{A673C096-95AE-4644-B76C-1DF1B667DC44}"/>
          </ac:grpSpMkLst>
        </pc:grpChg>
        <pc:grpChg chg="add del">
          <ac:chgData name="Fangji Chen" userId="S::200520598@student.georgianc.on.ca::565f252d-3435-42e7-ac6a-9e0593d01f47" providerId="AD" clId="Web-{8BF07818-3325-491C-9230-D5AEC9761EB5}" dt="2023-03-17T23:56:25.179" v="7"/>
          <ac:grpSpMkLst>
            <pc:docMk/>
            <pc:sldMk cId="143758982" sldId="259"/>
            <ac:grpSpMk id="27" creationId="{4AF78B9E-8BE2-4706-9377-A05FA25ABABF}"/>
          </ac:grpSpMkLst>
        </pc:grpChg>
        <pc:picChg chg="add mod ord">
          <ac:chgData name="Fangji Chen" userId="S::200520598@student.georgianc.on.ca::565f252d-3435-42e7-ac6a-9e0593d01f47" providerId="AD" clId="Web-{8BF07818-3325-491C-9230-D5AEC9761EB5}" dt="2023-03-17T23:59:06.980" v="23"/>
          <ac:picMkLst>
            <pc:docMk/>
            <pc:sldMk cId="143758982" sldId="259"/>
            <ac:picMk id="4" creationId="{72A3675D-82E0-474B-5529-6A5D4451585C}"/>
          </ac:picMkLst>
        </pc:picChg>
        <pc:cxnChg chg="add">
          <ac:chgData name="Fangji Chen" userId="S::200520598@student.georgianc.on.ca::565f252d-3435-42e7-ac6a-9e0593d01f47" providerId="AD" clId="Web-{8BF07818-3325-491C-9230-D5AEC9761EB5}" dt="2023-03-17T23:58:29.182" v="17"/>
          <ac:cxnSpMkLst>
            <pc:docMk/>
            <pc:sldMk cId="143758982" sldId="259"/>
            <ac:cxnSpMk id="10" creationId="{FD2308B7-2829-44DD-B213-27EEBDED1411}"/>
          </ac:cxnSpMkLst>
        </pc:cxnChg>
        <pc:cxnChg chg="add del">
          <ac:chgData name="Fangji Chen" userId="S::200520598@student.georgianc.on.ca::565f252d-3435-42e7-ac6a-9e0593d01f47" providerId="AD" clId="Web-{8BF07818-3325-491C-9230-D5AEC9761EB5}" dt="2023-03-17T23:56:11.506" v="3"/>
          <ac:cxnSpMkLst>
            <pc:docMk/>
            <pc:sldMk cId="143758982" sldId="259"/>
            <ac:cxnSpMk id="19" creationId="{16652DC1-CA18-4263-AC06-BAB0B05EC783}"/>
          </ac:cxnSpMkLst>
        </pc:cxnChg>
        <pc:cxnChg chg="add del">
          <ac:chgData name="Fangji Chen" userId="S::200520598@student.georgianc.on.ca::565f252d-3435-42e7-ac6a-9e0593d01f47" providerId="AD" clId="Web-{8BF07818-3325-491C-9230-D5AEC9761EB5}" dt="2023-03-17T23:56:13.913" v="5"/>
          <ac:cxnSpMkLst>
            <pc:docMk/>
            <pc:sldMk cId="143758982" sldId="259"/>
            <ac:cxnSpMk id="23" creationId="{2BE880E9-2B86-4CDB-B5B7-308745CDD19D}"/>
          </ac:cxnSpMkLst>
        </pc:cxnChg>
        <pc:cxnChg chg="add del">
          <ac:chgData name="Fangji Chen" userId="S::200520598@student.georgianc.on.ca::565f252d-3435-42e7-ac6a-9e0593d01f47" providerId="AD" clId="Web-{8BF07818-3325-491C-9230-D5AEC9761EB5}" dt="2023-03-17T23:56:25.179" v="7"/>
          <ac:cxnSpMkLst>
            <pc:docMk/>
            <pc:sldMk cId="143758982" sldId="259"/>
            <ac:cxnSpMk id="29" creationId="{0E5D0023-B23E-4823-8D72-B07FFF8CAE96}"/>
          </ac:cxnSpMkLst>
        </pc:cxnChg>
      </pc:sldChg>
      <pc:sldMasterChg chg="add del addSldLayout delSldLayout">
        <pc:chgData name="Fangji Chen" userId="S::200520598@student.georgianc.on.ca::565f252d-3435-42e7-ac6a-9e0593d01f47" providerId="AD" clId="Web-{8BF07818-3325-491C-9230-D5AEC9761EB5}" dt="2023-03-17T23:56:55.695" v="11"/>
        <pc:sldMasterMkLst>
          <pc:docMk/>
          <pc:sldMasterMk cId="1353000338" sldId="2147483684"/>
        </pc:sldMasterMkLst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2172902933" sldId="2147483685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1525164058" sldId="2147483686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2930764432" sldId="2147483687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2849976028" sldId="2147483688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459378751" sldId="2147483689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2618505579" sldId="2147483690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2650946226" sldId="2147483691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487706819" sldId="2147483692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1223664488" sldId="2147483693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3579395237" sldId="2147483694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1657600093" sldId="2147483695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2686572319" sldId="2147483696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1336940359" sldId="2147483697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1116489770" sldId="2147483698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2513093482" sldId="2147483699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1195736379" sldId="2147483700"/>
          </pc:sldLayoutMkLst>
        </pc:sldLayoutChg>
        <pc:sldLayoutChg chg="add del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1353000338" sldId="2147483684"/>
            <pc:sldLayoutMk cId="3115361455" sldId="2147483701"/>
          </pc:sldLayoutMkLst>
        </pc:sldLayoutChg>
      </pc:sldMasterChg>
      <pc:sldMasterChg chg="add del addSldLayout delSldLayout modSldLayout">
        <pc:chgData name="Fangji Chen" userId="S::200520598@student.georgianc.on.ca::565f252d-3435-42e7-ac6a-9e0593d01f47" providerId="AD" clId="Web-{8BF07818-3325-491C-9230-D5AEC9761EB5}" dt="2023-03-17T23:56:55.695" v="11"/>
        <pc:sldMasterMkLst>
          <pc:docMk/>
          <pc:sldMasterMk cId="3489860136" sldId="2147483702"/>
        </pc:sldMasterMkLst>
        <pc:sldLayoutChg chg="add del mod replId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3489860136" sldId="2147483702"/>
            <pc:sldLayoutMk cId="3941362507" sldId="2147483703"/>
          </pc:sldLayoutMkLst>
        </pc:sldLayoutChg>
        <pc:sldLayoutChg chg="add del mod replId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3489860136" sldId="2147483702"/>
            <pc:sldLayoutMk cId="2019297573" sldId="2147483704"/>
          </pc:sldLayoutMkLst>
        </pc:sldLayoutChg>
        <pc:sldLayoutChg chg="add del mod replId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3489860136" sldId="2147483702"/>
            <pc:sldLayoutMk cId="1261173219" sldId="2147483705"/>
          </pc:sldLayoutMkLst>
        </pc:sldLayoutChg>
        <pc:sldLayoutChg chg="add del mod replId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3489860136" sldId="2147483702"/>
            <pc:sldLayoutMk cId="2566525201" sldId="2147483706"/>
          </pc:sldLayoutMkLst>
        </pc:sldLayoutChg>
        <pc:sldLayoutChg chg="add del mod replId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3489860136" sldId="2147483702"/>
            <pc:sldLayoutMk cId="1490656761" sldId="2147483707"/>
          </pc:sldLayoutMkLst>
        </pc:sldLayoutChg>
        <pc:sldLayoutChg chg="add del mod replId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3489860136" sldId="2147483702"/>
            <pc:sldLayoutMk cId="2004175995" sldId="2147483708"/>
          </pc:sldLayoutMkLst>
        </pc:sldLayoutChg>
        <pc:sldLayoutChg chg="add del mod replId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3489860136" sldId="2147483702"/>
            <pc:sldLayoutMk cId="6997213" sldId="2147483709"/>
          </pc:sldLayoutMkLst>
        </pc:sldLayoutChg>
        <pc:sldLayoutChg chg="add del mod replId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3489860136" sldId="2147483702"/>
            <pc:sldLayoutMk cId="2762802331" sldId="2147483710"/>
          </pc:sldLayoutMkLst>
        </pc:sldLayoutChg>
        <pc:sldLayoutChg chg="add del mod replId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3489860136" sldId="2147483702"/>
            <pc:sldLayoutMk cId="1523874520" sldId="2147483711"/>
          </pc:sldLayoutMkLst>
        </pc:sldLayoutChg>
        <pc:sldLayoutChg chg="add del mod replId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3489860136" sldId="2147483702"/>
            <pc:sldLayoutMk cId="1106153732" sldId="2147483712"/>
          </pc:sldLayoutMkLst>
        </pc:sldLayoutChg>
        <pc:sldLayoutChg chg="add del mod replId">
          <pc:chgData name="Fangji Chen" userId="S::200520598@student.georgianc.on.ca::565f252d-3435-42e7-ac6a-9e0593d01f47" providerId="AD" clId="Web-{8BF07818-3325-491C-9230-D5AEC9761EB5}" dt="2023-03-17T23:56:55.695" v="11"/>
          <pc:sldLayoutMkLst>
            <pc:docMk/>
            <pc:sldMasterMk cId="3489860136" sldId="2147483702"/>
            <pc:sldLayoutMk cId="3156502776" sldId="2147483713"/>
          </pc:sldLayoutMkLst>
        </pc:sldLayoutChg>
      </pc:sldMasterChg>
    </pc:docChg>
  </pc:docChgLst>
  <pc:docChgLst>
    <pc:chgData name="Fangji Chen" userId="S::200520598@student.georgianc.on.ca::565f252d-3435-42e7-ac6a-9e0593d01f47" providerId="AD" clId="Web-{C21EC234-E5A8-4E45-BA77-4FB65359DE6E}"/>
    <pc:docChg chg="modSld">
      <pc:chgData name="Fangji Chen" userId="S::200520598@student.georgianc.on.ca::565f252d-3435-42e7-ac6a-9e0593d01f47" providerId="AD" clId="Web-{C21EC234-E5A8-4E45-BA77-4FB65359DE6E}" dt="2023-03-18T00:07:05.117" v="0" actId="20577"/>
      <pc:docMkLst>
        <pc:docMk/>
      </pc:docMkLst>
      <pc:sldChg chg="modSp">
        <pc:chgData name="Fangji Chen" userId="S::200520598@student.georgianc.on.ca::565f252d-3435-42e7-ac6a-9e0593d01f47" providerId="AD" clId="Web-{C21EC234-E5A8-4E45-BA77-4FB65359DE6E}" dt="2023-03-18T00:07:05.117" v="0" actId="20577"/>
        <pc:sldMkLst>
          <pc:docMk/>
          <pc:sldMk cId="1741067051" sldId="261"/>
        </pc:sldMkLst>
        <pc:spChg chg="mod">
          <ac:chgData name="Fangji Chen" userId="S::200520598@student.georgianc.on.ca::565f252d-3435-42e7-ac6a-9e0593d01f47" providerId="AD" clId="Web-{C21EC234-E5A8-4E45-BA77-4FB65359DE6E}" dt="2023-03-18T00:07:05.117" v="0" actId="20577"/>
          <ac:spMkLst>
            <pc:docMk/>
            <pc:sldMk cId="1741067051" sldId="261"/>
            <ac:spMk id="3" creationId="{AA4BE0D4-53B6-FD9F-C08C-441044EDE0CA}"/>
          </ac:spMkLst>
        </pc:spChg>
      </pc:sldChg>
    </pc:docChg>
  </pc:docChgLst>
  <pc:docChgLst>
    <pc:chgData name="Cheuk Ying Iu" userId="S::200514612@student.georgianc.on.ca::7b125c5a-ec53-443b-affa-72d18b7e298b" providerId="AD" clId="Web-{3235197B-8AB3-4D33-A688-E0069548D6E2}"/>
    <pc:docChg chg="addSld modSld">
      <pc:chgData name="Cheuk Ying Iu" userId="S::200514612@student.georgianc.on.ca::7b125c5a-ec53-443b-affa-72d18b7e298b" providerId="AD" clId="Web-{3235197B-8AB3-4D33-A688-E0069548D6E2}" dt="2023-03-17T21:56:14.032" v="2"/>
      <pc:docMkLst>
        <pc:docMk/>
      </pc:docMkLst>
      <pc:sldChg chg="addSp delSp modSp">
        <pc:chgData name="Cheuk Ying Iu" userId="S::200514612@student.georgianc.on.ca::7b125c5a-ec53-443b-affa-72d18b7e298b" providerId="AD" clId="Web-{3235197B-8AB3-4D33-A688-E0069548D6E2}" dt="2023-03-17T21:55:20.280" v="0"/>
        <pc:sldMkLst>
          <pc:docMk/>
          <pc:sldMk cId="2264761701" sldId="257"/>
        </pc:sldMkLst>
        <pc:spChg chg="del">
          <ac:chgData name="Cheuk Ying Iu" userId="S::200514612@student.georgianc.on.ca::7b125c5a-ec53-443b-affa-72d18b7e298b" providerId="AD" clId="Web-{3235197B-8AB3-4D33-A688-E0069548D6E2}" dt="2023-03-17T21:55:20.280" v="0"/>
          <ac:spMkLst>
            <pc:docMk/>
            <pc:sldMk cId="2264761701" sldId="257"/>
            <ac:spMk id="3" creationId="{D5799ABB-B794-673C-FC2E-887FE16C88AE}"/>
          </ac:spMkLst>
        </pc:spChg>
        <pc:picChg chg="add mod ord">
          <ac:chgData name="Cheuk Ying Iu" userId="S::200514612@student.georgianc.on.ca::7b125c5a-ec53-443b-affa-72d18b7e298b" providerId="AD" clId="Web-{3235197B-8AB3-4D33-A688-E0069548D6E2}" dt="2023-03-17T21:55:20.280" v="0"/>
          <ac:picMkLst>
            <pc:docMk/>
            <pc:sldMk cId="2264761701" sldId="257"/>
            <ac:picMk id="4" creationId="{CFCEFDBE-4DFC-FC7D-AACB-9C496609E868}"/>
          </ac:picMkLst>
        </pc:picChg>
      </pc:sldChg>
      <pc:sldChg chg="addSp delSp modSp new">
        <pc:chgData name="Cheuk Ying Iu" userId="S::200514612@student.georgianc.on.ca::7b125c5a-ec53-443b-affa-72d18b7e298b" providerId="AD" clId="Web-{3235197B-8AB3-4D33-A688-E0069548D6E2}" dt="2023-03-17T21:56:14.032" v="2"/>
        <pc:sldMkLst>
          <pc:docMk/>
          <pc:sldMk cId="833923937" sldId="258"/>
        </pc:sldMkLst>
        <pc:spChg chg="del">
          <ac:chgData name="Cheuk Ying Iu" userId="S::200514612@student.georgianc.on.ca::7b125c5a-ec53-443b-affa-72d18b7e298b" providerId="AD" clId="Web-{3235197B-8AB3-4D33-A688-E0069548D6E2}" dt="2023-03-17T21:56:14.032" v="2"/>
          <ac:spMkLst>
            <pc:docMk/>
            <pc:sldMk cId="833923937" sldId="258"/>
            <ac:spMk id="3" creationId="{4A2203B4-4916-CFF8-D29D-BDE479091775}"/>
          </ac:spMkLst>
        </pc:spChg>
        <pc:picChg chg="add mod ord">
          <ac:chgData name="Cheuk Ying Iu" userId="S::200514612@student.georgianc.on.ca::7b125c5a-ec53-443b-affa-72d18b7e298b" providerId="AD" clId="Web-{3235197B-8AB3-4D33-A688-E0069548D6E2}" dt="2023-03-17T21:56:14.032" v="2"/>
          <ac:picMkLst>
            <pc:docMk/>
            <pc:sldMk cId="833923937" sldId="258"/>
            <ac:picMk id="4" creationId="{33A4AE59-E067-3421-3B0B-FCCB02A26FE9}"/>
          </ac:picMkLst>
        </pc:picChg>
      </pc:sldChg>
    </pc:docChg>
  </pc:docChgLst>
  <pc:docChgLst>
    <pc:chgData name="Cheuk Ying Iu" userId="S::200514612@student.georgianc.on.ca::7b125c5a-ec53-443b-affa-72d18b7e298b" providerId="AD" clId="Web-{9FDAD508-A587-41FA-A2C8-A3DC50BC8539}"/>
    <pc:docChg chg="modSld">
      <pc:chgData name="Cheuk Ying Iu" userId="S::200514612@student.georgianc.on.ca::7b125c5a-ec53-443b-affa-72d18b7e298b" providerId="AD" clId="Web-{9FDAD508-A587-41FA-A2C8-A3DC50BC8539}" dt="2023-03-18T00:13:41.563" v="19" actId="20577"/>
      <pc:docMkLst>
        <pc:docMk/>
      </pc:docMkLst>
      <pc:sldChg chg="modSp">
        <pc:chgData name="Cheuk Ying Iu" userId="S::200514612@student.georgianc.on.ca::7b125c5a-ec53-443b-affa-72d18b7e298b" providerId="AD" clId="Web-{9FDAD508-A587-41FA-A2C8-A3DC50BC8539}" dt="2023-03-18T00:13:41.563" v="19" actId="20577"/>
        <pc:sldMkLst>
          <pc:docMk/>
          <pc:sldMk cId="2264761701" sldId="257"/>
        </pc:sldMkLst>
        <pc:spChg chg="mod">
          <ac:chgData name="Cheuk Ying Iu" userId="S::200514612@student.georgianc.on.ca::7b125c5a-ec53-443b-affa-72d18b7e298b" providerId="AD" clId="Web-{9FDAD508-A587-41FA-A2C8-A3DC50BC8539}" dt="2023-03-18T00:13:41.563" v="19" actId="20577"/>
          <ac:spMkLst>
            <pc:docMk/>
            <pc:sldMk cId="2264761701" sldId="257"/>
            <ac:spMk id="2" creationId="{0489978C-1D18-F999-EB4E-A1C5F1D587F7}"/>
          </ac:spMkLst>
        </pc:spChg>
      </pc:sldChg>
      <pc:sldChg chg="addSp delSp modSp mod modClrScheme delDesignElem chgLayout">
        <pc:chgData name="Cheuk Ying Iu" userId="S::200514612@student.georgianc.on.ca::7b125c5a-ec53-443b-affa-72d18b7e298b" providerId="AD" clId="Web-{9FDAD508-A587-41FA-A2C8-A3DC50BC8539}" dt="2023-03-18T00:13:12.640" v="6" actId="20577"/>
        <pc:sldMkLst>
          <pc:docMk/>
          <pc:sldMk cId="143758982" sldId="259"/>
        </pc:sldMkLst>
        <pc:spChg chg="mod ord">
          <ac:chgData name="Cheuk Ying Iu" userId="S::200514612@student.georgianc.on.ca::7b125c5a-ec53-443b-affa-72d18b7e298b" providerId="AD" clId="Web-{9FDAD508-A587-41FA-A2C8-A3DC50BC8539}" dt="2023-03-18T00:13:12.640" v="6" actId="20577"/>
          <ac:spMkLst>
            <pc:docMk/>
            <pc:sldMk cId="143758982" sldId="259"/>
            <ac:spMk id="2" creationId="{49AB805C-356D-F3D8-D584-D9040241CCEA}"/>
          </ac:spMkLst>
        </pc:spChg>
        <pc:spChg chg="del">
          <ac:chgData name="Cheuk Ying Iu" userId="S::200514612@student.georgianc.on.ca::7b125c5a-ec53-443b-affa-72d18b7e298b" providerId="AD" clId="Web-{9FDAD508-A587-41FA-A2C8-A3DC50BC8539}" dt="2023-03-18T00:12:40.873" v="2"/>
          <ac:spMkLst>
            <pc:docMk/>
            <pc:sldMk cId="143758982" sldId="259"/>
            <ac:spMk id="6" creationId="{ED56E41F-B8E0-4D18-B554-FD40260DE0E3}"/>
          </ac:spMkLst>
        </pc:spChg>
        <pc:spChg chg="del">
          <ac:chgData name="Cheuk Ying Iu" userId="S::200514612@student.georgianc.on.ca::7b125c5a-ec53-443b-affa-72d18b7e298b" providerId="AD" clId="Web-{9FDAD508-A587-41FA-A2C8-A3DC50BC8539}" dt="2023-03-18T00:12:40.873" v="2"/>
          <ac:spMkLst>
            <pc:docMk/>
            <pc:sldMk cId="143758982" sldId="259"/>
            <ac:spMk id="9" creationId="{23E937B9-07EE-456A-A31C-41A8866E28A2}"/>
          </ac:spMkLst>
        </pc:spChg>
        <pc:spChg chg="del mod ord">
          <ac:chgData name="Cheuk Ying Iu" userId="S::200514612@student.georgianc.on.ca::7b125c5a-ec53-443b-affa-72d18b7e298b" providerId="AD" clId="Web-{9FDAD508-A587-41FA-A2C8-A3DC50BC8539}" dt="2023-03-18T00:12:50.936" v="5"/>
          <ac:spMkLst>
            <pc:docMk/>
            <pc:sldMk cId="143758982" sldId="259"/>
            <ac:spMk id="12" creationId="{5C71074C-9F79-613D-A880-3BB6BE74C867}"/>
          </ac:spMkLst>
        </pc:spChg>
        <pc:grpChg chg="del">
          <ac:chgData name="Cheuk Ying Iu" userId="S::200514612@student.georgianc.on.ca::7b125c5a-ec53-443b-affa-72d18b7e298b" providerId="AD" clId="Web-{9FDAD508-A587-41FA-A2C8-A3DC50BC8539}" dt="2023-03-18T00:12:40.873" v="2"/>
          <ac:grpSpMkLst>
            <pc:docMk/>
            <pc:sldMk cId="143758982" sldId="259"/>
            <ac:grpSpMk id="7" creationId="{2DB31E17-E562-4F82-98D0-858C84120F34}"/>
          </ac:grpSpMkLst>
        </pc:grpChg>
        <pc:picChg chg="add mod ord">
          <ac:chgData name="Cheuk Ying Iu" userId="S::200514612@student.georgianc.on.ca::7b125c5a-ec53-443b-affa-72d18b7e298b" providerId="AD" clId="Web-{9FDAD508-A587-41FA-A2C8-A3DC50BC8539}" dt="2023-03-18T00:12:50.936" v="5"/>
          <ac:picMkLst>
            <pc:docMk/>
            <pc:sldMk cId="143758982" sldId="259"/>
            <ac:picMk id="3" creationId="{7CBD47E8-E8E7-8AA9-71F9-CC668FA5CC10}"/>
          </ac:picMkLst>
        </pc:picChg>
        <pc:picChg chg="del mod">
          <ac:chgData name="Cheuk Ying Iu" userId="S::200514612@student.georgianc.on.ca::7b125c5a-ec53-443b-affa-72d18b7e298b" providerId="AD" clId="Web-{9FDAD508-A587-41FA-A2C8-A3DC50BC8539}" dt="2023-03-18T00:12:49.264" v="4"/>
          <ac:picMkLst>
            <pc:docMk/>
            <pc:sldMk cId="143758982" sldId="259"/>
            <ac:picMk id="4" creationId="{72A3675D-82E0-474B-5529-6A5D4451585C}"/>
          </ac:picMkLst>
        </pc:picChg>
        <pc:cxnChg chg="del">
          <ac:chgData name="Cheuk Ying Iu" userId="S::200514612@student.georgianc.on.ca::7b125c5a-ec53-443b-affa-72d18b7e298b" providerId="AD" clId="Web-{9FDAD508-A587-41FA-A2C8-A3DC50BC8539}" dt="2023-03-18T00:12:40.873" v="2"/>
          <ac:cxnSpMkLst>
            <pc:docMk/>
            <pc:sldMk cId="143758982" sldId="259"/>
            <ac:cxnSpMk id="10" creationId="{FD2308B7-2829-44DD-B213-27EEBDED1411}"/>
          </ac:cxnSpMkLst>
        </pc:cxnChg>
      </pc:sldChg>
    </pc:docChg>
  </pc:docChgLst>
  <pc:docChgLst>
    <pc:chgData name="Cheuk Ying Iu" userId="S::200514612@student.georgianc.on.ca::7b125c5a-ec53-443b-affa-72d18b7e298b" providerId="AD" clId="Web-{7BF6DB8F-C2CD-4FFC-B060-0F221B1CFA41}"/>
    <pc:docChg chg="modSld addMainMaster delMainMaster">
      <pc:chgData name="Cheuk Ying Iu" userId="S::200514612@student.georgianc.on.ca::7b125c5a-ec53-443b-affa-72d18b7e298b" providerId="AD" clId="Web-{7BF6DB8F-C2CD-4FFC-B060-0F221B1CFA41}" dt="2023-03-17T18:27:07.711" v="3"/>
      <pc:docMkLst>
        <pc:docMk/>
      </pc:docMkLst>
      <pc:sldChg chg="modSp mod modClrScheme chgLayout">
        <pc:chgData name="Cheuk Ying Iu" userId="S::200514612@student.georgianc.on.ca::7b125c5a-ec53-443b-affa-72d18b7e298b" providerId="AD" clId="Web-{7BF6DB8F-C2CD-4FFC-B060-0F221B1CFA41}" dt="2023-03-17T18:27:07.711" v="3"/>
        <pc:sldMkLst>
          <pc:docMk/>
          <pc:sldMk cId="2527771838" sldId="256"/>
        </pc:sldMkLst>
        <pc:spChg chg="mod ord">
          <ac:chgData name="Cheuk Ying Iu" userId="S::200514612@student.georgianc.on.ca::7b125c5a-ec53-443b-affa-72d18b7e298b" providerId="AD" clId="Web-{7BF6DB8F-C2CD-4FFC-B060-0F221B1CFA41}" dt="2023-03-17T18:27:07.711" v="3"/>
          <ac:spMkLst>
            <pc:docMk/>
            <pc:sldMk cId="2527771838" sldId="256"/>
            <ac:spMk id="2" creationId="{2CE4FEF0-455F-E843-8C16-D050E0CD9320}"/>
          </ac:spMkLst>
        </pc:spChg>
        <pc:spChg chg="mod ord">
          <ac:chgData name="Cheuk Ying Iu" userId="S::200514612@student.georgianc.on.ca::7b125c5a-ec53-443b-affa-72d18b7e298b" providerId="AD" clId="Web-{7BF6DB8F-C2CD-4FFC-B060-0F221B1CFA41}" dt="2023-03-17T18:27:07.711" v="3"/>
          <ac:spMkLst>
            <pc:docMk/>
            <pc:sldMk cId="2527771838" sldId="256"/>
            <ac:spMk id="3" creationId="{9977BC76-1D22-2040-5893-8F04057E909A}"/>
          </ac:spMkLst>
        </pc:spChg>
      </pc:sldChg>
      <pc:sldMasterChg chg="del delSldLayout">
        <pc:chgData name="Cheuk Ying Iu" userId="S::200514612@student.georgianc.on.ca::7b125c5a-ec53-443b-affa-72d18b7e298b" providerId="AD" clId="Web-{7BF6DB8F-C2CD-4FFC-B060-0F221B1CFA41}" dt="2023-03-17T18:26:30.319" v="1"/>
        <pc:sldMasterMkLst>
          <pc:docMk/>
          <pc:sldMasterMk cId="3360579603" sldId="2147483648"/>
        </pc:sldMasterMkLst>
        <pc:sldLayoutChg chg="del">
          <pc:chgData name="Cheuk Ying Iu" userId="S::200514612@student.georgianc.on.ca::7b125c5a-ec53-443b-affa-72d18b7e298b" providerId="AD" clId="Web-{7BF6DB8F-C2CD-4FFC-B060-0F221B1CFA41}" dt="2023-03-17T18:26:30.319" v="1"/>
          <pc:sldLayoutMkLst>
            <pc:docMk/>
            <pc:sldMasterMk cId="3360579603" sldId="2147483648"/>
            <pc:sldLayoutMk cId="607549370" sldId="2147483649"/>
          </pc:sldLayoutMkLst>
        </pc:sldLayoutChg>
        <pc:sldLayoutChg chg="del">
          <pc:chgData name="Cheuk Ying Iu" userId="S::200514612@student.georgianc.on.ca::7b125c5a-ec53-443b-affa-72d18b7e298b" providerId="AD" clId="Web-{7BF6DB8F-C2CD-4FFC-B060-0F221B1CFA41}" dt="2023-03-17T18:26:30.319" v="1"/>
          <pc:sldLayoutMkLst>
            <pc:docMk/>
            <pc:sldMasterMk cId="3360579603" sldId="2147483648"/>
            <pc:sldLayoutMk cId="2717270323" sldId="2147483650"/>
          </pc:sldLayoutMkLst>
        </pc:sldLayoutChg>
        <pc:sldLayoutChg chg="del">
          <pc:chgData name="Cheuk Ying Iu" userId="S::200514612@student.georgianc.on.ca::7b125c5a-ec53-443b-affa-72d18b7e298b" providerId="AD" clId="Web-{7BF6DB8F-C2CD-4FFC-B060-0F221B1CFA41}" dt="2023-03-17T18:26:30.319" v="1"/>
          <pc:sldLayoutMkLst>
            <pc:docMk/>
            <pc:sldMasterMk cId="3360579603" sldId="2147483648"/>
            <pc:sldLayoutMk cId="3258793868" sldId="2147483651"/>
          </pc:sldLayoutMkLst>
        </pc:sldLayoutChg>
        <pc:sldLayoutChg chg="del">
          <pc:chgData name="Cheuk Ying Iu" userId="S::200514612@student.georgianc.on.ca::7b125c5a-ec53-443b-affa-72d18b7e298b" providerId="AD" clId="Web-{7BF6DB8F-C2CD-4FFC-B060-0F221B1CFA41}" dt="2023-03-17T18:26:30.319" v="1"/>
          <pc:sldLayoutMkLst>
            <pc:docMk/>
            <pc:sldMasterMk cId="3360579603" sldId="2147483648"/>
            <pc:sldLayoutMk cId="1323109406" sldId="2147483652"/>
          </pc:sldLayoutMkLst>
        </pc:sldLayoutChg>
        <pc:sldLayoutChg chg="del">
          <pc:chgData name="Cheuk Ying Iu" userId="S::200514612@student.georgianc.on.ca::7b125c5a-ec53-443b-affa-72d18b7e298b" providerId="AD" clId="Web-{7BF6DB8F-C2CD-4FFC-B060-0F221B1CFA41}" dt="2023-03-17T18:26:30.319" v="1"/>
          <pc:sldLayoutMkLst>
            <pc:docMk/>
            <pc:sldMasterMk cId="3360579603" sldId="2147483648"/>
            <pc:sldLayoutMk cId="981074662" sldId="2147483653"/>
          </pc:sldLayoutMkLst>
        </pc:sldLayoutChg>
        <pc:sldLayoutChg chg="del">
          <pc:chgData name="Cheuk Ying Iu" userId="S::200514612@student.georgianc.on.ca::7b125c5a-ec53-443b-affa-72d18b7e298b" providerId="AD" clId="Web-{7BF6DB8F-C2CD-4FFC-B060-0F221B1CFA41}" dt="2023-03-17T18:26:30.319" v="1"/>
          <pc:sldLayoutMkLst>
            <pc:docMk/>
            <pc:sldMasterMk cId="3360579603" sldId="2147483648"/>
            <pc:sldLayoutMk cId="3993515112" sldId="2147483654"/>
          </pc:sldLayoutMkLst>
        </pc:sldLayoutChg>
        <pc:sldLayoutChg chg="del">
          <pc:chgData name="Cheuk Ying Iu" userId="S::200514612@student.georgianc.on.ca::7b125c5a-ec53-443b-affa-72d18b7e298b" providerId="AD" clId="Web-{7BF6DB8F-C2CD-4FFC-B060-0F221B1CFA41}" dt="2023-03-17T18:26:30.319" v="1"/>
          <pc:sldLayoutMkLst>
            <pc:docMk/>
            <pc:sldMasterMk cId="3360579603" sldId="2147483648"/>
            <pc:sldLayoutMk cId="2463209484" sldId="2147483655"/>
          </pc:sldLayoutMkLst>
        </pc:sldLayoutChg>
        <pc:sldLayoutChg chg="del">
          <pc:chgData name="Cheuk Ying Iu" userId="S::200514612@student.georgianc.on.ca::7b125c5a-ec53-443b-affa-72d18b7e298b" providerId="AD" clId="Web-{7BF6DB8F-C2CD-4FFC-B060-0F221B1CFA41}" dt="2023-03-17T18:26:30.319" v="1"/>
          <pc:sldLayoutMkLst>
            <pc:docMk/>
            <pc:sldMasterMk cId="3360579603" sldId="2147483648"/>
            <pc:sldLayoutMk cId="3460415716" sldId="2147483656"/>
          </pc:sldLayoutMkLst>
        </pc:sldLayoutChg>
        <pc:sldLayoutChg chg="del">
          <pc:chgData name="Cheuk Ying Iu" userId="S::200514612@student.georgianc.on.ca::7b125c5a-ec53-443b-affa-72d18b7e298b" providerId="AD" clId="Web-{7BF6DB8F-C2CD-4FFC-B060-0F221B1CFA41}" dt="2023-03-17T18:26:30.319" v="1"/>
          <pc:sldLayoutMkLst>
            <pc:docMk/>
            <pc:sldMasterMk cId="3360579603" sldId="2147483648"/>
            <pc:sldLayoutMk cId="3708313410" sldId="2147483657"/>
          </pc:sldLayoutMkLst>
        </pc:sldLayoutChg>
        <pc:sldLayoutChg chg="del">
          <pc:chgData name="Cheuk Ying Iu" userId="S::200514612@student.georgianc.on.ca::7b125c5a-ec53-443b-affa-72d18b7e298b" providerId="AD" clId="Web-{7BF6DB8F-C2CD-4FFC-B060-0F221B1CFA41}" dt="2023-03-17T18:26:30.319" v="1"/>
          <pc:sldLayoutMkLst>
            <pc:docMk/>
            <pc:sldMasterMk cId="3360579603" sldId="2147483648"/>
            <pc:sldLayoutMk cId="79748682" sldId="2147483658"/>
          </pc:sldLayoutMkLst>
        </pc:sldLayoutChg>
        <pc:sldLayoutChg chg="del">
          <pc:chgData name="Cheuk Ying Iu" userId="S::200514612@student.georgianc.on.ca::7b125c5a-ec53-443b-affa-72d18b7e298b" providerId="AD" clId="Web-{7BF6DB8F-C2CD-4FFC-B060-0F221B1CFA41}" dt="2023-03-17T18:26:30.319" v="1"/>
          <pc:sldLayoutMkLst>
            <pc:docMk/>
            <pc:sldMasterMk cId="3360579603" sldId="2147483648"/>
            <pc:sldLayoutMk cId="3858075297" sldId="2147483659"/>
          </pc:sldLayoutMkLst>
        </pc:sldLayoutChg>
      </pc:sldMasterChg>
      <pc:sldMasterChg chg="add del addSldLayout delSldLayout modSldLayout">
        <pc:chgData name="Cheuk Ying Iu" userId="S::200514612@student.georgianc.on.ca::7b125c5a-ec53-443b-affa-72d18b7e298b" providerId="AD" clId="Web-{7BF6DB8F-C2CD-4FFC-B060-0F221B1CFA41}" dt="2023-03-17T18:26:49.086" v="2"/>
        <pc:sldMasterMkLst>
          <pc:docMk/>
          <pc:sldMasterMk cId="4220920632" sldId="2147483660"/>
        </pc:sldMasterMkLst>
        <pc:sldLayoutChg chg="add del mod replId">
          <pc:chgData name="Cheuk Ying Iu" userId="S::200514612@student.georgianc.on.ca::7b125c5a-ec53-443b-affa-72d18b7e298b" providerId="AD" clId="Web-{7BF6DB8F-C2CD-4FFC-B060-0F221B1CFA41}" dt="2023-03-17T18:26:49.086" v="2"/>
          <pc:sldLayoutMkLst>
            <pc:docMk/>
            <pc:sldMasterMk cId="4220920632" sldId="2147483660"/>
            <pc:sldLayoutMk cId="2201644096" sldId="2147483661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6:49.086" v="2"/>
          <pc:sldLayoutMkLst>
            <pc:docMk/>
            <pc:sldMasterMk cId="4220920632" sldId="2147483660"/>
            <pc:sldLayoutMk cId="524922710" sldId="2147483662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6:49.086" v="2"/>
          <pc:sldLayoutMkLst>
            <pc:docMk/>
            <pc:sldMasterMk cId="4220920632" sldId="2147483660"/>
            <pc:sldLayoutMk cId="2788064440" sldId="2147483663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6:49.086" v="2"/>
          <pc:sldLayoutMkLst>
            <pc:docMk/>
            <pc:sldMasterMk cId="4220920632" sldId="2147483660"/>
            <pc:sldLayoutMk cId="1586120025" sldId="2147483664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6:49.086" v="2"/>
          <pc:sldLayoutMkLst>
            <pc:docMk/>
            <pc:sldMasterMk cId="4220920632" sldId="2147483660"/>
            <pc:sldLayoutMk cId="3060129473" sldId="2147483665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6:49.086" v="2"/>
          <pc:sldLayoutMkLst>
            <pc:docMk/>
            <pc:sldMasterMk cId="4220920632" sldId="2147483660"/>
            <pc:sldLayoutMk cId="355332405" sldId="2147483666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6:49.086" v="2"/>
          <pc:sldLayoutMkLst>
            <pc:docMk/>
            <pc:sldMasterMk cId="4220920632" sldId="2147483660"/>
            <pc:sldLayoutMk cId="3529842856" sldId="2147483667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6:49.086" v="2"/>
          <pc:sldLayoutMkLst>
            <pc:docMk/>
            <pc:sldMasterMk cId="4220920632" sldId="2147483660"/>
            <pc:sldLayoutMk cId="2780930419" sldId="2147483668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6:49.086" v="2"/>
          <pc:sldLayoutMkLst>
            <pc:docMk/>
            <pc:sldMasterMk cId="4220920632" sldId="2147483660"/>
            <pc:sldLayoutMk cId="3149158918" sldId="2147483669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6:49.086" v="2"/>
          <pc:sldLayoutMkLst>
            <pc:docMk/>
            <pc:sldMasterMk cId="4220920632" sldId="2147483660"/>
            <pc:sldLayoutMk cId="2193461768" sldId="2147483670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6:49.086" v="2"/>
          <pc:sldLayoutMkLst>
            <pc:docMk/>
            <pc:sldMasterMk cId="4220920632" sldId="2147483660"/>
            <pc:sldLayoutMk cId="2700022938" sldId="2147483671"/>
          </pc:sldLayoutMkLst>
        </pc:sldLayoutChg>
      </pc:sldMasterChg>
      <pc:sldMasterChg chg="add del addSldLayout delSldLayout modSldLayout">
        <pc:chgData name="Cheuk Ying Iu" userId="S::200514612@student.georgianc.on.ca::7b125c5a-ec53-443b-affa-72d18b7e298b" providerId="AD" clId="Web-{7BF6DB8F-C2CD-4FFC-B060-0F221B1CFA41}" dt="2023-03-17T18:27:07.711" v="3"/>
        <pc:sldMasterMkLst>
          <pc:docMk/>
          <pc:sldMasterMk cId="588422082" sldId="2147483672"/>
        </pc:sldMasterMkLst>
        <pc:sldLayoutChg chg="add del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588422082" sldId="2147483672"/>
            <pc:sldLayoutMk cId="549018329" sldId="2147483673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588422082" sldId="2147483672"/>
            <pc:sldLayoutMk cId="2703704966" sldId="2147483674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588422082" sldId="2147483672"/>
            <pc:sldLayoutMk cId="2328143529" sldId="2147483675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588422082" sldId="2147483672"/>
            <pc:sldLayoutMk cId="2630259617" sldId="2147483676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588422082" sldId="2147483672"/>
            <pc:sldLayoutMk cId="3663367849" sldId="2147483677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588422082" sldId="2147483672"/>
            <pc:sldLayoutMk cId="739084759" sldId="2147483678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588422082" sldId="2147483672"/>
            <pc:sldLayoutMk cId="358535699" sldId="2147483679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588422082" sldId="2147483672"/>
            <pc:sldLayoutMk cId="3966928549" sldId="2147483680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588422082" sldId="2147483672"/>
            <pc:sldLayoutMk cId="511050982" sldId="2147483681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588422082" sldId="2147483672"/>
            <pc:sldLayoutMk cId="2933685854" sldId="2147483682"/>
          </pc:sldLayoutMkLst>
        </pc:sldLayoutChg>
        <pc:sldLayoutChg chg="add del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588422082" sldId="2147483672"/>
            <pc:sldLayoutMk cId="2803778897" sldId="2147483683"/>
          </pc:sldLayoutMkLst>
        </pc:sldLayoutChg>
      </pc:sldMasterChg>
      <pc:sldMasterChg chg="add addSldLayout modSldLayout">
        <pc:chgData name="Cheuk Ying Iu" userId="S::200514612@student.georgianc.on.ca::7b125c5a-ec53-443b-affa-72d18b7e298b" providerId="AD" clId="Web-{7BF6DB8F-C2CD-4FFC-B060-0F221B1CFA41}" dt="2023-03-17T18:27:07.711" v="3"/>
        <pc:sldMasterMkLst>
          <pc:docMk/>
          <pc:sldMasterMk cId="1353000338" sldId="2147483684"/>
        </pc:sldMasterMkLst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2172902933" sldId="2147483685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1525164058" sldId="2147483686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2930764432" sldId="2147483687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2849976028" sldId="2147483688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459378751" sldId="2147483689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2618505579" sldId="2147483690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2650946226" sldId="2147483691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487706819" sldId="2147483692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1223664488" sldId="2147483693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3579395237" sldId="2147483694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1657600093" sldId="2147483695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2686572319" sldId="2147483696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1336940359" sldId="2147483697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1116489770" sldId="2147483698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2513093482" sldId="2147483699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1195736379" sldId="2147483700"/>
          </pc:sldLayoutMkLst>
        </pc:sldLayoutChg>
        <pc:sldLayoutChg chg="add mod replId">
          <pc:chgData name="Cheuk Ying Iu" userId="S::200514612@student.georgianc.on.ca::7b125c5a-ec53-443b-affa-72d18b7e298b" providerId="AD" clId="Web-{7BF6DB8F-C2CD-4FFC-B060-0F221B1CFA41}" dt="2023-03-17T18:27:07.711" v="3"/>
          <pc:sldLayoutMkLst>
            <pc:docMk/>
            <pc:sldMasterMk cId="1353000338" sldId="2147483684"/>
            <pc:sldLayoutMk cId="3115361455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3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7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69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8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5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3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ranciszero/aidi1006assign4/blob/master/Assignment4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FEF0-455F-E843-8C16-D050E0CD9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HK">
                <a:ea typeface="+mj-lt"/>
                <a:cs typeface="+mj-lt"/>
              </a:rPr>
              <a:t>Sentiment Analysis Assignment</a:t>
            </a:r>
            <a:endParaRPr lang="en-US" altLang="zh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7BC76-1D22-2040-5893-8F04057E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284" y="4402409"/>
            <a:ext cx="9896390" cy="1696435"/>
          </a:xfrm>
        </p:spPr>
        <p:txBody>
          <a:bodyPr>
            <a:normAutofit fontScale="62500" lnSpcReduction="20000"/>
          </a:bodyPr>
          <a:lstStyle/>
          <a:p>
            <a:r>
              <a:rPr lang="zh-HK" b="1" cap="all">
                <a:ea typeface="+mn-lt"/>
                <a:cs typeface="+mn-lt"/>
              </a:rPr>
              <a:t>AIDI1006 - AI Infrastructure and Arch. </a:t>
            </a:r>
            <a:endParaRPr lang="en-US" altLang="zh-HK"/>
          </a:p>
          <a:p>
            <a:r>
              <a:rPr lang="zh-HK" b="1" cap="all">
                <a:ea typeface="+mn-lt"/>
                <a:cs typeface="+mn-lt"/>
              </a:rPr>
              <a:t>Assignment </a:t>
            </a:r>
            <a:r>
              <a:rPr lang="en-US" altLang="zh-HK" b="1" cap="all">
                <a:ea typeface="+mn-lt"/>
                <a:cs typeface="+mn-lt"/>
              </a:rPr>
              <a:t>4</a:t>
            </a:r>
            <a:endParaRPr lang="zh-HK"/>
          </a:p>
          <a:p>
            <a:pPr algn="r"/>
            <a:r>
              <a:rPr lang="zh-HK" u="sng" cap="all">
                <a:ea typeface="+mn-lt"/>
                <a:cs typeface="+mn-lt"/>
              </a:rPr>
              <a:t>Team Members:</a:t>
            </a:r>
            <a:endParaRPr lang="zh-HK">
              <a:ea typeface="+mn-lt"/>
              <a:cs typeface="+mn-lt"/>
            </a:endParaRPr>
          </a:p>
          <a:p>
            <a:pPr algn="r"/>
            <a:r>
              <a:rPr lang="zh-HK" cap="all">
                <a:ea typeface="+mn-lt"/>
                <a:cs typeface="+mn-lt"/>
              </a:rPr>
              <a:t>Cheuk Ying Iu (200514612)</a:t>
            </a:r>
            <a:endParaRPr lang="zh-HK">
              <a:ea typeface="+mn-lt"/>
              <a:cs typeface="+mn-lt"/>
            </a:endParaRPr>
          </a:p>
          <a:p>
            <a:pPr algn="r"/>
            <a:r>
              <a:rPr lang="zh-HK" cap="all">
                <a:ea typeface="+mn-lt"/>
                <a:cs typeface="+mn-lt"/>
              </a:rPr>
              <a:t>Fangji Chen (200520598)</a:t>
            </a:r>
            <a:endParaRPr lang="zh-HK">
              <a:ea typeface="+mn-lt"/>
              <a:cs typeface="+mn-lt"/>
            </a:endParaRPr>
          </a:p>
          <a:p>
            <a:endParaRPr lang="zh-HK" altLang="en-US">
              <a:ea typeface="新細明體"/>
            </a:endParaRPr>
          </a:p>
          <a:p>
            <a:endParaRPr lang="zh-HK" altLang="en-US">
              <a:ea typeface="新細明體"/>
            </a:endParaRPr>
          </a:p>
          <a:p>
            <a:endParaRPr lang="zh-HK" altLang="en-US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52777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C9304-F899-BEA2-D889-C8B82C96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21" y="516835"/>
            <a:ext cx="3720799" cy="2132520"/>
          </a:xfrm>
        </p:spPr>
        <p:txBody>
          <a:bodyPr>
            <a:normAutofit/>
          </a:bodyPr>
          <a:lstStyle/>
          <a:p>
            <a:r>
              <a:rPr lang="en-US" sz="3100" err="1">
                <a:solidFill>
                  <a:srgbClr val="FFFFFF"/>
                </a:solidFill>
                <a:ea typeface="+mj-lt"/>
                <a:cs typeface="+mj-lt"/>
              </a:rPr>
              <a:t>PowerBI</a:t>
            </a:r>
            <a:r>
              <a:rPr lang="en-US" sz="3100">
                <a:solidFill>
                  <a:srgbClr val="FFFFFF"/>
                </a:solidFill>
                <a:ea typeface="+mj-lt"/>
                <a:cs typeface="+mj-lt"/>
              </a:rPr>
              <a:t> </a:t>
            </a:r>
            <a:br>
              <a:rPr lang="en-US"/>
            </a:br>
            <a:r>
              <a:rPr lang="en-US" sz="3100">
                <a:solidFill>
                  <a:srgbClr val="FFFFFF"/>
                </a:solidFill>
                <a:ea typeface="+mj-lt"/>
                <a:cs typeface="+mj-lt"/>
              </a:rPr>
              <a:t>(Iris Prediction </a:t>
            </a:r>
            <a:r>
              <a:rPr lang="en-US" sz="3100">
                <a:solidFill>
                  <a:srgbClr val="FFFFFF"/>
                </a:solidFill>
              </a:rPr>
              <a:t>Dataset</a:t>
            </a:r>
            <a:r>
              <a:rPr lang="en-US" sz="3100">
                <a:solidFill>
                  <a:srgbClr val="FFFFFF"/>
                </a:solidFill>
                <a:ea typeface="+mj-lt"/>
                <a:cs typeface="+mj-lt"/>
              </a:rPr>
              <a:t>)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70B868-3CBB-C853-8212-52A44877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DC1BBAA-F9FF-B948-84EE-7DF5EF36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32" y="943845"/>
            <a:ext cx="7886652" cy="497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9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C9304-F899-BEA2-D889-C8B82C96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400" err="1">
                <a:ea typeface="+mj-lt"/>
                <a:cs typeface="+mj-lt"/>
              </a:rPr>
              <a:t>PowerBI</a:t>
            </a:r>
            <a:r>
              <a:rPr lang="en-US" sz="3400">
                <a:ea typeface="+mj-lt"/>
                <a:cs typeface="+mj-lt"/>
              </a:rPr>
              <a:t> Dashboard</a:t>
            </a:r>
            <a:br>
              <a:rPr lang="en-US" sz="3400">
                <a:ea typeface="+mj-lt"/>
                <a:cs typeface="+mj-lt"/>
              </a:rPr>
            </a:br>
            <a:r>
              <a:rPr lang="en-US" sz="3400">
                <a:ea typeface="+mj-lt"/>
                <a:cs typeface="+mj-lt"/>
              </a:rPr>
              <a:t>(Iris Prediction </a:t>
            </a:r>
            <a:r>
              <a:rPr lang="en-US" sz="3400"/>
              <a:t>Dataset</a:t>
            </a:r>
            <a:r>
              <a:rPr lang="en-US" sz="3400">
                <a:ea typeface="+mj-lt"/>
                <a:cs typeface="+mj-lt"/>
              </a:rPr>
              <a:t>)</a:t>
            </a:r>
            <a:endParaRPr lang="en-US" sz="3400"/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4FF8341-D739-57CC-9DE2-E90F9202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0" y="1090786"/>
            <a:ext cx="7734823" cy="4155175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CEEBCD3A-EC26-60A3-5E48-2E70C045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485" y="2198914"/>
            <a:ext cx="3263076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As we can this from this page, we </a:t>
            </a:r>
            <a:r>
              <a:rPr lang="en-US">
                <a:ea typeface="+mn-lt"/>
                <a:cs typeface="+mn-lt"/>
              </a:rPr>
              <a:t>emphasized 6 wrong samples in a larger size.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And got an accuracy score at 95%.</a:t>
            </a:r>
            <a:endParaRPr lang="en-US">
              <a:cs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524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6D0F-B756-1FBF-FD9B-8B101F15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Project Architecture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A964CD1D-F9FE-5ADB-49E0-343A7C19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2" y="2653800"/>
            <a:ext cx="3315752" cy="356642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50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 As the initial step. We collect the right data from the internet and preprocessed it with python code.</a:t>
            </a:r>
          </a:p>
          <a:p>
            <a:r>
              <a:rPr lang="en-US" sz="150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Then, we trained a model with python machine learning modules to make classification.</a:t>
            </a:r>
          </a:p>
          <a:p>
            <a:r>
              <a:rPr lang="en-US" sz="150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After that, we import the outcomes of the classification stage to Asure Blob Storage. And </a:t>
            </a:r>
            <a:r>
              <a:rPr lang="en-US" sz="1500">
                <a:solidFill>
                  <a:srgbClr val="FFFFFF"/>
                </a:solidFill>
                <a:latin typeface="Cambria"/>
                <a:ea typeface="+mn-lt"/>
                <a:cs typeface="+mn-lt"/>
              </a:rPr>
              <a:t>with the help of Asure Data Factory</a:t>
            </a:r>
            <a:r>
              <a:rPr lang="en-US" sz="150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, we load the raw data into Asure SQL Database.</a:t>
            </a:r>
          </a:p>
          <a:p>
            <a:r>
              <a:rPr lang="en-US" sz="150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Finally, we use Power BI to visualize  the classification results clearly.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F56E25-FEC1-A5CC-75AB-0F7B994AD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251" y="2132284"/>
            <a:ext cx="7995509" cy="25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Text&#10;&#10;Description automatically generated">
            <a:extLst>
              <a:ext uri="{FF2B5EF4-FFF2-40B4-BE49-F238E27FC236}">
                <a16:creationId xmlns:a16="http://schemas.microsoft.com/office/drawing/2014/main" id="{94707827-ABA2-3445-257E-F47AD78CE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" t="50694" r="118" b="-449"/>
          <a:stretch/>
        </p:blipFill>
        <p:spPr>
          <a:xfrm>
            <a:off x="4748891" y="3441112"/>
            <a:ext cx="6792346" cy="1268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6D0F-B756-1FBF-FD9B-8B101F15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Library Used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2A14D-019A-52D6-97BC-D84F8497BFDA}"/>
              </a:ext>
            </a:extLst>
          </p:cNvPr>
          <p:cNvSpPr txBox="1"/>
          <p:nvPr/>
        </p:nvSpPr>
        <p:spPr>
          <a:xfrm>
            <a:off x="489856" y="3105292"/>
            <a:ext cx="303654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Python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bg1"/>
                </a:solidFill>
                <a:cs typeface="Calibri"/>
              </a:rPr>
              <a:t>Numpy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Pandas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bg1"/>
                </a:solidFill>
                <a:cs typeface="Calibri"/>
              </a:rPr>
              <a:t>Sklearn</a:t>
            </a:r>
          </a:p>
          <a:p>
            <a:pPr marL="800100" lvl="1" indent="-342900">
              <a:buFont typeface="Wingdings"/>
              <a:buChar char="ü"/>
            </a:pPr>
            <a:r>
              <a:rPr lang="en-US" err="1">
                <a:solidFill>
                  <a:schemeClr val="bg1"/>
                </a:solidFill>
                <a:cs typeface="Calibri"/>
              </a:rPr>
              <a:t>LogisticRegression</a:t>
            </a:r>
          </a:p>
          <a:p>
            <a:pPr marL="800100" lvl="1" indent="-342900">
              <a:buFont typeface="Wingdings"/>
              <a:buChar char="ü"/>
            </a:pPr>
            <a:r>
              <a:rPr lang="en-US" err="1">
                <a:solidFill>
                  <a:schemeClr val="bg1"/>
                </a:solidFill>
                <a:cs typeface="Calibri"/>
              </a:rPr>
              <a:t>Train_test_split</a:t>
            </a:r>
          </a:p>
          <a:p>
            <a:pPr marL="800100" lvl="1" indent="-342900">
              <a:buFont typeface="Wingdings"/>
              <a:buChar char="ü"/>
            </a:pPr>
            <a:r>
              <a:rPr lang="en-US">
                <a:solidFill>
                  <a:schemeClr val="bg1"/>
                </a:solidFill>
                <a:cs typeface="Calibri"/>
              </a:rPr>
              <a:t>metrics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36C117-F6CA-8CE1-4B68-68150B9BB0E7}"/>
              </a:ext>
            </a:extLst>
          </p:cNvPr>
          <p:cNvGrpSpPr/>
          <p:nvPr/>
        </p:nvGrpSpPr>
        <p:grpSpPr>
          <a:xfrm>
            <a:off x="4746829" y="2423639"/>
            <a:ext cx="6794651" cy="2010868"/>
            <a:chOff x="4746829" y="2412180"/>
            <a:chExt cx="6794651" cy="2010868"/>
          </a:xfrm>
        </p:grpSpPr>
        <p:pic>
          <p:nvPicPr>
            <p:cNvPr id="4" name="Picture 4" descr="Text&#10;&#10;Description automatically generated">
              <a:extLst>
                <a:ext uri="{FF2B5EF4-FFF2-40B4-BE49-F238E27FC236}">
                  <a16:creationId xmlns:a16="http://schemas.microsoft.com/office/drawing/2014/main" id="{5E93D37C-1C3B-F740-367D-32D5A3415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" r="64" b="71171"/>
            <a:stretch/>
          </p:blipFill>
          <p:spPr>
            <a:xfrm>
              <a:off x="4749121" y="2412180"/>
              <a:ext cx="6792359" cy="734930"/>
            </a:xfrm>
            <a:prstGeom prst="rect">
              <a:avLst/>
            </a:prstGeom>
          </p:spPr>
        </p:pic>
        <p:pic>
          <p:nvPicPr>
            <p:cNvPr id="6" name="Picture 4" descr="Text&#10;&#10;Description automatically generated">
              <a:extLst>
                <a:ext uri="{FF2B5EF4-FFF2-40B4-BE49-F238E27FC236}">
                  <a16:creationId xmlns:a16="http://schemas.microsoft.com/office/drawing/2014/main" id="{396BF396-A48D-814B-71CB-FCC352672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" t="50290" r="84" b="-449"/>
            <a:stretch/>
          </p:blipFill>
          <p:spPr>
            <a:xfrm>
              <a:off x="4746829" y="3144334"/>
              <a:ext cx="6790973" cy="1278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78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4ED97-3906-E686-6362-E9BF54BC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Code Used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  <a:cs typeface="Calibri Light"/>
              </a:rPr>
              <a:t>(</a:t>
            </a:r>
            <a:r>
              <a:rPr lang="en-US" sz="3600" err="1">
                <a:solidFill>
                  <a:srgbClr val="FFFFFF"/>
                </a:solidFill>
                <a:cs typeface="Calibri Light"/>
              </a:rPr>
              <a:t>Github</a:t>
            </a:r>
            <a:r>
              <a:rPr lang="en-US" sz="3600">
                <a:solidFill>
                  <a:srgbClr val="FFFFFF"/>
                </a:solidFill>
                <a:cs typeface="Calibri Ligh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E0D4-53B6-FD9F-C08C-441044ED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6115" y="883439"/>
            <a:ext cx="7759971" cy="384919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https://github.com/franciszero/aidi1006assign4/blob/master/Assignment4.ipynb</a:t>
            </a: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FE3F3F0-72C6-2F0A-5F95-446FD2787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68" y="1366658"/>
            <a:ext cx="7898112" cy="4737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09C032-D419-31EA-1B5E-E58FAADF4307}"/>
              </a:ext>
            </a:extLst>
          </p:cNvPr>
          <p:cNvSpPr txBox="1"/>
          <p:nvPr/>
        </p:nvSpPr>
        <p:spPr>
          <a:xfrm>
            <a:off x="489856" y="3105292"/>
            <a:ext cx="3036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Iris Flowers Classification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Logistic Regression</a:t>
            </a:r>
            <a:endParaRPr lang="en-US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06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E612-83BF-E05E-C671-864C4D5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Prediction (Running Code)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3C12D73-ECAF-B81C-60FF-028C075E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7C9046-463F-8843-5987-1EC513452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522" y="1354885"/>
            <a:ext cx="8029885" cy="414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0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9978C-1D18-F999-EB4E-A1C5F1D5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57" y="528294"/>
            <a:ext cx="3875490" cy="212679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ADF</a:t>
            </a:r>
            <a:br>
              <a:rPr lang="en-US" sz="36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600">
                <a:solidFill>
                  <a:srgbClr val="FFFFFF"/>
                </a:solidFill>
                <a:cs typeface="Calibri Light"/>
              </a:rPr>
              <a:t>(</a:t>
            </a:r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Azure Data Factory</a:t>
            </a:r>
            <a:r>
              <a:rPr lang="en-US" sz="3600">
                <a:solidFill>
                  <a:srgbClr val="FFFFFF"/>
                </a:solidFill>
                <a:cs typeface="Calibri Light"/>
              </a:rPr>
              <a:t>)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8977C2-1375-B98A-07B4-9452553F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6" descr="Table&#10;&#10;Description automatically generated">
            <a:extLst>
              <a:ext uri="{FF2B5EF4-FFF2-40B4-BE49-F238E27FC236}">
                <a16:creationId xmlns:a16="http://schemas.microsoft.com/office/drawing/2014/main" id="{B908399F-A0A9-EB71-3200-47316CB3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085" y="935155"/>
            <a:ext cx="7915299" cy="49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6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9978C-1D18-F999-EB4E-A1C5F1D5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41" y="1061121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err="1">
                <a:solidFill>
                  <a:srgbClr val="FFFFFF"/>
                </a:solidFill>
                <a:ea typeface="+mj-lt"/>
                <a:cs typeface="+mj-lt"/>
              </a:rPr>
              <a:t>PowerBI</a:t>
            </a:r>
            <a:br>
              <a:rPr lang="en-US" sz="36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600">
                <a:solidFill>
                  <a:srgbClr val="FFFFFF"/>
                </a:solidFill>
                <a:cs typeface="Calibri Light"/>
              </a:rPr>
              <a:t>(Get data from the SQL Server)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CEFDBE-4DFC-FC7D-AACB-9C496609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27" y="1286903"/>
            <a:ext cx="7966862" cy="42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7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96DC7-ED44-3CF8-3B36-27B80714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err="1">
                <a:solidFill>
                  <a:srgbClr val="FFFFFF"/>
                </a:solidFill>
                <a:ea typeface="+mj-lt"/>
                <a:cs typeface="+mj-lt"/>
              </a:rPr>
              <a:t>PowerBI</a:t>
            </a:r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 </a:t>
            </a:r>
            <a:br>
              <a:rPr lang="en-US" sz="36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(Iris Dataset)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3A4AE59-E067-3421-3B0B-FCCB02A26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085" y="949382"/>
            <a:ext cx="7898111" cy="49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2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72759-B72E-7373-B314-51A499CE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86" y="516835"/>
            <a:ext cx="3296828" cy="2103875"/>
          </a:xfrm>
        </p:spPr>
        <p:txBody>
          <a:bodyPr>
            <a:normAutofit/>
          </a:bodyPr>
          <a:lstStyle/>
          <a:p>
            <a:r>
              <a:rPr lang="en-US" sz="3100" err="1">
                <a:solidFill>
                  <a:srgbClr val="FFFFFF"/>
                </a:solidFill>
                <a:cs typeface="Calibri Light"/>
              </a:rPr>
              <a:t>PowerBI</a:t>
            </a:r>
            <a:r>
              <a:rPr lang="en-US" sz="3100">
                <a:solidFill>
                  <a:srgbClr val="FFFFFF"/>
                </a:solidFill>
                <a:cs typeface="Calibri Light"/>
              </a:rPr>
              <a:t> </a:t>
            </a:r>
            <a:r>
              <a:rPr lang="en-US" sz="3100">
                <a:solidFill>
                  <a:schemeClr val="bg1"/>
                </a:solidFill>
                <a:ea typeface="+mj-lt"/>
                <a:cs typeface="+mj-lt"/>
              </a:rPr>
              <a:t>Dashboard</a:t>
            </a:r>
            <a:br>
              <a:rPr lang="en-US" sz="3100">
                <a:cs typeface="Calibri Light"/>
              </a:rPr>
            </a:br>
            <a:r>
              <a:rPr lang="en-US" sz="3100">
                <a:solidFill>
                  <a:srgbClr val="FFFFFF"/>
                </a:solidFill>
                <a:cs typeface="Calibri Light"/>
              </a:rPr>
              <a:t>(Iris Dataset)</a:t>
            </a:r>
            <a:endParaRPr lang="en-US" sz="3100">
              <a:solidFill>
                <a:srgbClr val="FFFFFF"/>
              </a:solidFill>
              <a:ea typeface="+mj-lt"/>
              <a:cs typeface="+mj-lt"/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31D26DC-5B11-CF49-24C5-EB66DDF8B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9243" y="1281901"/>
            <a:ext cx="7989144" cy="4291767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43182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Sentiment Analysis Assignment</vt:lpstr>
      <vt:lpstr>Project Architecture</vt:lpstr>
      <vt:lpstr>Library Used</vt:lpstr>
      <vt:lpstr>Code Used (Github)</vt:lpstr>
      <vt:lpstr>Prediction (Running Code)</vt:lpstr>
      <vt:lpstr>ADF (Azure Data Factory)</vt:lpstr>
      <vt:lpstr>PowerBI (Get data from the SQL Server)</vt:lpstr>
      <vt:lpstr>PowerBI  (Iris Dataset)</vt:lpstr>
      <vt:lpstr>PowerBI Dashboard (Iris Dataset)</vt:lpstr>
      <vt:lpstr>PowerBI  (Iris Prediction Dataset)</vt:lpstr>
      <vt:lpstr>PowerBI Dashboard (Iris Prediction Dataset)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Cheuk Ying Iu</dc:creator>
  <cp:revision>1</cp:revision>
  <dcterms:created xsi:type="dcterms:W3CDTF">2023-03-17T18:23:47Z</dcterms:created>
  <dcterms:modified xsi:type="dcterms:W3CDTF">2023-03-18T01:35:53Z</dcterms:modified>
</cp:coreProperties>
</file>