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5"/>
  </p:notesMasterIdLst>
  <p:sldIdLst>
    <p:sldId id="257" r:id="rId2"/>
    <p:sldId id="268" r:id="rId3"/>
    <p:sldId id="269" r:id="rId4"/>
    <p:sldId id="259" r:id="rId5"/>
    <p:sldId id="409" r:id="rId6"/>
    <p:sldId id="258" r:id="rId7"/>
    <p:sldId id="427" r:id="rId8"/>
    <p:sldId id="429" r:id="rId9"/>
    <p:sldId id="430" r:id="rId10"/>
    <p:sldId id="441" r:id="rId11"/>
    <p:sldId id="442" r:id="rId12"/>
    <p:sldId id="345" r:id="rId13"/>
    <p:sldId id="39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661" autoAdjust="0"/>
    <p:restoredTop sz="94660"/>
  </p:normalViewPr>
  <p:slideViewPr>
    <p:cSldViewPr snapToGrid="0">
      <p:cViewPr varScale="1">
        <p:scale>
          <a:sx n="93" d="100"/>
          <a:sy n="93" d="100"/>
        </p:scale>
        <p:origin x="232" y="1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el janvi" userId="986c3fa002cae3eb" providerId="LiveId" clId="{2902A5DC-5121-4426-AE68-80C4F343EFF2}"/>
    <pc:docChg chg="undo redo custSel addSld delSld modSld">
      <pc:chgData name="patel janvi" userId="986c3fa002cae3eb" providerId="LiveId" clId="{2902A5DC-5121-4426-AE68-80C4F343EFF2}" dt="2023-03-08T23:16:29.642" v="1978" actId="20577"/>
      <pc:docMkLst>
        <pc:docMk/>
      </pc:docMkLst>
      <pc:sldChg chg="modSp mod">
        <pc:chgData name="patel janvi" userId="986c3fa002cae3eb" providerId="LiveId" clId="{2902A5DC-5121-4426-AE68-80C4F343EFF2}" dt="2023-02-09T15:57:33.131" v="16" actId="20577"/>
        <pc:sldMkLst>
          <pc:docMk/>
          <pc:sldMk cId="224141847" sldId="257"/>
        </pc:sldMkLst>
        <pc:spChg chg="mod">
          <ac:chgData name="patel janvi" userId="986c3fa002cae3eb" providerId="LiveId" clId="{2902A5DC-5121-4426-AE68-80C4F343EFF2}" dt="2023-02-09T15:57:33.131" v="16" actId="20577"/>
          <ac:spMkLst>
            <pc:docMk/>
            <pc:sldMk cId="224141847" sldId="257"/>
            <ac:spMk id="29" creationId="{9F2662CA-5D27-4A25-6671-C5D58064B20B}"/>
          </ac:spMkLst>
        </pc:spChg>
      </pc:sldChg>
      <pc:sldChg chg="delSp modSp mod">
        <pc:chgData name="patel janvi" userId="986c3fa002cae3eb" providerId="LiveId" clId="{2902A5DC-5121-4426-AE68-80C4F343EFF2}" dt="2023-03-08T23:11:01.364" v="1139" actId="20577"/>
        <pc:sldMkLst>
          <pc:docMk/>
          <pc:sldMk cId="4519360" sldId="258"/>
        </pc:sldMkLst>
        <pc:spChg chg="del">
          <ac:chgData name="patel janvi" userId="986c3fa002cae3eb" providerId="LiveId" clId="{2902A5DC-5121-4426-AE68-80C4F343EFF2}" dt="2023-02-22T04:11:06.973" v="34" actId="21"/>
          <ac:spMkLst>
            <pc:docMk/>
            <pc:sldMk cId="4519360" sldId="258"/>
            <ac:spMk id="6" creationId="{D08A4550-66B1-0BC8-A0C9-07B1E26F4144}"/>
          </ac:spMkLst>
        </pc:spChg>
        <pc:spChg chg="mod">
          <ac:chgData name="patel janvi" userId="986c3fa002cae3eb" providerId="LiveId" clId="{2902A5DC-5121-4426-AE68-80C4F343EFF2}" dt="2023-02-22T04:10:59.503" v="33" actId="5793"/>
          <ac:spMkLst>
            <pc:docMk/>
            <pc:sldMk cId="4519360" sldId="258"/>
            <ac:spMk id="10" creationId="{251817EF-23BB-425E-A614-571A265499DC}"/>
          </ac:spMkLst>
        </pc:spChg>
        <pc:spChg chg="mod">
          <ac:chgData name="patel janvi" userId="986c3fa002cae3eb" providerId="LiveId" clId="{2902A5DC-5121-4426-AE68-80C4F343EFF2}" dt="2023-03-08T23:11:01.364" v="1139" actId="20577"/>
          <ac:spMkLst>
            <pc:docMk/>
            <pc:sldMk cId="4519360" sldId="258"/>
            <ac:spMk id="13" creationId="{98E797F6-9194-29B5-F4FE-533D3A036002}"/>
          </ac:spMkLst>
        </pc:spChg>
        <pc:picChg chg="del">
          <ac:chgData name="patel janvi" userId="986c3fa002cae3eb" providerId="LiveId" clId="{2902A5DC-5121-4426-AE68-80C4F343EFF2}" dt="2023-02-22T04:11:11.884" v="35" actId="21"/>
          <ac:picMkLst>
            <pc:docMk/>
            <pc:sldMk cId="4519360" sldId="258"/>
            <ac:picMk id="4" creationId="{3A2ACE8A-4365-1929-F59E-40FD2C497AF5}"/>
          </ac:picMkLst>
        </pc:picChg>
      </pc:sldChg>
      <pc:sldChg chg="addSp delSp modSp mod">
        <pc:chgData name="patel janvi" userId="986c3fa002cae3eb" providerId="LiveId" clId="{2902A5DC-5121-4426-AE68-80C4F343EFF2}" dt="2023-03-08T23:16:29.642" v="1978" actId="20577"/>
        <pc:sldMkLst>
          <pc:docMk/>
          <pc:sldMk cId="2613799176" sldId="345"/>
        </pc:sldMkLst>
        <pc:spChg chg="add mod">
          <ac:chgData name="patel janvi" userId="986c3fa002cae3eb" providerId="LiveId" clId="{2902A5DC-5121-4426-AE68-80C4F343EFF2}" dt="2023-02-22T04:19:20.430" v="517" actId="404"/>
          <ac:spMkLst>
            <pc:docMk/>
            <pc:sldMk cId="2613799176" sldId="345"/>
            <ac:spMk id="2" creationId="{215134A6-5FB2-89FB-D544-807F567CEE78}"/>
          </ac:spMkLst>
        </pc:spChg>
        <pc:spChg chg="add del mod">
          <ac:chgData name="patel janvi" userId="986c3fa002cae3eb" providerId="LiveId" clId="{2902A5DC-5121-4426-AE68-80C4F343EFF2}" dt="2023-02-22T04:20:03.864" v="526"/>
          <ac:spMkLst>
            <pc:docMk/>
            <pc:sldMk cId="2613799176" sldId="345"/>
            <ac:spMk id="3" creationId="{35F0D215-3DD6-C7D0-98B1-6750C7F90FE4}"/>
          </ac:spMkLst>
        </pc:spChg>
        <pc:spChg chg="mod">
          <ac:chgData name="patel janvi" userId="986c3fa002cae3eb" providerId="LiveId" clId="{2902A5DC-5121-4426-AE68-80C4F343EFF2}" dt="2023-03-08T23:16:29.642" v="1978" actId="20577"/>
          <ac:spMkLst>
            <pc:docMk/>
            <pc:sldMk cId="2613799176" sldId="345"/>
            <ac:spMk id="4" creationId="{45A8DD4A-7C2A-05EA-B044-4D7F0867AE39}"/>
          </ac:spMkLst>
        </pc:spChg>
        <pc:spChg chg="add del mod">
          <ac:chgData name="patel janvi" userId="986c3fa002cae3eb" providerId="LiveId" clId="{2902A5DC-5121-4426-AE68-80C4F343EFF2}" dt="2023-02-22T04:19:58.985" v="522"/>
          <ac:spMkLst>
            <pc:docMk/>
            <pc:sldMk cId="2613799176" sldId="345"/>
            <ac:spMk id="5" creationId="{F2F3D9B8-236B-9368-4C5A-2F0DFA22EF91}"/>
          </ac:spMkLst>
        </pc:spChg>
        <pc:spChg chg="add del mod">
          <ac:chgData name="patel janvi" userId="986c3fa002cae3eb" providerId="LiveId" clId="{2902A5DC-5121-4426-AE68-80C4F343EFF2}" dt="2023-02-22T04:19:58.985" v="522"/>
          <ac:spMkLst>
            <pc:docMk/>
            <pc:sldMk cId="2613799176" sldId="345"/>
            <ac:spMk id="6" creationId="{C3E5516E-0384-7150-D107-62103576BD5F}"/>
          </ac:spMkLst>
        </pc:spChg>
        <pc:spChg chg="add del mod">
          <ac:chgData name="patel janvi" userId="986c3fa002cae3eb" providerId="LiveId" clId="{2902A5DC-5121-4426-AE68-80C4F343EFF2}" dt="2023-02-22T04:19:58.985" v="522"/>
          <ac:spMkLst>
            <pc:docMk/>
            <pc:sldMk cId="2613799176" sldId="345"/>
            <ac:spMk id="7" creationId="{2B8155F0-8F12-A10F-3EBE-FCF780340B0C}"/>
          </ac:spMkLst>
        </pc:spChg>
        <pc:spChg chg="add del mod">
          <ac:chgData name="patel janvi" userId="986c3fa002cae3eb" providerId="LiveId" clId="{2902A5DC-5121-4426-AE68-80C4F343EFF2}" dt="2023-02-22T04:19:58.985" v="522"/>
          <ac:spMkLst>
            <pc:docMk/>
            <pc:sldMk cId="2613799176" sldId="345"/>
            <ac:spMk id="8" creationId="{BB447333-79F5-D56E-6A72-436347F119E4}"/>
          </ac:spMkLst>
        </pc:spChg>
        <pc:spChg chg="add mod">
          <ac:chgData name="patel janvi" userId="986c3fa002cae3eb" providerId="LiveId" clId="{2902A5DC-5121-4426-AE68-80C4F343EFF2}" dt="2023-02-22T04:20:17.738" v="528" actId="1076"/>
          <ac:spMkLst>
            <pc:docMk/>
            <pc:sldMk cId="2613799176" sldId="345"/>
            <ac:spMk id="10" creationId="{84A84490-6226-F05C-AEF3-C9286EEE41B1}"/>
          </ac:spMkLst>
        </pc:spChg>
        <pc:picChg chg="add mod">
          <ac:chgData name="patel janvi" userId="986c3fa002cae3eb" providerId="LiveId" clId="{2902A5DC-5121-4426-AE68-80C4F343EFF2}" dt="2023-02-22T04:20:02.840" v="524" actId="1076"/>
          <ac:picMkLst>
            <pc:docMk/>
            <pc:sldMk cId="2613799176" sldId="345"/>
            <ac:picMk id="9" creationId="{342950B6-745F-7633-8942-90EB3323C865}"/>
          </ac:picMkLst>
        </pc:picChg>
      </pc:sldChg>
      <pc:sldChg chg="del">
        <pc:chgData name="patel janvi" userId="986c3fa002cae3eb" providerId="LiveId" clId="{2902A5DC-5121-4426-AE68-80C4F343EFF2}" dt="2023-02-22T04:10:49.605" v="17" actId="2696"/>
        <pc:sldMkLst>
          <pc:docMk/>
          <pc:sldMk cId="2123755716" sldId="426"/>
        </pc:sldMkLst>
      </pc:sldChg>
      <pc:sldChg chg="addSp delSp modSp mod">
        <pc:chgData name="patel janvi" userId="986c3fa002cae3eb" providerId="LiveId" clId="{2902A5DC-5121-4426-AE68-80C4F343EFF2}" dt="2023-03-08T03:48:11.856" v="710" actId="113"/>
        <pc:sldMkLst>
          <pc:docMk/>
          <pc:sldMk cId="3261134226" sldId="427"/>
        </pc:sldMkLst>
        <pc:spChg chg="mod">
          <ac:chgData name="patel janvi" userId="986c3fa002cae3eb" providerId="LiveId" clId="{2902A5DC-5121-4426-AE68-80C4F343EFF2}" dt="2023-03-08T03:41:49.768" v="602" actId="20577"/>
          <ac:spMkLst>
            <pc:docMk/>
            <pc:sldMk cId="3261134226" sldId="427"/>
            <ac:spMk id="2" creationId="{51860498-4199-E53D-6BFD-01742628F4E9}"/>
          </ac:spMkLst>
        </pc:spChg>
        <pc:spChg chg="add del mod">
          <ac:chgData name="patel janvi" userId="986c3fa002cae3eb" providerId="LiveId" clId="{2902A5DC-5121-4426-AE68-80C4F343EFF2}" dt="2023-03-08T03:41:55.446" v="603" actId="21"/>
          <ac:spMkLst>
            <pc:docMk/>
            <pc:sldMk cId="3261134226" sldId="427"/>
            <ac:spMk id="4" creationId="{F1AC7AA1-460E-C2C3-23E4-E8F2E2B71E7C}"/>
          </ac:spMkLst>
        </pc:spChg>
        <pc:spChg chg="add del mod">
          <ac:chgData name="patel janvi" userId="986c3fa002cae3eb" providerId="LiveId" clId="{2902A5DC-5121-4426-AE68-80C4F343EFF2}" dt="2023-03-08T03:45:26.416" v="663" actId="478"/>
          <ac:spMkLst>
            <pc:docMk/>
            <pc:sldMk cId="3261134226" sldId="427"/>
            <ac:spMk id="10" creationId="{4DBA6894-02BB-F5AD-9D76-A78BEAACC5C4}"/>
          </ac:spMkLst>
        </pc:spChg>
        <pc:spChg chg="add mod">
          <ac:chgData name="patel janvi" userId="986c3fa002cae3eb" providerId="LiveId" clId="{2902A5DC-5121-4426-AE68-80C4F343EFF2}" dt="2023-03-08T03:45:50.486" v="673" actId="113"/>
          <ac:spMkLst>
            <pc:docMk/>
            <pc:sldMk cId="3261134226" sldId="427"/>
            <ac:spMk id="15" creationId="{1E6D0B98-F6E2-6C09-C177-7E40BD837AB5}"/>
          </ac:spMkLst>
        </pc:spChg>
        <pc:spChg chg="add del mod">
          <ac:chgData name="patel janvi" userId="986c3fa002cae3eb" providerId="LiveId" clId="{2902A5DC-5121-4426-AE68-80C4F343EFF2}" dt="2023-03-08T03:47:01.992" v="687"/>
          <ac:spMkLst>
            <pc:docMk/>
            <pc:sldMk cId="3261134226" sldId="427"/>
            <ac:spMk id="18" creationId="{67C2A71C-0936-0A0C-A9F4-003C5C558AE9}"/>
          </ac:spMkLst>
        </pc:spChg>
        <pc:spChg chg="add mod">
          <ac:chgData name="patel janvi" userId="986c3fa002cae3eb" providerId="LiveId" clId="{2902A5DC-5121-4426-AE68-80C4F343EFF2}" dt="2023-03-08T03:48:11.856" v="710" actId="113"/>
          <ac:spMkLst>
            <pc:docMk/>
            <pc:sldMk cId="3261134226" sldId="427"/>
            <ac:spMk id="21" creationId="{67C5F28D-E56A-DB2A-5419-34369DE2AA8B}"/>
          </ac:spMkLst>
        </pc:spChg>
        <pc:picChg chg="del mod">
          <ac:chgData name="patel janvi" userId="986c3fa002cae3eb" providerId="LiveId" clId="{2902A5DC-5121-4426-AE68-80C4F343EFF2}" dt="2023-03-08T03:41:37.168" v="583" actId="478"/>
          <ac:picMkLst>
            <pc:docMk/>
            <pc:sldMk cId="3261134226" sldId="427"/>
            <ac:picMk id="5" creationId="{4ADE9451-0E07-EFBE-620D-2137FAE0E3ED}"/>
          </ac:picMkLst>
        </pc:picChg>
        <pc:picChg chg="del mod">
          <ac:chgData name="patel janvi" userId="986c3fa002cae3eb" providerId="LiveId" clId="{2902A5DC-5121-4426-AE68-80C4F343EFF2}" dt="2023-03-08T03:41:35.755" v="582" actId="478"/>
          <ac:picMkLst>
            <pc:docMk/>
            <pc:sldMk cId="3261134226" sldId="427"/>
            <ac:picMk id="7" creationId="{86A2F6E4-D6AD-C8BA-0C00-858F4586567F}"/>
          </ac:picMkLst>
        </pc:picChg>
        <pc:picChg chg="add del mod modCrop">
          <ac:chgData name="patel janvi" userId="986c3fa002cae3eb" providerId="LiveId" clId="{2902A5DC-5121-4426-AE68-80C4F343EFF2}" dt="2023-03-08T03:45:20.939" v="661" actId="478"/>
          <ac:picMkLst>
            <pc:docMk/>
            <pc:sldMk cId="3261134226" sldId="427"/>
            <ac:picMk id="8" creationId="{FB0371B3-BC42-392F-A997-6B90FEF3002F}"/>
          </ac:picMkLst>
        </pc:picChg>
        <pc:picChg chg="del mod">
          <ac:chgData name="patel janvi" userId="986c3fa002cae3eb" providerId="LiveId" clId="{2902A5DC-5121-4426-AE68-80C4F343EFF2}" dt="2023-03-08T03:41:34.214" v="581" actId="478"/>
          <ac:picMkLst>
            <pc:docMk/>
            <pc:sldMk cId="3261134226" sldId="427"/>
            <ac:picMk id="9" creationId="{9CC15992-035E-FA59-8B10-494519C90B7D}"/>
          </ac:picMkLst>
        </pc:picChg>
        <pc:picChg chg="add del mod">
          <ac:chgData name="patel janvi" userId="986c3fa002cae3eb" providerId="LiveId" clId="{2902A5DC-5121-4426-AE68-80C4F343EFF2}" dt="2023-03-08T03:43:51.335" v="646" actId="21"/>
          <ac:picMkLst>
            <pc:docMk/>
            <pc:sldMk cId="3261134226" sldId="427"/>
            <ac:picMk id="12" creationId="{DEE527C4-12E1-A567-36EB-D7BB16E1FC5F}"/>
          </ac:picMkLst>
        </pc:picChg>
        <pc:picChg chg="add mod modCrop">
          <ac:chgData name="patel janvi" userId="986c3fa002cae3eb" providerId="LiveId" clId="{2902A5DC-5121-4426-AE68-80C4F343EFF2}" dt="2023-03-08T03:45:30.321" v="665" actId="1076"/>
          <ac:picMkLst>
            <pc:docMk/>
            <pc:sldMk cId="3261134226" sldId="427"/>
            <ac:picMk id="14" creationId="{78A2B20B-8F60-6B01-CAF1-93CDAB771600}"/>
          </ac:picMkLst>
        </pc:picChg>
        <pc:picChg chg="add del mod modCrop">
          <ac:chgData name="patel janvi" userId="986c3fa002cae3eb" providerId="LiveId" clId="{2902A5DC-5121-4426-AE68-80C4F343EFF2}" dt="2023-03-08T03:47:01.969" v="685" actId="21"/>
          <ac:picMkLst>
            <pc:docMk/>
            <pc:sldMk cId="3261134226" sldId="427"/>
            <ac:picMk id="17" creationId="{6A8F3EE0-49A2-D00D-70A8-0F5F5657CE5B}"/>
          </ac:picMkLst>
        </pc:picChg>
        <pc:picChg chg="add mod modCrop">
          <ac:chgData name="patel janvi" userId="986c3fa002cae3eb" providerId="LiveId" clId="{2902A5DC-5121-4426-AE68-80C4F343EFF2}" dt="2023-03-08T03:47:57.454" v="700" actId="14100"/>
          <ac:picMkLst>
            <pc:docMk/>
            <pc:sldMk cId="3261134226" sldId="427"/>
            <ac:picMk id="20" creationId="{3611F10A-DB34-4A60-7EE9-9B7778984A2E}"/>
          </ac:picMkLst>
        </pc:picChg>
      </pc:sldChg>
      <pc:sldChg chg="addSp delSp modSp new del mod">
        <pc:chgData name="patel janvi" userId="986c3fa002cae3eb" providerId="LiveId" clId="{2902A5DC-5121-4426-AE68-80C4F343EFF2}" dt="2023-03-08T03:49:09.205" v="727" actId="2696"/>
        <pc:sldMkLst>
          <pc:docMk/>
          <pc:sldMk cId="654573100" sldId="428"/>
        </pc:sldMkLst>
        <pc:spChg chg="mod">
          <ac:chgData name="patel janvi" userId="986c3fa002cae3eb" providerId="LiveId" clId="{2902A5DC-5121-4426-AE68-80C4F343EFF2}" dt="2023-02-22T04:21:14.501" v="532" actId="207"/>
          <ac:spMkLst>
            <pc:docMk/>
            <pc:sldMk cId="654573100" sldId="428"/>
            <ac:spMk id="2" creationId="{B3A5EF3B-323A-3617-B9D6-BF9407A57A60}"/>
          </ac:spMkLst>
        </pc:spChg>
        <pc:spChg chg="del">
          <ac:chgData name="patel janvi" userId="986c3fa002cae3eb" providerId="LiveId" clId="{2902A5DC-5121-4426-AE68-80C4F343EFF2}" dt="2023-02-22T04:21:01.821" v="529" actId="931"/>
          <ac:spMkLst>
            <pc:docMk/>
            <pc:sldMk cId="654573100" sldId="428"/>
            <ac:spMk id="3" creationId="{40436E45-18FE-7722-8753-A0D45476315F}"/>
          </ac:spMkLst>
        </pc:spChg>
        <pc:picChg chg="add mod">
          <ac:chgData name="patel janvi" userId="986c3fa002cae3eb" providerId="LiveId" clId="{2902A5DC-5121-4426-AE68-80C4F343EFF2}" dt="2023-02-22T04:21:03.259" v="531" actId="962"/>
          <ac:picMkLst>
            <pc:docMk/>
            <pc:sldMk cId="654573100" sldId="428"/>
            <ac:picMk id="5" creationId="{CAA37329-3CF2-CA39-4F47-633BA0F05C6C}"/>
          </ac:picMkLst>
        </pc:picChg>
      </pc:sldChg>
      <pc:sldChg chg="new del">
        <pc:chgData name="patel janvi" userId="986c3fa002cae3eb" providerId="LiveId" clId="{2902A5DC-5121-4426-AE68-80C4F343EFF2}" dt="2023-03-08T03:41:43.036" v="585" actId="680"/>
        <pc:sldMkLst>
          <pc:docMk/>
          <pc:sldMk cId="1567338433" sldId="429"/>
        </pc:sldMkLst>
      </pc:sldChg>
      <pc:sldChg chg="addSp delSp modSp add mod">
        <pc:chgData name="patel janvi" userId="986c3fa002cae3eb" providerId="LiveId" clId="{2902A5DC-5121-4426-AE68-80C4F343EFF2}" dt="2023-03-08T03:48:58.644" v="726" actId="20577"/>
        <pc:sldMkLst>
          <pc:docMk/>
          <pc:sldMk cId="1704136500" sldId="429"/>
        </pc:sldMkLst>
        <pc:spChg chg="add mod">
          <ac:chgData name="patel janvi" userId="986c3fa002cae3eb" providerId="LiveId" clId="{2902A5DC-5121-4426-AE68-80C4F343EFF2}" dt="2023-03-08T03:48:58.644" v="726" actId="20577"/>
          <ac:spMkLst>
            <pc:docMk/>
            <pc:sldMk cId="1704136500" sldId="429"/>
            <ac:spMk id="4" creationId="{942B8B31-C65E-3F94-504B-7429A923974E}"/>
          </ac:spMkLst>
        </pc:spChg>
        <pc:spChg chg="mod">
          <ac:chgData name="patel janvi" userId="986c3fa002cae3eb" providerId="LiveId" clId="{2902A5DC-5121-4426-AE68-80C4F343EFF2}" dt="2023-03-08T03:48:28.923" v="712" actId="1076"/>
          <ac:spMkLst>
            <pc:docMk/>
            <pc:sldMk cId="1704136500" sldId="429"/>
            <ac:spMk id="10" creationId="{4DBA6894-02BB-F5AD-9D76-A78BEAACC5C4}"/>
          </ac:spMkLst>
        </pc:spChg>
        <pc:picChg chg="add mod">
          <ac:chgData name="patel janvi" userId="986c3fa002cae3eb" providerId="LiveId" clId="{2902A5DC-5121-4426-AE68-80C4F343EFF2}" dt="2023-03-08T03:47:07.020" v="690"/>
          <ac:picMkLst>
            <pc:docMk/>
            <pc:sldMk cId="1704136500" sldId="429"/>
            <ac:picMk id="3" creationId="{B3F19207-174F-2A83-AD3B-AF5E423CF077}"/>
          </ac:picMkLst>
        </pc:picChg>
        <pc:picChg chg="add del mod">
          <ac:chgData name="patel janvi" userId="986c3fa002cae3eb" providerId="LiveId" clId="{2902A5DC-5121-4426-AE68-80C4F343EFF2}" dt="2023-03-08T03:48:39.253" v="714" actId="14100"/>
          <ac:picMkLst>
            <pc:docMk/>
            <pc:sldMk cId="1704136500" sldId="429"/>
            <ac:picMk id="8" creationId="{FB0371B3-BC42-392F-A997-6B90FEF3002F}"/>
          </ac:picMkLst>
        </pc:picChg>
        <pc:picChg chg="del mod">
          <ac:chgData name="patel janvi" userId="986c3fa002cae3eb" providerId="LiveId" clId="{2902A5DC-5121-4426-AE68-80C4F343EFF2}" dt="2023-03-08T03:47:06.249" v="689" actId="478"/>
          <ac:picMkLst>
            <pc:docMk/>
            <pc:sldMk cId="1704136500" sldId="429"/>
            <ac:picMk id="14" creationId="{78A2B20B-8F60-6B01-CAF1-93CDAB771600}"/>
          </ac:picMkLst>
        </pc:picChg>
      </pc:sldChg>
      <pc:sldChg chg="delSp new del mod">
        <pc:chgData name="patel janvi" userId="986c3fa002cae3eb" providerId="LiveId" clId="{2902A5DC-5121-4426-AE68-80C4F343EFF2}" dt="2023-03-08T23:04:14.385" v="730" actId="2696"/>
        <pc:sldMkLst>
          <pc:docMk/>
          <pc:sldMk cId="914332538" sldId="430"/>
        </pc:sldMkLst>
        <pc:spChg chg="del">
          <ac:chgData name="patel janvi" userId="986c3fa002cae3eb" providerId="LiveId" clId="{2902A5DC-5121-4426-AE68-80C4F343EFF2}" dt="2023-03-08T23:04:08.186" v="729" actId="21"/>
          <ac:spMkLst>
            <pc:docMk/>
            <pc:sldMk cId="914332538" sldId="430"/>
            <ac:spMk id="3" creationId="{547EFDA4-482D-4C45-25B5-9BF95D4D7754}"/>
          </ac:spMkLst>
        </pc:spChg>
      </pc:sldChg>
      <pc:sldChg chg="addSp delSp modSp new mod">
        <pc:chgData name="patel janvi" userId="986c3fa002cae3eb" providerId="LiveId" clId="{2902A5DC-5121-4426-AE68-80C4F343EFF2}" dt="2023-03-08T23:15:36.033" v="1797" actId="20577"/>
        <pc:sldMkLst>
          <pc:docMk/>
          <pc:sldMk cId="3660834844" sldId="430"/>
        </pc:sldMkLst>
        <pc:spChg chg="del">
          <ac:chgData name="patel janvi" userId="986c3fa002cae3eb" providerId="LiveId" clId="{2902A5DC-5121-4426-AE68-80C4F343EFF2}" dt="2023-03-08T23:09:34.090" v="1010" actId="21"/>
          <ac:spMkLst>
            <pc:docMk/>
            <pc:sldMk cId="3660834844" sldId="430"/>
            <ac:spMk id="2" creationId="{D689C0E5-4B6B-123B-2F4B-A6D7B2CAD0D3}"/>
          </ac:spMkLst>
        </pc:spChg>
        <pc:spChg chg="del">
          <ac:chgData name="patel janvi" userId="986c3fa002cae3eb" providerId="LiveId" clId="{2902A5DC-5121-4426-AE68-80C4F343EFF2}" dt="2023-03-08T23:09:38.229" v="1011" actId="21"/>
          <ac:spMkLst>
            <pc:docMk/>
            <pc:sldMk cId="3660834844" sldId="430"/>
            <ac:spMk id="3" creationId="{FE8920FD-47C5-8470-F15B-9BC7B4F49346}"/>
          </ac:spMkLst>
        </pc:spChg>
        <pc:spChg chg="add mod">
          <ac:chgData name="patel janvi" userId="986c3fa002cae3eb" providerId="LiveId" clId="{2902A5DC-5121-4426-AE68-80C4F343EFF2}" dt="2023-03-08T23:09:55.127" v="1073" actId="20577"/>
          <ac:spMkLst>
            <pc:docMk/>
            <pc:sldMk cId="3660834844" sldId="430"/>
            <ac:spMk id="4" creationId="{207CCBDB-A044-2130-CAFE-DD959E01BADF}"/>
          </ac:spMkLst>
        </pc:spChg>
        <pc:spChg chg="add mod">
          <ac:chgData name="patel janvi" userId="986c3fa002cae3eb" providerId="LiveId" clId="{2902A5DC-5121-4426-AE68-80C4F343EFF2}" dt="2023-03-08T23:15:36.033" v="1797" actId="20577"/>
          <ac:spMkLst>
            <pc:docMk/>
            <pc:sldMk cId="3660834844" sldId="430"/>
            <ac:spMk id="5" creationId="{377269F9-CEB7-B7C1-A666-7279DCF6661A}"/>
          </ac:spMkLst>
        </pc:spChg>
      </pc:sldChg>
      <pc:sldChg chg="addSp delSp modSp add del mod">
        <pc:chgData name="patel janvi" userId="986c3fa002cae3eb" providerId="LiveId" clId="{2902A5DC-5121-4426-AE68-80C4F343EFF2}" dt="2023-03-08T23:09:06.178" v="1007" actId="2696"/>
        <pc:sldMkLst>
          <pc:docMk/>
          <pc:sldMk cId="3750186386" sldId="430"/>
        </pc:sldMkLst>
        <pc:spChg chg="mod">
          <ac:chgData name="patel janvi" userId="986c3fa002cae3eb" providerId="LiveId" clId="{2902A5DC-5121-4426-AE68-80C4F343EFF2}" dt="2023-03-08T23:04:30.619" v="754" actId="20577"/>
          <ac:spMkLst>
            <pc:docMk/>
            <pc:sldMk cId="3750186386" sldId="430"/>
            <ac:spMk id="2" creationId="{76E41E3D-E92E-A5A6-71FA-9392A73949B2}"/>
          </ac:spMkLst>
        </pc:spChg>
        <pc:spChg chg="add mod">
          <ac:chgData name="patel janvi" userId="986c3fa002cae3eb" providerId="LiveId" clId="{2902A5DC-5121-4426-AE68-80C4F343EFF2}" dt="2023-03-08T23:07:36.089" v="992" actId="1076"/>
          <ac:spMkLst>
            <pc:docMk/>
            <pc:sldMk cId="3750186386" sldId="430"/>
            <ac:spMk id="6" creationId="{A99C911B-6FEA-EE39-EA33-BA899E082183}"/>
          </ac:spMkLst>
        </pc:spChg>
        <pc:spChg chg="add mod">
          <ac:chgData name="patel janvi" userId="986c3fa002cae3eb" providerId="LiveId" clId="{2902A5DC-5121-4426-AE68-80C4F343EFF2}" dt="2023-03-08T23:04:57.526" v="842"/>
          <ac:spMkLst>
            <pc:docMk/>
            <pc:sldMk cId="3750186386" sldId="430"/>
            <ac:spMk id="7" creationId="{46E9FEB2-E103-6DBE-B4B2-EEA346023DFE}"/>
          </ac:spMkLst>
        </pc:spChg>
        <pc:spChg chg="add mod">
          <ac:chgData name="patel janvi" userId="986c3fa002cae3eb" providerId="LiveId" clId="{2902A5DC-5121-4426-AE68-80C4F343EFF2}" dt="2023-03-08T23:09:02.898" v="1006" actId="1076"/>
          <ac:spMkLst>
            <pc:docMk/>
            <pc:sldMk cId="3750186386" sldId="430"/>
            <ac:spMk id="8" creationId="{FEC21F85-FE85-2F1C-5707-57BA06C0EA1B}"/>
          </ac:spMkLst>
        </pc:spChg>
        <pc:spChg chg="add del mod">
          <ac:chgData name="patel janvi" userId="986c3fa002cae3eb" providerId="LiveId" clId="{2902A5DC-5121-4426-AE68-80C4F343EFF2}" dt="2023-03-08T23:08:22.283" v="1000"/>
          <ac:spMkLst>
            <pc:docMk/>
            <pc:sldMk cId="3750186386" sldId="430"/>
            <ac:spMk id="9" creationId="{906DE8B0-1D70-CC85-1636-4C028CDB6814}"/>
          </ac:spMkLst>
        </pc:spChg>
        <pc:spChg chg="add del mod">
          <ac:chgData name="patel janvi" userId="986c3fa002cae3eb" providerId="LiveId" clId="{2902A5DC-5121-4426-AE68-80C4F343EFF2}" dt="2023-03-08T23:08:52.863" v="1004" actId="21"/>
          <ac:spMkLst>
            <pc:docMk/>
            <pc:sldMk cId="3750186386" sldId="430"/>
            <ac:spMk id="11" creationId="{D4120697-D807-DAB3-776C-290F3E34DB8F}"/>
          </ac:spMkLst>
        </pc:spChg>
        <pc:spChg chg="mod">
          <ac:chgData name="patel janvi" userId="986c3fa002cae3eb" providerId="LiveId" clId="{2902A5DC-5121-4426-AE68-80C4F343EFF2}" dt="2023-03-08T23:05:15.790" v="852" actId="20577"/>
          <ac:spMkLst>
            <pc:docMk/>
            <pc:sldMk cId="3750186386" sldId="430"/>
            <ac:spMk id="12" creationId="{2A76B0D1-CB9B-FA42-1769-5F50E7A42164}"/>
          </ac:spMkLst>
        </pc:spChg>
        <pc:spChg chg="mod">
          <ac:chgData name="patel janvi" userId="986c3fa002cae3eb" providerId="LiveId" clId="{2902A5DC-5121-4426-AE68-80C4F343EFF2}" dt="2023-03-08T23:07:59.476" v="995" actId="1076"/>
          <ac:spMkLst>
            <pc:docMk/>
            <pc:sldMk cId="3750186386" sldId="430"/>
            <ac:spMk id="13" creationId="{98E797F6-9194-29B5-F4FE-533D3A036002}"/>
          </ac:spMkLst>
        </pc:spChg>
        <pc:picChg chg="add del mod">
          <ac:chgData name="patel janvi" userId="986c3fa002cae3eb" providerId="LiveId" clId="{2902A5DC-5121-4426-AE68-80C4F343EFF2}" dt="2023-03-08T23:08:58.987" v="1005" actId="21"/>
          <ac:picMkLst>
            <pc:docMk/>
            <pc:sldMk cId="3750186386" sldId="430"/>
            <ac:picMk id="3" creationId="{083A1C4B-8B43-D67C-7D73-8BA128A4AABF}"/>
          </ac:picMkLst>
        </pc:picChg>
        <pc:picChg chg="add mod">
          <ac:chgData name="patel janvi" userId="986c3fa002cae3eb" providerId="LiveId" clId="{2902A5DC-5121-4426-AE68-80C4F343EFF2}" dt="2023-03-08T23:04:48.508" v="838"/>
          <ac:picMkLst>
            <pc:docMk/>
            <pc:sldMk cId="3750186386" sldId="430"/>
            <ac:picMk id="4" creationId="{7D7545F7-24CA-8A01-C7BD-EB9B6020AD28}"/>
          </ac:picMkLst>
        </pc:picChg>
        <pc:picChg chg="add del mod">
          <ac:chgData name="patel janvi" userId="986c3fa002cae3eb" providerId="LiveId" clId="{2902A5DC-5121-4426-AE68-80C4F343EFF2}" dt="2023-03-08T23:04:53.821" v="840"/>
          <ac:picMkLst>
            <pc:docMk/>
            <pc:sldMk cId="3750186386" sldId="430"/>
            <ac:picMk id="5" creationId="{864A2A85-0BDF-2F58-B6D1-44C58A2D0BD5}"/>
          </ac:picMkLst>
        </pc:picChg>
        <pc:picChg chg="mod">
          <ac:chgData name="patel janvi" userId="986c3fa002cae3eb" providerId="LiveId" clId="{2902A5DC-5121-4426-AE68-80C4F343EFF2}" dt="2023-03-08T23:05:04.430" v="843" actId="1076"/>
          <ac:picMkLst>
            <pc:docMk/>
            <pc:sldMk cId="3750186386" sldId="430"/>
            <ac:picMk id="20" creationId="{19657940-EB2F-496D-A53A-A0BFE0BBAE5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89492B-208E-4470-968E-1573028D3C53}" type="datetimeFigureOut">
              <a:rPr lang="en-CA" smtClean="0"/>
              <a:t>2023-03-08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A959E-237A-471F-94F2-9878BD396B11}" type="slidenum">
              <a:rPr lang="en-CA" smtClean="0"/>
              <a:t>‹#›</a:t>
            </a:fld>
            <a:endParaRPr lang="en-CA"/>
          </a:p>
        </p:txBody>
      </p:sp>
    </p:spTree>
    <p:extLst>
      <p:ext uri="{BB962C8B-B14F-4D97-AF65-F5344CB8AC3E}">
        <p14:creationId xmlns:p14="http://schemas.microsoft.com/office/powerpoint/2010/main" val="3449248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Image: 12019 (2016) Ocean waves crashing on shore during daytime https://pixabay.com/photos/beach-sea-sunset-sun-sunlight-1751455/</a:t>
            </a:r>
          </a:p>
        </p:txBody>
      </p:sp>
      <p:sp>
        <p:nvSpPr>
          <p:cNvPr id="4" name="Slide Number Placeholder 3"/>
          <p:cNvSpPr>
            <a:spLocks noGrp="1"/>
          </p:cNvSpPr>
          <p:nvPr>
            <p:ph type="sldNum" sz="quarter" idx="5"/>
          </p:nvPr>
        </p:nvSpPr>
        <p:spPr/>
        <p:txBody>
          <a:bodyPr/>
          <a:lstStyle/>
          <a:p>
            <a:fld id="{775ABF39-41E2-4C6B-911B-22E7BB800BE3}" type="slidenum">
              <a:rPr lang="en-US" smtClean="0"/>
              <a:t>1</a:t>
            </a:fld>
            <a:endParaRPr lang="en-US"/>
          </a:p>
        </p:txBody>
      </p:sp>
    </p:spTree>
    <p:extLst>
      <p:ext uri="{BB962C8B-B14F-4D97-AF65-F5344CB8AC3E}">
        <p14:creationId xmlns:p14="http://schemas.microsoft.com/office/powerpoint/2010/main" val="292987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FC6089-3D82-43B1-99D2-E34B66D1CEF3}" type="slidenum">
              <a:rPr kumimoji="0" lang="fr-FR" sz="1200" b="0" i="0" u="none" strike="noStrike" kern="1200" cap="none" spc="0" normalizeH="0" baseline="0" noProof="0" smtClean="0">
                <a:ln>
                  <a:noFill/>
                </a:ln>
                <a:solidFill>
                  <a:prstClr val="black"/>
                </a:solidFill>
                <a:effectLst/>
                <a:uLnTx/>
                <a:uFillTx/>
                <a:latin typeface="Helvetica Neue Fin"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fr-FR" sz="1200" b="0" i="0" u="none" strike="noStrike" kern="1200" cap="none" spc="0" normalizeH="0" baseline="0" noProof="0">
              <a:ln>
                <a:noFill/>
              </a:ln>
              <a:solidFill>
                <a:prstClr val="black"/>
              </a:solidFill>
              <a:effectLst/>
              <a:uLnTx/>
              <a:uFillTx/>
              <a:latin typeface="Helvetica Neue Fin" charset="0"/>
              <a:ea typeface="+mn-ea"/>
              <a:cs typeface="+mn-cs"/>
            </a:endParaRPr>
          </a:p>
        </p:txBody>
      </p:sp>
    </p:spTree>
    <p:extLst>
      <p:ext uri="{BB962C8B-B14F-4D97-AF65-F5344CB8AC3E}">
        <p14:creationId xmlns:p14="http://schemas.microsoft.com/office/powerpoint/2010/main" val="485813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775ABF39-41E2-4C6B-911B-22E7BB800BE3}" type="slidenum">
              <a:rPr lang="en-US" smtClean="0"/>
              <a:t>3</a:t>
            </a:fld>
            <a:endParaRPr lang="en-US"/>
          </a:p>
        </p:txBody>
      </p:sp>
    </p:spTree>
    <p:extLst>
      <p:ext uri="{BB962C8B-B14F-4D97-AF65-F5344CB8AC3E}">
        <p14:creationId xmlns:p14="http://schemas.microsoft.com/office/powerpoint/2010/main" val="53790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Padrinan</a:t>
            </a:r>
            <a:r>
              <a:rPr lang="en-CA" dirty="0"/>
              <a:t>, Miguel (n.d.). Email blocks on Gray Surface. Accessed on January 16</a:t>
            </a:r>
            <a:r>
              <a:rPr lang="en-CA" baseline="30000" dirty="0"/>
              <a:t>th</a:t>
            </a:r>
            <a:r>
              <a:rPr lang="en-CA" dirty="0"/>
              <a:t>, 2023 from https://www.pexels.com/photo/email-blocks-on-gray-surface-1591062/</a:t>
            </a:r>
          </a:p>
        </p:txBody>
      </p:sp>
      <p:sp>
        <p:nvSpPr>
          <p:cNvPr id="4" name="Slide Number Placeholder 3"/>
          <p:cNvSpPr>
            <a:spLocks noGrp="1"/>
          </p:cNvSpPr>
          <p:nvPr>
            <p:ph type="sldNum" sz="quarter" idx="5"/>
          </p:nvPr>
        </p:nvSpPr>
        <p:spPr/>
        <p:txBody>
          <a:bodyPr/>
          <a:lstStyle/>
          <a:p>
            <a:fld id="{775ABF39-41E2-4C6B-911B-22E7BB800BE3}" type="slidenum">
              <a:rPr lang="en-US" smtClean="0"/>
              <a:t>6</a:t>
            </a:fld>
            <a:endParaRPr lang="en-US"/>
          </a:p>
        </p:txBody>
      </p:sp>
    </p:spTree>
    <p:extLst>
      <p:ext uri="{BB962C8B-B14F-4D97-AF65-F5344CB8AC3E}">
        <p14:creationId xmlns:p14="http://schemas.microsoft.com/office/powerpoint/2010/main" val="3276424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Olexa</a:t>
            </a:r>
            <a:r>
              <a:rPr lang="en-US" dirty="0"/>
              <a:t>, Peter (n.d.) A Person Making a Schedule. Accessed on January 18</a:t>
            </a:r>
            <a:r>
              <a:rPr lang="en-US" baseline="30000" dirty="0"/>
              <a:t>th</a:t>
            </a:r>
            <a:r>
              <a:rPr lang="en-US" dirty="0"/>
              <a:t>, 2023 from https://www.pexels.com/photo/a-person-making-a-schedule-14299948/</a:t>
            </a:r>
          </a:p>
        </p:txBody>
      </p:sp>
      <p:sp>
        <p:nvSpPr>
          <p:cNvPr id="4" name="Slide Number Placeholder 3"/>
          <p:cNvSpPr>
            <a:spLocks noGrp="1"/>
          </p:cNvSpPr>
          <p:nvPr>
            <p:ph type="sldNum" sz="quarter" idx="5"/>
          </p:nvPr>
        </p:nvSpPr>
        <p:spPr/>
        <p:txBody>
          <a:bodyPr/>
          <a:lstStyle/>
          <a:p>
            <a:fld id="{775ABF39-41E2-4C6B-911B-22E7BB800BE3}" type="slidenum">
              <a:rPr lang="en-US" smtClean="0"/>
              <a:t>12</a:t>
            </a:fld>
            <a:endParaRPr lang="en-US"/>
          </a:p>
        </p:txBody>
      </p:sp>
    </p:spTree>
    <p:extLst>
      <p:ext uri="{BB962C8B-B14F-4D97-AF65-F5344CB8AC3E}">
        <p14:creationId xmlns:p14="http://schemas.microsoft.com/office/powerpoint/2010/main" val="2453587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a:t>
            </a:r>
            <a:r>
              <a:rPr lang="en-CA" dirty="0" err="1"/>
              <a:t>Leloo</a:t>
            </a:r>
            <a:r>
              <a:rPr lang="en-CA" dirty="0"/>
              <a:t>, The first (2022) https://www.pexels.com/photo/question-marks-on-paper-crafts-5428833/</a:t>
            </a:r>
          </a:p>
        </p:txBody>
      </p:sp>
      <p:sp>
        <p:nvSpPr>
          <p:cNvPr id="4" name="Slide Number Placeholder 3"/>
          <p:cNvSpPr>
            <a:spLocks noGrp="1"/>
          </p:cNvSpPr>
          <p:nvPr>
            <p:ph type="sldNum" sz="quarter" idx="5"/>
          </p:nvPr>
        </p:nvSpPr>
        <p:spPr/>
        <p:txBody>
          <a:bodyPr/>
          <a:lstStyle/>
          <a:p>
            <a:fld id="{775ABF39-41E2-4C6B-911B-22E7BB800BE3}" type="slidenum">
              <a:rPr lang="en-US" smtClean="0"/>
              <a:t>13</a:t>
            </a:fld>
            <a:endParaRPr lang="en-US"/>
          </a:p>
        </p:txBody>
      </p:sp>
    </p:spTree>
    <p:extLst>
      <p:ext uri="{BB962C8B-B14F-4D97-AF65-F5344CB8AC3E}">
        <p14:creationId xmlns:p14="http://schemas.microsoft.com/office/powerpoint/2010/main" val="2373052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CD7F15-8621-46FC-9580-081D81848721}" type="datetimeFigureOut">
              <a:rPr lang="en-CA" smtClean="0"/>
              <a:t>2023-03-08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6F9049B-EB7E-4C43-8461-5873A93F8B98}" type="slidenum">
              <a:rPr lang="en-CA" smtClean="0"/>
              <a:t>‹#›</a:t>
            </a:fld>
            <a:endParaRPr lang="en-CA"/>
          </a:p>
        </p:txBody>
      </p:sp>
    </p:spTree>
    <p:extLst>
      <p:ext uri="{BB962C8B-B14F-4D97-AF65-F5344CB8AC3E}">
        <p14:creationId xmlns:p14="http://schemas.microsoft.com/office/powerpoint/2010/main" val="906607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CD7F15-8621-46FC-9580-081D81848721}" type="datetimeFigureOut">
              <a:rPr lang="en-CA" smtClean="0"/>
              <a:t>2023-03-08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6F9049B-EB7E-4C43-8461-5873A93F8B98}" type="slidenum">
              <a:rPr lang="en-CA" smtClean="0"/>
              <a:t>‹#›</a:t>
            </a:fld>
            <a:endParaRPr lang="en-CA"/>
          </a:p>
        </p:txBody>
      </p:sp>
    </p:spTree>
    <p:extLst>
      <p:ext uri="{BB962C8B-B14F-4D97-AF65-F5344CB8AC3E}">
        <p14:creationId xmlns:p14="http://schemas.microsoft.com/office/powerpoint/2010/main" val="2984407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CD7F15-8621-46FC-9580-081D81848721}" type="datetimeFigureOut">
              <a:rPr lang="en-CA" smtClean="0"/>
              <a:t>2023-03-08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6F9049B-EB7E-4C43-8461-5873A93F8B98}" type="slidenum">
              <a:rPr lang="en-CA" smtClean="0"/>
              <a:t>‹#›</a:t>
            </a:fld>
            <a:endParaRPr lang="en-CA"/>
          </a:p>
        </p:txBody>
      </p:sp>
    </p:spTree>
    <p:extLst>
      <p:ext uri="{BB962C8B-B14F-4D97-AF65-F5344CB8AC3E}">
        <p14:creationId xmlns:p14="http://schemas.microsoft.com/office/powerpoint/2010/main" val="8576554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enu">
    <p:spTree>
      <p:nvGrpSpPr>
        <p:cNvPr id="1" name=""/>
        <p:cNvGrpSpPr/>
        <p:nvPr/>
      </p:nvGrpSpPr>
      <p:grpSpPr>
        <a:xfrm>
          <a:off x="0" y="0"/>
          <a:ext cx="0" cy="0"/>
          <a:chOff x="0" y="0"/>
          <a:chExt cx="0" cy="0"/>
        </a:xfrm>
      </p:grpSpPr>
      <p:sp>
        <p:nvSpPr>
          <p:cNvPr id="7" name="Picture Placeholder 10">
            <a:extLst>
              <a:ext uri="{FF2B5EF4-FFF2-40B4-BE49-F238E27FC236}">
                <a16:creationId xmlns:a16="http://schemas.microsoft.com/office/drawing/2014/main" id="{4FB3DE57-AFE9-4820-B949-FA693C6FFFB1}"/>
              </a:ext>
            </a:extLst>
          </p:cNvPr>
          <p:cNvSpPr>
            <a:spLocks noGrp="1"/>
          </p:cNvSpPr>
          <p:nvPr>
            <p:ph type="pic" sz="quarter" idx="10" hasCustomPrompt="1"/>
          </p:nvPr>
        </p:nvSpPr>
        <p:spPr>
          <a:xfrm>
            <a:off x="5316538" y="805814"/>
            <a:ext cx="6875462" cy="5246372"/>
          </a:xfrm>
          <a:prstGeom prst="rect">
            <a:avLst/>
          </a:prstGeom>
          <a:solidFill>
            <a:schemeClr val="tx1"/>
          </a:solidFill>
        </p:spPr>
        <p:txBody>
          <a:bodyPr/>
          <a:lstStyle>
            <a:lvl1pPr marL="0" indent="0" algn="ctr">
              <a:buNone/>
              <a:defRPr sz="2400"/>
            </a:lvl1pPr>
          </a:lstStyle>
          <a:p>
            <a:r>
              <a:rPr lang="fr-FR"/>
              <a:t>	</a:t>
            </a:r>
          </a:p>
          <a:p>
            <a:endParaRPr lang="fr-FR"/>
          </a:p>
          <a:p>
            <a:endParaRPr lang="fr-FR"/>
          </a:p>
          <a:p>
            <a:endParaRPr lang="fr-FR"/>
          </a:p>
          <a:p>
            <a:r>
              <a:rPr lang="fr-FR"/>
              <a:t>PICTURE</a:t>
            </a:r>
          </a:p>
        </p:txBody>
      </p:sp>
    </p:spTree>
    <p:extLst>
      <p:ext uri="{BB962C8B-B14F-4D97-AF65-F5344CB8AC3E}">
        <p14:creationId xmlns:p14="http://schemas.microsoft.com/office/powerpoint/2010/main" val="2123603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am 1">
    <p:spTree>
      <p:nvGrpSpPr>
        <p:cNvPr id="1" name=""/>
        <p:cNvGrpSpPr/>
        <p:nvPr/>
      </p:nvGrpSpPr>
      <p:grpSpPr>
        <a:xfrm>
          <a:off x="0" y="0"/>
          <a:ext cx="0" cy="0"/>
          <a:chOff x="0" y="0"/>
          <a:chExt cx="0" cy="0"/>
        </a:xfrm>
      </p:grpSpPr>
      <p:sp>
        <p:nvSpPr>
          <p:cNvPr id="12" name="Picture Placeholder 10">
            <a:extLst>
              <a:ext uri="{FF2B5EF4-FFF2-40B4-BE49-F238E27FC236}">
                <a16:creationId xmlns:a16="http://schemas.microsoft.com/office/drawing/2014/main" id="{7BF478B0-BD0C-4753-83DD-0647CA2A70FC}"/>
              </a:ext>
            </a:extLst>
          </p:cNvPr>
          <p:cNvSpPr>
            <a:spLocks noGrp="1"/>
          </p:cNvSpPr>
          <p:nvPr>
            <p:ph type="pic" sz="quarter" idx="14" hasCustomPrompt="1"/>
          </p:nvPr>
        </p:nvSpPr>
        <p:spPr>
          <a:xfrm>
            <a:off x="3903992" y="2612615"/>
            <a:ext cx="1864997" cy="1866477"/>
          </a:xfrm>
          <a:prstGeom prst="ellipse">
            <a:avLst/>
          </a:prstGeom>
          <a:solidFill>
            <a:schemeClr val="tx1"/>
          </a:solidFill>
        </p:spPr>
        <p:txBody>
          <a:bodyPr>
            <a:normAutofit/>
          </a:bodyPr>
          <a:lstStyle>
            <a:lvl1pPr marL="0" indent="0" algn="ctr">
              <a:buNone/>
              <a:defRPr sz="1050"/>
            </a:lvl1pPr>
          </a:lstStyle>
          <a:p>
            <a:r>
              <a:rPr lang="fr-FR"/>
              <a:t>Picture</a:t>
            </a:r>
          </a:p>
        </p:txBody>
      </p:sp>
      <p:sp>
        <p:nvSpPr>
          <p:cNvPr id="13" name="Picture Placeholder 10">
            <a:extLst>
              <a:ext uri="{FF2B5EF4-FFF2-40B4-BE49-F238E27FC236}">
                <a16:creationId xmlns:a16="http://schemas.microsoft.com/office/drawing/2014/main" id="{4E75A3EB-2585-4E8B-966D-EE16E52809A4}"/>
              </a:ext>
            </a:extLst>
          </p:cNvPr>
          <p:cNvSpPr>
            <a:spLocks noGrp="1"/>
          </p:cNvSpPr>
          <p:nvPr>
            <p:ph type="pic" sz="quarter" idx="15" hasCustomPrompt="1"/>
          </p:nvPr>
        </p:nvSpPr>
        <p:spPr>
          <a:xfrm>
            <a:off x="6443986" y="2621323"/>
            <a:ext cx="1864997" cy="1866477"/>
          </a:xfrm>
          <a:prstGeom prst="ellipse">
            <a:avLst/>
          </a:prstGeom>
          <a:solidFill>
            <a:schemeClr val="tx1"/>
          </a:solidFill>
        </p:spPr>
        <p:txBody>
          <a:bodyPr>
            <a:normAutofit/>
          </a:bodyPr>
          <a:lstStyle>
            <a:lvl1pPr marL="0" indent="0" algn="ctr">
              <a:buNone/>
              <a:defRPr sz="1050"/>
            </a:lvl1pPr>
          </a:lstStyle>
          <a:p>
            <a:r>
              <a:rPr lang="fr-FR"/>
              <a:t>Picture</a:t>
            </a:r>
          </a:p>
        </p:txBody>
      </p:sp>
      <p:sp>
        <p:nvSpPr>
          <p:cNvPr id="14" name="Picture Placeholder 10">
            <a:extLst>
              <a:ext uri="{FF2B5EF4-FFF2-40B4-BE49-F238E27FC236}">
                <a16:creationId xmlns:a16="http://schemas.microsoft.com/office/drawing/2014/main" id="{92B3B241-D439-47C0-9E90-9F4C8234BE09}"/>
              </a:ext>
            </a:extLst>
          </p:cNvPr>
          <p:cNvSpPr>
            <a:spLocks noGrp="1"/>
          </p:cNvSpPr>
          <p:nvPr>
            <p:ph type="pic" sz="quarter" idx="16" hasCustomPrompt="1"/>
          </p:nvPr>
        </p:nvSpPr>
        <p:spPr>
          <a:xfrm>
            <a:off x="8983978" y="2612615"/>
            <a:ext cx="1864997" cy="1866477"/>
          </a:xfrm>
          <a:prstGeom prst="ellipse">
            <a:avLst/>
          </a:prstGeom>
          <a:solidFill>
            <a:schemeClr val="tx1"/>
          </a:solidFill>
        </p:spPr>
        <p:txBody>
          <a:bodyPr>
            <a:normAutofit/>
          </a:bodyPr>
          <a:lstStyle>
            <a:lvl1pPr marL="0" indent="0" algn="ctr" rtl="0">
              <a:buNone/>
              <a:defRPr sz="1050"/>
            </a:lvl1pPr>
          </a:lstStyle>
          <a:p>
            <a:r>
              <a:rPr lang="fr-FR"/>
              <a:t>Picture</a:t>
            </a:r>
          </a:p>
        </p:txBody>
      </p:sp>
      <p:sp>
        <p:nvSpPr>
          <p:cNvPr id="11" name="Picture Placeholder 10">
            <a:extLst>
              <a:ext uri="{FF2B5EF4-FFF2-40B4-BE49-F238E27FC236}">
                <a16:creationId xmlns:a16="http://schemas.microsoft.com/office/drawing/2014/main" id="{833B4748-1D15-492B-BFA6-8B1A7240F821}"/>
              </a:ext>
            </a:extLst>
          </p:cNvPr>
          <p:cNvSpPr>
            <a:spLocks noGrp="1"/>
          </p:cNvSpPr>
          <p:nvPr>
            <p:ph type="pic" sz="quarter" idx="13" hasCustomPrompt="1"/>
          </p:nvPr>
        </p:nvSpPr>
        <p:spPr>
          <a:xfrm>
            <a:off x="1364002" y="2612615"/>
            <a:ext cx="1864997" cy="1866477"/>
          </a:xfrm>
          <a:prstGeom prst="ellipse">
            <a:avLst/>
          </a:prstGeom>
          <a:solidFill>
            <a:schemeClr val="tx1"/>
          </a:solidFill>
        </p:spPr>
        <p:txBody>
          <a:bodyPr>
            <a:normAutofit/>
          </a:bodyPr>
          <a:lstStyle>
            <a:lvl1pPr marL="0" indent="0" algn="ctr">
              <a:buNone/>
              <a:defRPr sz="1050"/>
            </a:lvl1pPr>
          </a:lstStyle>
          <a:p>
            <a:r>
              <a:rPr lang="fr-FR"/>
              <a:t>Picture</a:t>
            </a:r>
          </a:p>
        </p:txBody>
      </p:sp>
    </p:spTree>
    <p:extLst>
      <p:ext uri="{BB962C8B-B14F-4D97-AF65-F5344CB8AC3E}">
        <p14:creationId xmlns:p14="http://schemas.microsoft.com/office/powerpoint/2010/main" val="32114413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ainer 10">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FEDBDA94-24D5-41E5-9379-523B7141822B}"/>
              </a:ext>
            </a:extLst>
          </p:cNvPr>
          <p:cNvSpPr>
            <a:spLocks noGrp="1"/>
          </p:cNvSpPr>
          <p:nvPr>
            <p:ph type="pic" sz="quarter" idx="10" hasCustomPrompt="1"/>
          </p:nvPr>
        </p:nvSpPr>
        <p:spPr>
          <a:xfrm>
            <a:off x="6096000" y="0"/>
            <a:ext cx="6096000" cy="6858000"/>
          </a:xfrm>
          <a:prstGeom prst="rect">
            <a:avLst/>
          </a:prstGeom>
          <a:solidFill>
            <a:schemeClr val="tx1"/>
          </a:solidFill>
        </p:spPr>
        <p:txBody>
          <a:bodyPr>
            <a:normAutofit/>
          </a:bodyPr>
          <a:lstStyle>
            <a:lvl1pPr marL="0" indent="0" algn="ctr">
              <a:buNone/>
              <a:defRPr sz="2800"/>
            </a:lvl1pPr>
          </a:lstStyle>
          <a:p>
            <a:r>
              <a:rPr lang="fr-FR"/>
              <a:t>	</a:t>
            </a:r>
          </a:p>
          <a:p>
            <a:endParaRPr lang="fr-FR"/>
          </a:p>
          <a:p>
            <a:r>
              <a:rPr lang="fr-FR"/>
              <a:t>PICTURE</a:t>
            </a:r>
          </a:p>
        </p:txBody>
      </p:sp>
    </p:spTree>
    <p:extLst>
      <p:ext uri="{BB962C8B-B14F-4D97-AF65-F5344CB8AC3E}">
        <p14:creationId xmlns:p14="http://schemas.microsoft.com/office/powerpoint/2010/main" val="4060440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hapter 1.1">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167E6FD1-1BAF-4D06-862F-B9B72EC0F7BC}"/>
              </a:ext>
            </a:extLst>
          </p:cNvPr>
          <p:cNvSpPr>
            <a:spLocks noGrp="1"/>
          </p:cNvSpPr>
          <p:nvPr>
            <p:ph type="pic" sz="quarter" idx="10" hasCustomPrompt="1"/>
          </p:nvPr>
        </p:nvSpPr>
        <p:spPr>
          <a:xfrm>
            <a:off x="6672263" y="800099"/>
            <a:ext cx="4752975" cy="5257801"/>
          </a:xfrm>
          <a:prstGeom prst="rect">
            <a:avLst/>
          </a:prstGeom>
          <a:solidFill>
            <a:schemeClr val="tx1"/>
          </a:solidFill>
        </p:spPr>
        <p:txBody>
          <a:bodyPr/>
          <a:lstStyle>
            <a:lvl1pPr marL="0" indent="0" algn="ctr">
              <a:buNone/>
              <a:defRPr sz="2400"/>
            </a:lvl1pPr>
          </a:lstStyle>
          <a:p>
            <a:r>
              <a:rPr lang="fr-FR"/>
              <a:t>	</a:t>
            </a:r>
          </a:p>
          <a:p>
            <a:endParaRPr lang="fr-FR"/>
          </a:p>
          <a:p>
            <a:endParaRPr lang="fr-FR"/>
          </a:p>
          <a:p>
            <a:endParaRPr lang="fr-FR"/>
          </a:p>
          <a:p>
            <a:r>
              <a:rPr lang="fr-FR"/>
              <a:t>PICTURE</a:t>
            </a:r>
          </a:p>
        </p:txBody>
      </p:sp>
    </p:spTree>
    <p:extLst>
      <p:ext uri="{BB962C8B-B14F-4D97-AF65-F5344CB8AC3E}">
        <p14:creationId xmlns:p14="http://schemas.microsoft.com/office/powerpoint/2010/main" val="3365444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CD7F15-8621-46FC-9580-081D81848721}" type="datetimeFigureOut">
              <a:rPr lang="en-CA" smtClean="0"/>
              <a:t>2023-03-08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6F9049B-EB7E-4C43-8461-5873A93F8B98}" type="slidenum">
              <a:rPr lang="en-CA" smtClean="0"/>
              <a:t>‹#›</a:t>
            </a:fld>
            <a:endParaRPr lang="en-CA"/>
          </a:p>
        </p:txBody>
      </p:sp>
    </p:spTree>
    <p:extLst>
      <p:ext uri="{BB962C8B-B14F-4D97-AF65-F5344CB8AC3E}">
        <p14:creationId xmlns:p14="http://schemas.microsoft.com/office/powerpoint/2010/main" val="2509812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CD7F15-8621-46FC-9580-081D81848721}" type="datetimeFigureOut">
              <a:rPr lang="en-CA" smtClean="0"/>
              <a:t>2023-03-08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6F9049B-EB7E-4C43-8461-5873A93F8B98}" type="slidenum">
              <a:rPr lang="en-CA" smtClean="0"/>
              <a:t>‹#›</a:t>
            </a:fld>
            <a:endParaRPr lang="en-CA"/>
          </a:p>
        </p:txBody>
      </p:sp>
    </p:spTree>
    <p:extLst>
      <p:ext uri="{BB962C8B-B14F-4D97-AF65-F5344CB8AC3E}">
        <p14:creationId xmlns:p14="http://schemas.microsoft.com/office/powerpoint/2010/main" val="745995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ECD7F15-8621-46FC-9580-081D81848721}" type="datetimeFigureOut">
              <a:rPr lang="en-CA" smtClean="0"/>
              <a:t>2023-03-08</a:t>
            </a:fld>
            <a:endParaRPr lang="en-CA"/>
          </a:p>
        </p:txBody>
      </p:sp>
      <p:sp>
        <p:nvSpPr>
          <p:cNvPr id="9" name="Footer Placeholder 8"/>
          <p:cNvSpPr>
            <a:spLocks noGrp="1"/>
          </p:cNvSpPr>
          <p:nvPr>
            <p:ph type="ftr" sz="quarter" idx="11"/>
          </p:nvPr>
        </p:nvSpPr>
        <p:spPr/>
        <p:txBody>
          <a:bodyPr/>
          <a:lstStyle/>
          <a:p>
            <a:endParaRPr lang="en-CA"/>
          </a:p>
        </p:txBody>
      </p:sp>
      <p:sp>
        <p:nvSpPr>
          <p:cNvPr id="10" name="Slide Number Placeholder 9"/>
          <p:cNvSpPr>
            <a:spLocks noGrp="1"/>
          </p:cNvSpPr>
          <p:nvPr>
            <p:ph type="sldNum" sz="quarter" idx="12"/>
          </p:nvPr>
        </p:nvSpPr>
        <p:spPr/>
        <p:txBody>
          <a:bodyPr/>
          <a:lstStyle/>
          <a:p>
            <a:fld id="{F6F9049B-EB7E-4C43-8461-5873A93F8B98}" type="slidenum">
              <a:rPr lang="en-CA" smtClean="0"/>
              <a:t>‹#›</a:t>
            </a:fld>
            <a:endParaRPr lang="en-CA"/>
          </a:p>
        </p:txBody>
      </p:sp>
    </p:spTree>
    <p:extLst>
      <p:ext uri="{BB962C8B-B14F-4D97-AF65-F5344CB8AC3E}">
        <p14:creationId xmlns:p14="http://schemas.microsoft.com/office/powerpoint/2010/main" val="3102365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2ECD7F15-8621-46FC-9580-081D81848721}" type="datetimeFigureOut">
              <a:rPr lang="en-CA" smtClean="0"/>
              <a:t>2023-03-08</a:t>
            </a:fld>
            <a:endParaRPr lang="en-CA"/>
          </a:p>
        </p:txBody>
      </p:sp>
      <p:sp>
        <p:nvSpPr>
          <p:cNvPr id="11" name="Footer Placeholder 10"/>
          <p:cNvSpPr>
            <a:spLocks noGrp="1"/>
          </p:cNvSpPr>
          <p:nvPr>
            <p:ph type="ftr" sz="quarter" idx="11"/>
          </p:nvPr>
        </p:nvSpPr>
        <p:spPr/>
        <p:txBody>
          <a:bodyPr/>
          <a:lstStyle/>
          <a:p>
            <a:endParaRPr lang="en-CA"/>
          </a:p>
        </p:txBody>
      </p:sp>
      <p:sp>
        <p:nvSpPr>
          <p:cNvPr id="12" name="Slide Number Placeholder 11"/>
          <p:cNvSpPr>
            <a:spLocks noGrp="1"/>
          </p:cNvSpPr>
          <p:nvPr>
            <p:ph type="sldNum" sz="quarter" idx="12"/>
          </p:nvPr>
        </p:nvSpPr>
        <p:spPr/>
        <p:txBody>
          <a:bodyPr/>
          <a:lstStyle/>
          <a:p>
            <a:fld id="{F6F9049B-EB7E-4C43-8461-5873A93F8B98}" type="slidenum">
              <a:rPr lang="en-CA" smtClean="0"/>
              <a:t>‹#›</a:t>
            </a:fld>
            <a:endParaRPr lang="en-CA"/>
          </a:p>
        </p:txBody>
      </p:sp>
    </p:spTree>
    <p:extLst>
      <p:ext uri="{BB962C8B-B14F-4D97-AF65-F5344CB8AC3E}">
        <p14:creationId xmlns:p14="http://schemas.microsoft.com/office/powerpoint/2010/main" val="2353423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2ECD7F15-8621-46FC-9580-081D81848721}" type="datetimeFigureOut">
              <a:rPr lang="en-CA" smtClean="0"/>
              <a:t>2023-03-08</a:t>
            </a:fld>
            <a:endParaRPr lang="en-CA"/>
          </a:p>
        </p:txBody>
      </p:sp>
      <p:sp>
        <p:nvSpPr>
          <p:cNvPr id="7" name="Footer Placeholder 6"/>
          <p:cNvSpPr>
            <a:spLocks noGrp="1"/>
          </p:cNvSpPr>
          <p:nvPr>
            <p:ph type="ftr" sz="quarter" idx="11"/>
          </p:nvPr>
        </p:nvSpPr>
        <p:spPr/>
        <p:txBody>
          <a:bodyPr/>
          <a:lstStyle/>
          <a:p>
            <a:endParaRPr lang="en-CA"/>
          </a:p>
        </p:txBody>
      </p:sp>
      <p:sp>
        <p:nvSpPr>
          <p:cNvPr id="8" name="Slide Number Placeholder 7"/>
          <p:cNvSpPr>
            <a:spLocks noGrp="1"/>
          </p:cNvSpPr>
          <p:nvPr>
            <p:ph type="sldNum" sz="quarter" idx="12"/>
          </p:nvPr>
        </p:nvSpPr>
        <p:spPr/>
        <p:txBody>
          <a:bodyPr/>
          <a:lstStyle/>
          <a:p>
            <a:fld id="{F6F9049B-EB7E-4C43-8461-5873A93F8B98}" type="slidenum">
              <a:rPr lang="en-CA" smtClean="0"/>
              <a:t>‹#›</a:t>
            </a:fld>
            <a:endParaRPr lang="en-CA"/>
          </a:p>
        </p:txBody>
      </p:sp>
    </p:spTree>
    <p:extLst>
      <p:ext uri="{BB962C8B-B14F-4D97-AF65-F5344CB8AC3E}">
        <p14:creationId xmlns:p14="http://schemas.microsoft.com/office/powerpoint/2010/main" val="130085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ECD7F15-8621-46FC-9580-081D81848721}" type="datetimeFigureOut">
              <a:rPr lang="en-CA" smtClean="0"/>
              <a:t>2023-03-08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6F9049B-EB7E-4C43-8461-5873A93F8B98}" type="slidenum">
              <a:rPr lang="en-CA" smtClean="0"/>
              <a:t>‹#›</a:t>
            </a:fld>
            <a:endParaRPr lang="en-CA"/>
          </a:p>
        </p:txBody>
      </p:sp>
    </p:spTree>
    <p:extLst>
      <p:ext uri="{BB962C8B-B14F-4D97-AF65-F5344CB8AC3E}">
        <p14:creationId xmlns:p14="http://schemas.microsoft.com/office/powerpoint/2010/main" val="3168348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2ECD7F15-8621-46FC-9580-081D81848721}" type="datetimeFigureOut">
              <a:rPr lang="en-CA" smtClean="0"/>
              <a:t>2023-03-08</a:t>
            </a:fld>
            <a:endParaRPr lang="en-CA"/>
          </a:p>
        </p:txBody>
      </p:sp>
      <p:sp>
        <p:nvSpPr>
          <p:cNvPr id="9" name="Footer Placeholder 8"/>
          <p:cNvSpPr>
            <a:spLocks noGrp="1"/>
          </p:cNvSpPr>
          <p:nvPr>
            <p:ph type="ftr" sz="quarter" idx="11"/>
          </p:nvPr>
        </p:nvSpPr>
        <p:spPr/>
        <p:txBody>
          <a:bodyPr/>
          <a:lstStyle/>
          <a:p>
            <a:endParaRPr lang="en-CA"/>
          </a:p>
        </p:txBody>
      </p:sp>
      <p:sp>
        <p:nvSpPr>
          <p:cNvPr id="10" name="Slide Number Placeholder 9"/>
          <p:cNvSpPr>
            <a:spLocks noGrp="1"/>
          </p:cNvSpPr>
          <p:nvPr>
            <p:ph type="sldNum" sz="quarter" idx="12"/>
          </p:nvPr>
        </p:nvSpPr>
        <p:spPr/>
        <p:txBody>
          <a:bodyPr/>
          <a:lstStyle/>
          <a:p>
            <a:fld id="{F6F9049B-EB7E-4C43-8461-5873A93F8B98}" type="slidenum">
              <a:rPr lang="en-CA" smtClean="0"/>
              <a:t>‹#›</a:t>
            </a:fld>
            <a:endParaRPr lang="en-CA"/>
          </a:p>
        </p:txBody>
      </p:sp>
    </p:spTree>
    <p:extLst>
      <p:ext uri="{BB962C8B-B14F-4D97-AF65-F5344CB8AC3E}">
        <p14:creationId xmlns:p14="http://schemas.microsoft.com/office/powerpoint/2010/main" val="282890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2ECD7F15-8621-46FC-9580-081D81848721}" type="datetimeFigureOut">
              <a:rPr lang="en-CA" smtClean="0"/>
              <a:t>2023-03-08</a:t>
            </a:fld>
            <a:endParaRPr lang="en-CA"/>
          </a:p>
        </p:txBody>
      </p:sp>
      <p:sp>
        <p:nvSpPr>
          <p:cNvPr id="9" name="Footer Placeholder 8"/>
          <p:cNvSpPr>
            <a:spLocks noGrp="1"/>
          </p:cNvSpPr>
          <p:nvPr>
            <p:ph type="ftr" sz="quarter" idx="11"/>
          </p:nvPr>
        </p:nvSpPr>
        <p:spPr>
          <a:xfrm>
            <a:off x="3499101" y="6356350"/>
            <a:ext cx="5911517" cy="365125"/>
          </a:xfrm>
        </p:spPr>
        <p:txBody>
          <a:bodyPr/>
          <a:lstStyle/>
          <a:p>
            <a:endParaRPr lang="en-CA"/>
          </a:p>
        </p:txBody>
      </p:sp>
      <p:sp>
        <p:nvSpPr>
          <p:cNvPr id="10" name="Slide Number Placeholder 9"/>
          <p:cNvSpPr>
            <a:spLocks noGrp="1"/>
          </p:cNvSpPr>
          <p:nvPr>
            <p:ph type="sldNum" sz="quarter" idx="12"/>
          </p:nvPr>
        </p:nvSpPr>
        <p:spPr/>
        <p:txBody>
          <a:bodyPr/>
          <a:lstStyle/>
          <a:p>
            <a:fld id="{F6F9049B-EB7E-4C43-8461-5873A93F8B98}" type="slidenum">
              <a:rPr lang="en-CA" smtClean="0"/>
              <a:t>‹#›</a:t>
            </a:fld>
            <a:endParaRPr lang="en-CA"/>
          </a:p>
        </p:txBody>
      </p:sp>
    </p:spTree>
    <p:extLst>
      <p:ext uri="{BB962C8B-B14F-4D97-AF65-F5344CB8AC3E}">
        <p14:creationId xmlns:p14="http://schemas.microsoft.com/office/powerpoint/2010/main" val="3542982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2ECD7F15-8621-46FC-9580-081D81848721}" type="datetimeFigureOut">
              <a:rPr lang="en-CA" smtClean="0"/>
              <a:t>2023-03-08</a:t>
            </a:fld>
            <a:endParaRPr lang="en-CA"/>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CA"/>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F6F9049B-EB7E-4C43-8461-5873A93F8B98}" type="slidenum">
              <a:rPr lang="en-CA" smtClean="0"/>
              <a:t>‹#›</a:t>
            </a:fld>
            <a:endParaRPr lang="en-CA"/>
          </a:p>
        </p:txBody>
      </p:sp>
    </p:spTree>
    <p:extLst>
      <p:ext uri="{BB962C8B-B14F-4D97-AF65-F5344CB8AC3E}">
        <p14:creationId xmlns:p14="http://schemas.microsoft.com/office/powerpoint/2010/main" val="1700314618"/>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5.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image" Target="../media/image9.jpe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5A2C6E02-4848-8231-B17B-8B67481CBF9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42802"/>
            <a:ext cx="2128116" cy="862426"/>
          </a:xfrm>
          <a:prstGeom prst="rect">
            <a:avLst/>
          </a:prstGeom>
        </p:spPr>
      </p:pic>
      <p:sp>
        <p:nvSpPr>
          <p:cNvPr id="29" name="TextBox 28">
            <a:extLst>
              <a:ext uri="{FF2B5EF4-FFF2-40B4-BE49-F238E27FC236}">
                <a16:creationId xmlns:a16="http://schemas.microsoft.com/office/drawing/2014/main" id="{9F2662CA-5D27-4A25-6671-C5D58064B20B}"/>
              </a:ext>
            </a:extLst>
          </p:cNvPr>
          <p:cNvSpPr txBox="1"/>
          <p:nvPr/>
        </p:nvSpPr>
        <p:spPr>
          <a:xfrm>
            <a:off x="6169315" y="3654770"/>
            <a:ext cx="5000616" cy="2754600"/>
          </a:xfrm>
          <a:prstGeom prst="rect">
            <a:avLst/>
          </a:prstGeom>
          <a:noFill/>
        </p:spPr>
        <p:txBody>
          <a:bodyPr wrap="square" lIns="91440" tIns="45720" rIns="91440" bIns="4572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latin typeface="Tw Cen MT" panose="020B0602020104020603" pitchFamily="34" charset="0"/>
              <a:ea typeface="+mn-ea"/>
              <a:cs typeface="+mn-cs"/>
            </a:endParaRPr>
          </a:p>
          <a:p>
            <a:pPr defTabSz="457200">
              <a:defRPr/>
            </a:pPr>
            <a:r>
              <a:rPr lang="en-US" dirty="0">
                <a:solidFill>
                  <a:srgbClr val="000000"/>
                </a:solidFill>
                <a:latin typeface="Segoe UI"/>
                <a:cs typeface="Segoe UI"/>
              </a:rPr>
              <a:t>Sanjeev Kumar - Professor</a:t>
            </a:r>
          </a:p>
          <a:p>
            <a:pPr defTabSz="457200">
              <a:defRPr/>
            </a:pPr>
            <a:r>
              <a:rPr lang="en-US" dirty="0">
                <a:solidFill>
                  <a:srgbClr val="000000"/>
                </a:solidFill>
                <a:latin typeface="Segoe UI"/>
                <a:cs typeface="Segoe UI"/>
              </a:rPr>
              <a:t>Brunilda </a:t>
            </a:r>
            <a:r>
              <a:rPr lang="en-US" dirty="0" err="1">
                <a:solidFill>
                  <a:srgbClr val="000000"/>
                </a:solidFill>
                <a:latin typeface="Segoe UI"/>
                <a:cs typeface="Segoe UI"/>
              </a:rPr>
              <a:t>Xhaferllari</a:t>
            </a:r>
            <a:r>
              <a:rPr lang="en-US" dirty="0">
                <a:solidFill>
                  <a:srgbClr val="000000"/>
                </a:solidFill>
                <a:latin typeface="Segoe UI"/>
                <a:cs typeface="Segoe UI"/>
              </a:rPr>
              <a:t> – Project Manager</a:t>
            </a:r>
          </a:p>
          <a:p>
            <a:pPr defTabSz="457200">
              <a:defRPr/>
            </a:pPr>
            <a:r>
              <a:rPr lang="en-US" dirty="0">
                <a:solidFill>
                  <a:srgbClr val="000000"/>
                </a:solidFill>
                <a:latin typeface="Segoe UI"/>
                <a:cs typeface="Segoe UI"/>
              </a:rPr>
              <a:t>Rich Freeman – Faculty Mentor</a:t>
            </a:r>
          </a:p>
          <a:p>
            <a:pPr defTabSz="457200">
              <a:defRPr/>
            </a:pPr>
            <a:r>
              <a:rPr lang="en-US" b="1" dirty="0">
                <a:solidFill>
                  <a:srgbClr val="000000"/>
                </a:solidFill>
                <a:latin typeface="Segoe UI"/>
                <a:cs typeface="Segoe UI"/>
              </a:rPr>
              <a:t>AI Team:</a:t>
            </a:r>
            <a:endParaRPr lang="en-US" sz="1800" b="1" i="0" u="none" strike="noStrike" kern="120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endParaRPr>
          </a:p>
          <a:p>
            <a:pPr defTabSz="457200">
              <a:defRPr/>
            </a:pPr>
            <a:r>
              <a:rPr lang="en-US" dirty="0">
                <a:latin typeface="Segoe UI"/>
                <a:cs typeface="Segoe UI"/>
              </a:rPr>
              <a:t>Janvi Patel</a:t>
            </a:r>
            <a:endParaRPr lang="en-US" dirty="0">
              <a:solidFill>
                <a:prstClr val="black"/>
              </a:solidFill>
              <a:latin typeface="Segoe UI"/>
              <a:cs typeface="Segoe UI"/>
            </a:endParaRPr>
          </a:p>
          <a:p>
            <a:pPr defTabSz="457200">
              <a:defRPr/>
            </a:pPr>
            <a:r>
              <a:rPr lang="en-US" dirty="0" err="1">
                <a:latin typeface="Segoe UI"/>
                <a:cs typeface="Segoe UI"/>
              </a:rPr>
              <a:t>Fangji</a:t>
            </a:r>
            <a:r>
              <a:rPr lang="en-US" dirty="0">
                <a:latin typeface="Segoe UI"/>
                <a:cs typeface="Segoe UI"/>
              </a:rPr>
              <a:t> Chen</a:t>
            </a:r>
          </a:p>
          <a:p>
            <a:pPr defTabSz="457200">
              <a:defRPr/>
            </a:pPr>
            <a:r>
              <a:rPr lang="en-US" dirty="0" err="1">
                <a:latin typeface="Segoe UI"/>
                <a:cs typeface="Segoe UI"/>
              </a:rPr>
              <a:t>Scaria</a:t>
            </a:r>
            <a:r>
              <a:rPr lang="en-US" dirty="0">
                <a:latin typeface="Segoe UI"/>
                <a:cs typeface="Segoe UI"/>
              </a:rPr>
              <a:t> </a:t>
            </a:r>
            <a:r>
              <a:rPr lang="en-US" dirty="0" err="1">
                <a:latin typeface="Segoe UI"/>
                <a:cs typeface="Segoe UI"/>
              </a:rPr>
              <a:t>Ouseph</a:t>
            </a:r>
            <a:r>
              <a:rPr lang="en-US" dirty="0">
                <a:latin typeface="Segoe UI"/>
                <a:cs typeface="Segoe UI"/>
              </a:rPr>
              <a:t> Kurian</a:t>
            </a:r>
          </a:p>
          <a:p>
            <a:pPr defTabSz="457200">
              <a:defRPr/>
            </a:pPr>
            <a:r>
              <a:rPr lang="en-US" dirty="0">
                <a:latin typeface="Segoe UI"/>
                <a:cs typeface="Segoe UI"/>
              </a:rPr>
              <a:t>Date: 02-09-2023</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id="{97F15C4B-C6F1-420C-AE3D-F5B9F6E3A1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537919" y="2925297"/>
            <a:ext cx="5299738" cy="366344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BDFD1A8-A2E9-E92D-DFF9-2607A9CBDC4C}"/>
              </a:ext>
            </a:extLst>
          </p:cNvPr>
          <p:cNvSpPr txBox="1"/>
          <p:nvPr/>
        </p:nvSpPr>
        <p:spPr>
          <a:xfrm>
            <a:off x="7725560" y="877727"/>
            <a:ext cx="234961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Calibri"/>
                <a:cs typeface="Calibri"/>
              </a:rPr>
              <a:t>for Dr. Alex Smith</a:t>
            </a:r>
          </a:p>
        </p:txBody>
      </p:sp>
      <p:sp>
        <p:nvSpPr>
          <p:cNvPr id="3" name="TextBox 2">
            <a:extLst>
              <a:ext uri="{FF2B5EF4-FFF2-40B4-BE49-F238E27FC236}">
                <a16:creationId xmlns:a16="http://schemas.microsoft.com/office/drawing/2014/main" id="{70255D59-E584-F56E-385B-06B2A2F1CE9E}"/>
              </a:ext>
            </a:extLst>
          </p:cNvPr>
          <p:cNvSpPr txBox="1"/>
          <p:nvPr/>
        </p:nvSpPr>
        <p:spPr>
          <a:xfrm>
            <a:off x="3341130" y="40633"/>
            <a:ext cx="6654498" cy="913182"/>
          </a:xfrm>
          <a:prstGeom prst="rect">
            <a:avLst/>
          </a:prstGeom>
        </p:spPr>
        <p:txBody>
          <a:bodyPr vert="horz" lIns="91440" tIns="45720" rIns="91440" bIns="45720" rtlCol="0" anchor="b">
            <a:normAutofit/>
          </a:bodyPr>
          <a:lstStyle/>
          <a:p>
            <a:pPr algn="r">
              <a:lnSpc>
                <a:spcPct val="90000"/>
              </a:lnSpc>
              <a:spcBef>
                <a:spcPct val="0"/>
              </a:spcBef>
              <a:spcAft>
                <a:spcPts val="600"/>
              </a:spcAft>
              <a:defRPr/>
            </a:pPr>
            <a:r>
              <a:rPr lang="en-US" sz="3600" b="1" dirty="0">
                <a:latin typeface="Calibri Light" panose="020F0302020204030204"/>
              </a:rPr>
              <a:t>MIC Smart Beach by Bruce County</a:t>
            </a:r>
            <a:endParaRPr lang="en-US" sz="3600" b="1" i="0" u="none" strike="noStrike" kern="1200" cap="none" spc="0" normalizeH="0" baseline="0" noProof="0" dirty="0">
              <a:ln>
                <a:noFill/>
              </a:ln>
              <a:effectLst/>
              <a:uLnTx/>
              <a:uFillTx/>
              <a:latin typeface="Calibri Light" panose="020F0302020204030204"/>
              <a:ea typeface="Calibri Light"/>
              <a:cs typeface="Calibri Light"/>
            </a:endParaRPr>
          </a:p>
        </p:txBody>
      </p:sp>
    </p:spTree>
    <p:extLst>
      <p:ext uri="{BB962C8B-B14F-4D97-AF65-F5344CB8AC3E}">
        <p14:creationId xmlns:p14="http://schemas.microsoft.com/office/powerpoint/2010/main" val="224141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0AC9E5-B213-3456-AF7F-531EBCE9BCA1}"/>
              </a:ext>
            </a:extLst>
          </p:cNvPr>
          <p:cNvSpPr txBox="1"/>
          <p:nvPr/>
        </p:nvSpPr>
        <p:spPr>
          <a:xfrm>
            <a:off x="727865" y="389137"/>
            <a:ext cx="10155483" cy="916020"/>
          </a:xfrm>
          <a:prstGeom prst="rect">
            <a:avLst/>
          </a:prstGeom>
          <a:noFill/>
        </p:spPr>
        <p:txBody>
          <a:bodyPr wrap="square" lIns="0" tIns="0" rIns="0" bIns="0" rtlCol="0" anchor="t">
            <a:spAutoFit/>
          </a:bodyPr>
          <a:lstStyle/>
          <a:p>
            <a:pPr marL="0" marR="0" lvl="0" indent="0" algn="just" defTabSz="457200" rtl="0" eaLnBrk="1" fontAlgn="auto" latinLnBrk="0" hangingPunct="1">
              <a:lnSpc>
                <a:spcPct val="110000"/>
              </a:lnSpc>
              <a:spcBef>
                <a:spcPts val="0"/>
              </a:spcBef>
              <a:spcAft>
                <a:spcPts val="0"/>
              </a:spcAft>
              <a:buClrTx/>
              <a:buSzTx/>
              <a:buFontTx/>
              <a:buNone/>
              <a:tabLst/>
              <a:defRPr/>
            </a:pPr>
            <a:r>
              <a:rPr kumimoji="0" lang="en-US" sz="3200" b="1" i="0" u="sng" strike="noStrike" kern="1200" cap="none" spc="0" normalizeH="0" baseline="0" noProof="0" dirty="0">
                <a:ln>
                  <a:noFill/>
                </a:ln>
                <a:effectLst/>
                <a:uLnTx/>
                <a:uFillTx/>
                <a:latin typeface="Segoe UI" panose="020B0502040204020203" pitchFamily="34" charset="0"/>
                <a:ea typeface="+mn-ea"/>
                <a:cs typeface="Segoe UI" panose="020B0502040204020203" pitchFamily="34" charset="0"/>
              </a:rPr>
              <a:t>Individual Status Report – </a:t>
            </a:r>
            <a:r>
              <a:rPr kumimoji="0" lang="en-US" sz="3200" b="1" i="0" u="sng" strike="noStrike" kern="1200" cap="none" spc="0" normalizeH="0" baseline="0" noProof="0" dirty="0" err="1">
                <a:ln>
                  <a:noFill/>
                </a:ln>
                <a:effectLst/>
                <a:uLnTx/>
                <a:uFillTx/>
                <a:latin typeface="Segoe UI" panose="020B0502040204020203" pitchFamily="34" charset="0"/>
                <a:ea typeface="+mn-ea"/>
                <a:cs typeface="Segoe UI" panose="020B0502040204020203" pitchFamily="34" charset="0"/>
              </a:rPr>
              <a:t>Fangi</a:t>
            </a:r>
            <a:endParaRPr kumimoji="0" lang="en-US" sz="3200" b="1" i="0" u="sng" strike="noStrike" kern="1200" cap="none" spc="0" normalizeH="0" baseline="0" noProof="0" dirty="0">
              <a:ln>
                <a:noFill/>
              </a:ln>
              <a:effectLst/>
              <a:uLnTx/>
              <a:uFillTx/>
              <a:latin typeface="Segoe UI" panose="020B0502040204020203" pitchFamily="34" charset="0"/>
              <a:ea typeface="+mn-ea"/>
              <a:cs typeface="Segoe UI" panose="020B0502040204020203" pitchFamily="34" charset="0"/>
            </a:endParaRPr>
          </a:p>
          <a:p>
            <a:pPr marL="0" marR="0" lvl="0" indent="0" algn="just" defTabSz="457200" rtl="0" eaLnBrk="1" fontAlgn="auto" latinLnBrk="0" hangingPunct="1">
              <a:lnSpc>
                <a:spcPct val="110000"/>
              </a:lnSpc>
              <a:spcBef>
                <a:spcPts val="0"/>
              </a:spcBef>
              <a:spcAft>
                <a:spcPts val="0"/>
              </a:spcAft>
              <a:buClrTx/>
              <a:buSzTx/>
              <a:buFontTx/>
              <a:buNone/>
              <a:tabLst/>
              <a:defRPr/>
            </a:pPr>
            <a:r>
              <a:rPr lang="en-US" altLang="zh-CN" sz="2400" b="1" u="sng" dirty="0">
                <a:latin typeface="Segoe UI" panose="020B0502040204020203" pitchFamily="34" charset="0"/>
                <a:cs typeface="Segoe UI" panose="020B0502040204020203" pitchFamily="34" charset="0"/>
              </a:rPr>
              <a:t>Model performance metrics under the form of COCO Annotations</a:t>
            </a:r>
            <a:endParaRPr kumimoji="0" lang="fr-FR" sz="2400" b="1" i="0" u="sng" strike="noStrike" kern="1200" cap="none" spc="0" normalizeH="0" baseline="0" noProof="0" dirty="0">
              <a:ln>
                <a:noFill/>
              </a:ln>
              <a:effectLst/>
              <a:uLnTx/>
              <a:uFillTx/>
              <a:latin typeface="Segoe UI" panose="020B0502040204020203" pitchFamily="34" charset="0"/>
              <a:ea typeface="+mn-ea"/>
              <a:cs typeface="Segoe UI" panose="020B0502040204020203" pitchFamily="34" charset="0"/>
            </a:endParaRPr>
          </a:p>
        </p:txBody>
      </p:sp>
      <p:pic>
        <p:nvPicPr>
          <p:cNvPr id="5" name="Picture 4">
            <a:extLst>
              <a:ext uri="{FF2B5EF4-FFF2-40B4-BE49-F238E27FC236}">
                <a16:creationId xmlns:a16="http://schemas.microsoft.com/office/drawing/2014/main" id="{C5083835-F8E6-072B-ADF1-861C27CCF203}"/>
              </a:ext>
            </a:extLst>
          </p:cNvPr>
          <p:cNvPicPr>
            <a:picLocks noChangeAspect="1"/>
          </p:cNvPicPr>
          <p:nvPr/>
        </p:nvPicPr>
        <p:blipFill>
          <a:blip r:embed="rId2"/>
          <a:stretch>
            <a:fillRect/>
          </a:stretch>
        </p:blipFill>
        <p:spPr>
          <a:xfrm>
            <a:off x="727865" y="1751704"/>
            <a:ext cx="4093459" cy="2282414"/>
          </a:xfrm>
          <a:prstGeom prst="rect">
            <a:avLst/>
          </a:prstGeom>
          <a:effectLst>
            <a:outerShdw blurRad="63500" sx="102000" sy="102000" algn="ctr" rotWithShape="0">
              <a:prstClr val="black">
                <a:alpha val="40000"/>
              </a:prstClr>
            </a:outerShdw>
          </a:effectLst>
        </p:spPr>
      </p:pic>
      <p:sp>
        <p:nvSpPr>
          <p:cNvPr id="6" name="TextBox 5">
            <a:extLst>
              <a:ext uri="{FF2B5EF4-FFF2-40B4-BE49-F238E27FC236}">
                <a16:creationId xmlns:a16="http://schemas.microsoft.com/office/drawing/2014/main" id="{D5518F71-CB7D-24C3-C3DC-053A3C7590F1}"/>
              </a:ext>
            </a:extLst>
          </p:cNvPr>
          <p:cNvSpPr txBox="1"/>
          <p:nvPr/>
        </p:nvSpPr>
        <p:spPr>
          <a:xfrm>
            <a:off x="727865" y="1382372"/>
            <a:ext cx="2659702" cy="369332"/>
          </a:xfrm>
          <a:prstGeom prst="rect">
            <a:avLst/>
          </a:prstGeom>
          <a:noFill/>
        </p:spPr>
        <p:txBody>
          <a:bodyPr wrap="none" rtlCol="0">
            <a:spAutoFit/>
          </a:bodyPr>
          <a:lstStyle/>
          <a:p>
            <a:r>
              <a:rPr lang="en-US" dirty="0"/>
              <a:t>C</a:t>
            </a:r>
            <a:r>
              <a:rPr lang="en-CN" dirty="0"/>
              <a:t>OCO annotation format:</a:t>
            </a:r>
          </a:p>
        </p:txBody>
      </p:sp>
      <p:pic>
        <p:nvPicPr>
          <p:cNvPr id="7" name="Picture 6">
            <a:extLst>
              <a:ext uri="{FF2B5EF4-FFF2-40B4-BE49-F238E27FC236}">
                <a16:creationId xmlns:a16="http://schemas.microsoft.com/office/drawing/2014/main" id="{D5BCA993-2CC8-17BF-D447-CAF011866253}"/>
              </a:ext>
            </a:extLst>
          </p:cNvPr>
          <p:cNvPicPr>
            <a:picLocks noChangeAspect="1"/>
          </p:cNvPicPr>
          <p:nvPr/>
        </p:nvPicPr>
        <p:blipFill>
          <a:blip r:embed="rId3"/>
          <a:stretch>
            <a:fillRect/>
          </a:stretch>
        </p:blipFill>
        <p:spPr>
          <a:xfrm>
            <a:off x="4821324" y="1894358"/>
            <a:ext cx="3085652" cy="1997103"/>
          </a:xfrm>
          <a:prstGeom prst="rect">
            <a:avLst/>
          </a:prstGeom>
          <a:effectLst>
            <a:outerShdw blurRad="63500" sx="102000" sy="102000" algn="ctr" rotWithShape="0">
              <a:prstClr val="black">
                <a:alpha val="40000"/>
              </a:prstClr>
            </a:outerShdw>
          </a:effectLst>
        </p:spPr>
      </p:pic>
      <p:cxnSp>
        <p:nvCxnSpPr>
          <p:cNvPr id="17" name="Straight Connector 16">
            <a:extLst>
              <a:ext uri="{FF2B5EF4-FFF2-40B4-BE49-F238E27FC236}">
                <a16:creationId xmlns:a16="http://schemas.microsoft.com/office/drawing/2014/main" id="{9F033515-A34F-68FC-3A07-F4B3FD4A9D13}"/>
              </a:ext>
            </a:extLst>
          </p:cNvPr>
          <p:cNvCxnSpPr>
            <a:cxnSpLocks/>
          </p:cNvCxnSpPr>
          <p:nvPr/>
        </p:nvCxnSpPr>
        <p:spPr>
          <a:xfrm flipV="1">
            <a:off x="2772660" y="1894358"/>
            <a:ext cx="2048664" cy="1052469"/>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47A15F0-5692-F09F-3AE1-EEB042C79EC9}"/>
              </a:ext>
            </a:extLst>
          </p:cNvPr>
          <p:cNvCxnSpPr>
            <a:cxnSpLocks/>
          </p:cNvCxnSpPr>
          <p:nvPr/>
        </p:nvCxnSpPr>
        <p:spPr>
          <a:xfrm>
            <a:off x="2772660" y="3173506"/>
            <a:ext cx="2048664" cy="717955"/>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4732626D-2B43-AA89-BB0D-E76AC2277B62}"/>
              </a:ext>
            </a:extLst>
          </p:cNvPr>
          <p:cNvSpPr/>
          <p:nvPr/>
        </p:nvSpPr>
        <p:spPr>
          <a:xfrm>
            <a:off x="4821324" y="1894357"/>
            <a:ext cx="3085652" cy="1997103"/>
          </a:xfrm>
          <a:prstGeom prst="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CN"/>
          </a:p>
        </p:txBody>
      </p:sp>
      <p:sp>
        <p:nvSpPr>
          <p:cNvPr id="24" name="Rectangle 23">
            <a:extLst>
              <a:ext uri="{FF2B5EF4-FFF2-40B4-BE49-F238E27FC236}">
                <a16:creationId xmlns:a16="http://schemas.microsoft.com/office/drawing/2014/main" id="{E149A4E4-DF38-8682-4D5E-E997A8BD4FE4}"/>
              </a:ext>
            </a:extLst>
          </p:cNvPr>
          <p:cNvSpPr/>
          <p:nvPr/>
        </p:nvSpPr>
        <p:spPr>
          <a:xfrm>
            <a:off x="1342772" y="2946828"/>
            <a:ext cx="1429888" cy="226678"/>
          </a:xfrm>
          <a:prstGeom prst="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CN"/>
          </a:p>
        </p:txBody>
      </p:sp>
      <p:pic>
        <p:nvPicPr>
          <p:cNvPr id="27" name="Picture 26">
            <a:extLst>
              <a:ext uri="{FF2B5EF4-FFF2-40B4-BE49-F238E27FC236}">
                <a16:creationId xmlns:a16="http://schemas.microsoft.com/office/drawing/2014/main" id="{3BA72468-BDE5-25A0-AB4C-596A808AC402}"/>
              </a:ext>
            </a:extLst>
          </p:cNvPr>
          <p:cNvPicPr>
            <a:picLocks noChangeAspect="1"/>
          </p:cNvPicPr>
          <p:nvPr/>
        </p:nvPicPr>
        <p:blipFill>
          <a:blip r:embed="rId4"/>
          <a:stretch>
            <a:fillRect/>
          </a:stretch>
        </p:blipFill>
        <p:spPr>
          <a:xfrm>
            <a:off x="7908910" y="1885089"/>
            <a:ext cx="4093459" cy="2006371"/>
          </a:xfrm>
          <a:prstGeom prst="rect">
            <a:avLst/>
          </a:prstGeom>
        </p:spPr>
      </p:pic>
      <p:sp>
        <p:nvSpPr>
          <p:cNvPr id="28" name="TextBox 27">
            <a:extLst>
              <a:ext uri="{FF2B5EF4-FFF2-40B4-BE49-F238E27FC236}">
                <a16:creationId xmlns:a16="http://schemas.microsoft.com/office/drawing/2014/main" id="{63B8F7CB-EB69-6474-6A36-11106B274158}"/>
              </a:ext>
            </a:extLst>
          </p:cNvPr>
          <p:cNvSpPr txBox="1"/>
          <p:nvPr/>
        </p:nvSpPr>
        <p:spPr>
          <a:xfrm>
            <a:off x="774551" y="4206240"/>
            <a:ext cx="5877250" cy="369332"/>
          </a:xfrm>
          <a:prstGeom prst="rect">
            <a:avLst/>
          </a:prstGeom>
          <a:noFill/>
        </p:spPr>
        <p:txBody>
          <a:bodyPr wrap="none" rtlCol="0">
            <a:spAutoFit/>
          </a:bodyPr>
          <a:lstStyle/>
          <a:p>
            <a:r>
              <a:rPr lang="en-US" dirty="0"/>
              <a:t>A</a:t>
            </a:r>
            <a:r>
              <a:rPr lang="en-CN" dirty="0"/>
              <a:t>nnotate images and make prediction and calculate metrics</a:t>
            </a:r>
          </a:p>
        </p:txBody>
      </p:sp>
    </p:spTree>
    <p:extLst>
      <p:ext uri="{BB962C8B-B14F-4D97-AF65-F5344CB8AC3E}">
        <p14:creationId xmlns:p14="http://schemas.microsoft.com/office/powerpoint/2010/main" val="1507241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0AC9E5-B213-3456-AF7F-531EBCE9BCA1}"/>
              </a:ext>
            </a:extLst>
          </p:cNvPr>
          <p:cNvSpPr txBox="1"/>
          <p:nvPr/>
        </p:nvSpPr>
        <p:spPr>
          <a:xfrm>
            <a:off x="727865" y="389137"/>
            <a:ext cx="10155483" cy="916020"/>
          </a:xfrm>
          <a:prstGeom prst="rect">
            <a:avLst/>
          </a:prstGeom>
          <a:noFill/>
        </p:spPr>
        <p:txBody>
          <a:bodyPr wrap="square" lIns="0" tIns="0" rIns="0" bIns="0" rtlCol="0" anchor="t">
            <a:spAutoFit/>
          </a:bodyPr>
          <a:lstStyle/>
          <a:p>
            <a:pPr marL="0" marR="0" lvl="0" indent="0" algn="just" defTabSz="457200" rtl="0" eaLnBrk="1" fontAlgn="auto" latinLnBrk="0" hangingPunct="1">
              <a:lnSpc>
                <a:spcPct val="110000"/>
              </a:lnSpc>
              <a:spcBef>
                <a:spcPts val="0"/>
              </a:spcBef>
              <a:spcAft>
                <a:spcPts val="0"/>
              </a:spcAft>
              <a:buClrTx/>
              <a:buSzTx/>
              <a:buFontTx/>
              <a:buNone/>
              <a:tabLst/>
              <a:defRPr/>
            </a:pPr>
            <a:r>
              <a:rPr kumimoji="0" lang="en-US" sz="3200" b="1" i="0" u="sng" strike="noStrike" kern="1200" cap="none" spc="0" normalizeH="0" baseline="0" noProof="0" dirty="0">
                <a:ln>
                  <a:noFill/>
                </a:ln>
                <a:effectLst/>
                <a:uLnTx/>
                <a:uFillTx/>
                <a:latin typeface="Segoe UI" panose="020B0502040204020203" pitchFamily="34" charset="0"/>
                <a:ea typeface="+mn-ea"/>
                <a:cs typeface="Segoe UI" panose="020B0502040204020203" pitchFamily="34" charset="0"/>
              </a:rPr>
              <a:t>Individual Status Report – </a:t>
            </a:r>
            <a:r>
              <a:rPr kumimoji="0" lang="en-US" sz="3200" b="1" i="0" u="sng" strike="noStrike" kern="1200" cap="none" spc="0" normalizeH="0" baseline="0" noProof="0" dirty="0" err="1">
                <a:ln>
                  <a:noFill/>
                </a:ln>
                <a:effectLst/>
                <a:uLnTx/>
                <a:uFillTx/>
                <a:latin typeface="Segoe UI" panose="020B0502040204020203" pitchFamily="34" charset="0"/>
                <a:ea typeface="+mn-ea"/>
                <a:cs typeface="Segoe UI" panose="020B0502040204020203" pitchFamily="34" charset="0"/>
              </a:rPr>
              <a:t>Fangi</a:t>
            </a:r>
            <a:endParaRPr kumimoji="0" lang="en-US" sz="3200" b="1" i="0" u="sng" strike="noStrike" kern="1200" cap="none" spc="0" normalizeH="0" baseline="0" noProof="0" dirty="0">
              <a:ln>
                <a:noFill/>
              </a:ln>
              <a:effectLst/>
              <a:uLnTx/>
              <a:uFillTx/>
              <a:latin typeface="Segoe UI" panose="020B0502040204020203" pitchFamily="34" charset="0"/>
              <a:ea typeface="+mn-ea"/>
              <a:cs typeface="Segoe UI" panose="020B0502040204020203" pitchFamily="34" charset="0"/>
            </a:endParaRPr>
          </a:p>
          <a:p>
            <a:pPr marL="0" marR="0" lvl="0" indent="0" algn="just" defTabSz="457200" rtl="0" eaLnBrk="1" fontAlgn="auto" latinLnBrk="0" hangingPunct="1">
              <a:lnSpc>
                <a:spcPct val="110000"/>
              </a:lnSpc>
              <a:spcBef>
                <a:spcPts val="0"/>
              </a:spcBef>
              <a:spcAft>
                <a:spcPts val="0"/>
              </a:spcAft>
              <a:buClrTx/>
              <a:buSzTx/>
              <a:buFontTx/>
              <a:buNone/>
              <a:tabLst/>
              <a:defRPr/>
            </a:pPr>
            <a:r>
              <a:rPr lang="en-US" altLang="zh-CN" sz="2400" b="1" u="sng" dirty="0">
                <a:latin typeface="Segoe UI" panose="020B0502040204020203" pitchFamily="34" charset="0"/>
                <a:cs typeface="Segoe UI" panose="020B0502040204020203" pitchFamily="34" charset="0"/>
              </a:rPr>
              <a:t>Model performance metrics under the form of COCO Annotations</a:t>
            </a:r>
            <a:endParaRPr kumimoji="0" lang="fr-FR" sz="2400" b="1" i="0" u="sng" strike="noStrike" kern="1200" cap="none" spc="0" normalizeH="0" baseline="0" noProof="0" dirty="0">
              <a:ln>
                <a:noFill/>
              </a:ln>
              <a:effectLst/>
              <a:uLnTx/>
              <a:uFillTx/>
              <a:latin typeface="Segoe UI" panose="020B0502040204020203" pitchFamily="34" charset="0"/>
              <a:ea typeface="+mn-ea"/>
              <a:cs typeface="Segoe UI" panose="020B0502040204020203" pitchFamily="34" charset="0"/>
            </a:endParaRPr>
          </a:p>
        </p:txBody>
      </p:sp>
      <p:pic>
        <p:nvPicPr>
          <p:cNvPr id="2050" name="Picture 2">
            <a:extLst>
              <a:ext uri="{FF2B5EF4-FFF2-40B4-BE49-F238E27FC236}">
                <a16:creationId xmlns:a16="http://schemas.microsoft.com/office/drawing/2014/main" id="{0E881028-1E51-4FAD-D2CA-37188B6A65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9719" y="1305157"/>
            <a:ext cx="6871081" cy="539496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2EDA981-DD6F-5AD4-3466-21FB32DF0D29}"/>
              </a:ext>
            </a:extLst>
          </p:cNvPr>
          <p:cNvSpPr txBox="1"/>
          <p:nvPr/>
        </p:nvSpPr>
        <p:spPr>
          <a:xfrm>
            <a:off x="609830" y="1839558"/>
            <a:ext cx="4306415" cy="923330"/>
          </a:xfrm>
          <a:prstGeom prst="rect">
            <a:avLst/>
          </a:prstGeom>
          <a:noFill/>
        </p:spPr>
        <p:txBody>
          <a:bodyPr wrap="square" rtlCol="0">
            <a:spAutoFit/>
          </a:bodyPr>
          <a:lstStyle/>
          <a:p>
            <a:r>
              <a:rPr lang="en-US" dirty="0"/>
              <a:t>W</a:t>
            </a:r>
            <a:r>
              <a:rPr lang="en-CN" dirty="0"/>
              <a:t>orking on COCO annotation standards to evaluate model performance on Bruce Beach camera images.</a:t>
            </a:r>
          </a:p>
        </p:txBody>
      </p:sp>
    </p:spTree>
    <p:extLst>
      <p:ext uri="{BB962C8B-B14F-4D97-AF65-F5344CB8AC3E}">
        <p14:creationId xmlns:p14="http://schemas.microsoft.com/office/powerpoint/2010/main" val="2145292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4297E994-59FD-956B-97B0-14664BDEEB1A}"/>
              </a:ext>
            </a:extLst>
          </p:cNvPr>
          <p:cNvSpPr txBox="1"/>
          <p:nvPr/>
        </p:nvSpPr>
        <p:spPr>
          <a:xfrm>
            <a:off x="727865" y="389137"/>
            <a:ext cx="6762997" cy="1040862"/>
          </a:xfrm>
          <a:prstGeom prst="rect">
            <a:avLst/>
          </a:prstGeom>
          <a:noFill/>
        </p:spPr>
        <p:txBody>
          <a:bodyPr wrap="square" lIns="0" tIns="0" rIns="0" bIns="0" rtlCol="0" anchor="t">
            <a:spAutoFit/>
          </a:bodyPr>
          <a:lstStyle/>
          <a:p>
            <a:pPr marL="0" marR="0" lvl="0" indent="0" algn="l" defTabSz="457200" rtl="0" eaLnBrk="1" fontAlgn="auto" latinLnBrk="0" hangingPunct="1">
              <a:lnSpc>
                <a:spcPct val="110000"/>
              </a:lnSpc>
              <a:spcBef>
                <a:spcPts val="0"/>
              </a:spcBef>
              <a:spcAft>
                <a:spcPts val="0"/>
              </a:spcAft>
              <a:buClrTx/>
              <a:buSzTx/>
              <a:buFontTx/>
              <a:buNone/>
              <a:tabLst/>
              <a:defRPr/>
            </a:pPr>
            <a:r>
              <a:rPr kumimoji="0" lang="en-US" sz="3200" b="1" i="0" u="sng" strike="noStrike" kern="1200" cap="none" spc="0" normalizeH="0" baseline="0" noProof="0" dirty="0">
                <a:ln>
                  <a:noFill/>
                </a:ln>
                <a:effectLst/>
                <a:uLnTx/>
                <a:uFillTx/>
                <a:latin typeface="Segoe UI" panose="020B0502040204020203" pitchFamily="34" charset="0"/>
                <a:ea typeface="+mn-ea"/>
                <a:cs typeface="Segoe UI" panose="020B0502040204020203" pitchFamily="34" charset="0"/>
              </a:rPr>
              <a:t>Activities to be Completed before Next report:</a:t>
            </a:r>
            <a:endParaRPr kumimoji="0" lang="fr-FR" sz="3200" b="1" i="0" u="sng" strike="noStrike" kern="1200" cap="none" spc="0" normalizeH="0" baseline="0" noProof="0" dirty="0">
              <a:ln>
                <a:noFill/>
              </a:ln>
              <a:effectLst/>
              <a:uLnTx/>
              <a:uFillTx/>
              <a:latin typeface="Segoe UI" panose="020B0502040204020203" pitchFamily="34" charset="0"/>
              <a:ea typeface="+mn-ea"/>
              <a:cs typeface="Segoe UI" panose="020B0502040204020203" pitchFamily="34" charset="0"/>
            </a:endParaRPr>
          </a:p>
        </p:txBody>
      </p:sp>
      <p:sp>
        <p:nvSpPr>
          <p:cNvPr id="4" name="TextBox 3">
            <a:extLst>
              <a:ext uri="{FF2B5EF4-FFF2-40B4-BE49-F238E27FC236}">
                <a16:creationId xmlns:a16="http://schemas.microsoft.com/office/drawing/2014/main" id="{45A8DD4A-7C2A-05EA-B044-4D7F0867AE39}"/>
              </a:ext>
            </a:extLst>
          </p:cNvPr>
          <p:cNvSpPr txBox="1"/>
          <p:nvPr/>
        </p:nvSpPr>
        <p:spPr>
          <a:xfrm>
            <a:off x="756488" y="1963214"/>
            <a:ext cx="6762997" cy="1350691"/>
          </a:xfrm>
          <a:prstGeom prst="rect">
            <a:avLst/>
          </a:prstGeom>
          <a:noFill/>
        </p:spPr>
        <p:txBody>
          <a:bodyPr wrap="square" lIns="0" tIns="0" rIns="0" bIns="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gn="l" rtl="0" fontAlgn="base">
              <a:buFont typeface="Arial" panose="020B0604020202020204" pitchFamily="34" charset="0"/>
              <a:buChar char="•"/>
            </a:pPr>
            <a:r>
              <a:rPr lang="en-CA" sz="1800" dirty="0"/>
              <a:t>Implementing classification model RCNN.</a:t>
            </a:r>
          </a:p>
          <a:p>
            <a:pPr fontAlgn="base">
              <a:buFont typeface="Arial" panose="020B0604020202020204" pitchFamily="34" charset="0"/>
              <a:buChar char="•"/>
            </a:pPr>
            <a:r>
              <a:rPr lang="en-CA" sz="1800" b="0" i="0" dirty="0">
                <a:effectLst/>
              </a:rPr>
              <a:t>Af</a:t>
            </a:r>
            <a:r>
              <a:rPr lang="en-CA" sz="1800" dirty="0"/>
              <a:t>ter finding the classes, we will look for the best crowd-counting model that fits each class.</a:t>
            </a:r>
            <a:endParaRPr lang="en-CA" sz="1800" b="0" i="0" dirty="0">
              <a:effectLst/>
            </a:endParaRPr>
          </a:p>
          <a:p>
            <a:pPr algn="l" rtl="0" fontAlgn="base"/>
            <a:endParaRPr lang="en-CA" sz="1800" dirty="0"/>
          </a:p>
        </p:txBody>
      </p:sp>
      <p:sp>
        <p:nvSpPr>
          <p:cNvPr id="2" name="TextBox 1">
            <a:extLst>
              <a:ext uri="{FF2B5EF4-FFF2-40B4-BE49-F238E27FC236}">
                <a16:creationId xmlns:a16="http://schemas.microsoft.com/office/drawing/2014/main" id="{215134A6-5FB2-89FB-D544-807F567CEE78}"/>
              </a:ext>
            </a:extLst>
          </p:cNvPr>
          <p:cNvSpPr txBox="1"/>
          <p:nvPr/>
        </p:nvSpPr>
        <p:spPr>
          <a:xfrm>
            <a:off x="756488" y="3247697"/>
            <a:ext cx="9028643" cy="646331"/>
          </a:xfrm>
          <a:prstGeom prst="rect">
            <a:avLst/>
          </a:prstGeom>
          <a:noFill/>
        </p:spPr>
        <p:txBody>
          <a:bodyPr wrap="square" rtlCol="0">
            <a:spAutoFit/>
          </a:bodyPr>
          <a:lstStyle/>
          <a:p>
            <a:r>
              <a:rPr lang="en-CA" sz="3600" b="1" u="sng" dirty="0"/>
              <a:t>Plan for now?</a:t>
            </a:r>
            <a:endParaRPr lang="en-CA" sz="1600" b="1" u="sng" dirty="0"/>
          </a:p>
        </p:txBody>
      </p:sp>
      <p:pic>
        <p:nvPicPr>
          <p:cNvPr id="9" name="Picture 8">
            <a:extLst>
              <a:ext uri="{FF2B5EF4-FFF2-40B4-BE49-F238E27FC236}">
                <a16:creationId xmlns:a16="http://schemas.microsoft.com/office/drawing/2014/main" id="{342950B6-745F-7633-8942-90EB3323C865}"/>
              </a:ext>
            </a:extLst>
          </p:cNvPr>
          <p:cNvPicPr>
            <a:picLocks noChangeAspect="1"/>
          </p:cNvPicPr>
          <p:nvPr/>
        </p:nvPicPr>
        <p:blipFill>
          <a:blip r:embed="rId3"/>
          <a:stretch>
            <a:fillRect/>
          </a:stretch>
        </p:blipFill>
        <p:spPr>
          <a:xfrm>
            <a:off x="1097031" y="4510152"/>
            <a:ext cx="5730737" cy="841321"/>
          </a:xfrm>
          <a:prstGeom prst="rect">
            <a:avLst/>
          </a:prstGeom>
        </p:spPr>
      </p:pic>
      <p:sp>
        <p:nvSpPr>
          <p:cNvPr id="10" name="TextBox 9">
            <a:extLst>
              <a:ext uri="{FF2B5EF4-FFF2-40B4-BE49-F238E27FC236}">
                <a16:creationId xmlns:a16="http://schemas.microsoft.com/office/drawing/2014/main" id="{84A84490-6226-F05C-AEF3-C9286EEE41B1}"/>
              </a:ext>
            </a:extLst>
          </p:cNvPr>
          <p:cNvSpPr txBox="1"/>
          <p:nvPr/>
        </p:nvSpPr>
        <p:spPr>
          <a:xfrm>
            <a:off x="7189365" y="4607646"/>
            <a:ext cx="1560352" cy="646331"/>
          </a:xfrm>
          <a:prstGeom prst="rect">
            <a:avLst/>
          </a:prstGeom>
          <a:noFill/>
        </p:spPr>
        <p:txBody>
          <a:bodyPr wrap="square" rtlCol="0">
            <a:spAutoFit/>
          </a:bodyPr>
          <a:lstStyle/>
          <a:p>
            <a:r>
              <a:rPr lang="en-CA" b="1" dirty="0"/>
              <a:t>Crowd Counting</a:t>
            </a:r>
          </a:p>
        </p:txBody>
      </p:sp>
    </p:spTree>
    <p:extLst>
      <p:ext uri="{BB962C8B-B14F-4D97-AF65-F5344CB8AC3E}">
        <p14:creationId xmlns:p14="http://schemas.microsoft.com/office/powerpoint/2010/main" val="2613799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4AB6577-AFB7-4260-AAEF-8D384D8CF9F4}"/>
              </a:ext>
            </a:extLst>
          </p:cNvPr>
          <p:cNvSpPr txBox="1"/>
          <p:nvPr/>
        </p:nvSpPr>
        <p:spPr>
          <a:xfrm>
            <a:off x="1343025" y="2363380"/>
            <a:ext cx="5139055" cy="1495794"/>
          </a:xfrm>
          <a:prstGeom prst="rect">
            <a:avLst/>
          </a:prstGeom>
          <a:noFill/>
        </p:spPr>
        <p:txBody>
          <a:bodyPr wrap="square" lIns="0" tIns="0" rIns="0" bIns="0" rtlCol="0" anchor="t">
            <a:spAutoFit/>
          </a:bodyPr>
          <a:lstStyle/>
          <a:p>
            <a:pPr lvl="0">
              <a:lnSpc>
                <a:spcPct val="90000"/>
              </a:lnSpc>
              <a:defRPr/>
            </a:pPr>
            <a:r>
              <a:rPr lang="fr-FR" sz="5400" dirty="0">
                <a:latin typeface="Segoe UI" panose="020B0502040204020203" pitchFamily="34" charset="0"/>
                <a:cs typeface="Segoe UI" panose="020B0502040204020203" pitchFamily="34" charset="0"/>
              </a:rPr>
              <a:t>Thank </a:t>
            </a:r>
            <a:r>
              <a:rPr lang="en-CA" sz="5400" dirty="0">
                <a:latin typeface="Segoe UI" panose="020B0502040204020203" pitchFamily="34" charset="0"/>
                <a:cs typeface="Segoe UI" panose="020B0502040204020203" pitchFamily="34" charset="0"/>
              </a:rPr>
              <a:t>you</a:t>
            </a:r>
            <a:r>
              <a:rPr lang="fr-FR" sz="5400" dirty="0">
                <a:latin typeface="Segoe UI" panose="020B0502040204020203" pitchFamily="34" charset="0"/>
                <a:cs typeface="Segoe UI" panose="020B0502040204020203" pitchFamily="34" charset="0"/>
              </a:rPr>
              <a:t>!</a:t>
            </a:r>
          </a:p>
          <a:p>
            <a:pPr lvl="0">
              <a:lnSpc>
                <a:spcPct val="90000"/>
              </a:lnSpc>
              <a:defRPr/>
            </a:pPr>
            <a:r>
              <a:rPr lang="fr-FR" sz="5400" dirty="0">
                <a:solidFill>
                  <a:srgbClr val="1D9A78"/>
                </a:solidFill>
                <a:latin typeface="Segoe UI" panose="020B0502040204020203" pitchFamily="34" charset="0"/>
                <a:cs typeface="Segoe UI" panose="020B0502040204020203" pitchFamily="34" charset="0"/>
              </a:rPr>
              <a:t>Questions?</a:t>
            </a:r>
          </a:p>
        </p:txBody>
      </p:sp>
    </p:spTree>
    <p:extLst>
      <p:ext uri="{BB962C8B-B14F-4D97-AF65-F5344CB8AC3E}">
        <p14:creationId xmlns:p14="http://schemas.microsoft.com/office/powerpoint/2010/main" val="258522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62DAAC3F-1619-480A-A195-3D69726955FB}"/>
              </a:ext>
            </a:extLst>
          </p:cNvPr>
          <p:cNvSpPr txBox="1"/>
          <p:nvPr/>
        </p:nvSpPr>
        <p:spPr>
          <a:xfrm>
            <a:off x="8763550" y="5677127"/>
            <a:ext cx="1862900" cy="276999"/>
          </a:xfrm>
          <a:prstGeom prst="rect">
            <a:avLst/>
          </a:prstGeom>
          <a:noFill/>
        </p:spPr>
        <p:txBody>
          <a:bodyPr wrap="squar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Segoe UI" panose="020B0502040204020203" pitchFamily="34" charset="0"/>
                <a:ea typeface="+mn-ea"/>
                <a:cs typeface="Segoe UI" panose="020B0502040204020203" pitchFamily="34" charset="0"/>
              </a:rPr>
              <a:t>Analyst</a:t>
            </a:r>
            <a:endParaRPr kumimoji="0" lang="fr-FR" sz="1800" b="0" i="0" u="none" strike="noStrike" kern="1200" cap="none" spc="0" normalizeH="0" baseline="0" noProof="0" dirty="0">
              <a:ln>
                <a:noFill/>
              </a:ln>
              <a:solidFill>
                <a:srgbClr val="002060"/>
              </a:solidFill>
              <a:effectLst/>
              <a:uLnTx/>
              <a:uFillTx/>
              <a:latin typeface="Segoe UI" panose="020B0502040204020203" pitchFamily="34" charset="0"/>
              <a:ea typeface="+mn-ea"/>
              <a:cs typeface="Segoe UI" panose="020B0502040204020203" pitchFamily="34" charset="0"/>
            </a:endParaRPr>
          </a:p>
        </p:txBody>
      </p:sp>
      <p:sp>
        <p:nvSpPr>
          <p:cNvPr id="30" name="TextBox 29">
            <a:extLst>
              <a:ext uri="{FF2B5EF4-FFF2-40B4-BE49-F238E27FC236}">
                <a16:creationId xmlns:a16="http://schemas.microsoft.com/office/drawing/2014/main" id="{B3347D15-2D19-4B20-84EA-451D1D29A460}"/>
              </a:ext>
            </a:extLst>
          </p:cNvPr>
          <p:cNvSpPr txBox="1"/>
          <p:nvPr/>
        </p:nvSpPr>
        <p:spPr>
          <a:xfrm>
            <a:off x="4700244" y="5259014"/>
            <a:ext cx="2791512" cy="276999"/>
          </a:xfrm>
          <a:prstGeom prst="rect">
            <a:avLst/>
          </a:prstGeom>
          <a:noFill/>
        </p:spPr>
        <p:txBody>
          <a:bodyPr wrap="square" lIns="0" tIns="0" rIns="0" bIns="0" rtlCol="0" anchor="b">
            <a:spAutoFit/>
          </a:bodyPr>
          <a:lstStyle/>
          <a:p>
            <a:pPr algn="ctr">
              <a:defRPr/>
            </a:pPr>
            <a:r>
              <a:rPr lang="en-US" dirty="0" err="1">
                <a:latin typeface="Segoe UI"/>
                <a:cs typeface="Segoe UI"/>
              </a:rPr>
              <a:t>Fangji</a:t>
            </a:r>
            <a:r>
              <a:rPr lang="en-US" dirty="0">
                <a:latin typeface="Segoe UI"/>
                <a:cs typeface="Segoe UI"/>
              </a:rPr>
              <a:t> Chen</a:t>
            </a:r>
            <a:endParaRPr lang="en-US" sz="1800" b="0" i="0" u="none" strike="noStrike" kern="1200" cap="none" spc="0" normalizeH="0" baseline="0" noProof="0" dirty="0">
              <a:ln>
                <a:noFill/>
              </a:ln>
              <a:effectLst/>
              <a:uLnTx/>
              <a:uFillTx/>
              <a:latin typeface="Segoe UI"/>
              <a:cs typeface="Segoe UI"/>
            </a:endParaRPr>
          </a:p>
        </p:txBody>
      </p:sp>
      <p:sp>
        <p:nvSpPr>
          <p:cNvPr id="44" name="TextBox 43">
            <a:extLst>
              <a:ext uri="{FF2B5EF4-FFF2-40B4-BE49-F238E27FC236}">
                <a16:creationId xmlns:a16="http://schemas.microsoft.com/office/drawing/2014/main" id="{E5FBF71B-5A71-4805-9370-F4AA5B561595}"/>
              </a:ext>
            </a:extLst>
          </p:cNvPr>
          <p:cNvSpPr txBox="1"/>
          <p:nvPr/>
        </p:nvSpPr>
        <p:spPr>
          <a:xfrm>
            <a:off x="1551108" y="4928539"/>
            <a:ext cx="1862900" cy="553998"/>
          </a:xfrm>
          <a:prstGeom prst="rect">
            <a:avLst/>
          </a:prstGeom>
          <a:noFill/>
        </p:spPr>
        <p:txBody>
          <a:bodyPr wrap="square" lIns="0" tIns="0" rIns="0" bIns="0" rtlCol="0" anchor="b">
            <a:spAutoFit/>
          </a:bodyPr>
          <a:lstStyle/>
          <a:p>
            <a:pPr algn="ctr">
              <a:defRPr/>
            </a:pPr>
            <a:r>
              <a:rPr lang="en-US" dirty="0" err="1">
                <a:latin typeface="Segoe UI"/>
                <a:cs typeface="Segoe UI"/>
              </a:rPr>
              <a:t>Janvi</a:t>
            </a:r>
            <a:endParaRPr lang="en-US" dirty="0">
              <a:latin typeface="Segoe UI"/>
              <a:cs typeface="Segoe UI"/>
            </a:endParaRPr>
          </a:p>
          <a:p>
            <a:pPr algn="ctr">
              <a:defRPr/>
            </a:pPr>
            <a:r>
              <a:rPr lang="en-US" dirty="0">
                <a:latin typeface="Segoe UI"/>
                <a:cs typeface="Segoe UI"/>
              </a:rPr>
              <a:t>Patel</a:t>
            </a:r>
          </a:p>
        </p:txBody>
      </p:sp>
      <p:sp>
        <p:nvSpPr>
          <p:cNvPr id="21" name="TextBox 127">
            <a:extLst>
              <a:ext uri="{FF2B5EF4-FFF2-40B4-BE49-F238E27FC236}">
                <a16:creationId xmlns:a16="http://schemas.microsoft.com/office/drawing/2014/main" id="{10AC4243-DE3E-41CD-AE47-53C1BAF4747C}"/>
              </a:ext>
            </a:extLst>
          </p:cNvPr>
          <p:cNvSpPr txBox="1"/>
          <p:nvPr/>
        </p:nvSpPr>
        <p:spPr>
          <a:xfrm>
            <a:off x="1343025" y="1175409"/>
            <a:ext cx="3135795" cy="664797"/>
          </a:xfrm>
          <a:prstGeom prst="rect">
            <a:avLst/>
          </a:prstGeom>
          <a:noFill/>
        </p:spPr>
        <p:txBody>
          <a:bodyPr wrap="none" lIns="0" tIns="0" rIns="0" bIns="0" rtlCol="0">
            <a:spAutoFit/>
          </a:bodyPr>
          <a:lstStyle/>
          <a:p>
            <a:pPr marL="0" marR="0" lvl="0" indent="0" algn="l" defTabSz="457200" rtl="0" eaLnBrk="1" fontAlgn="auto" latinLnBrk="0" hangingPunct="1">
              <a:lnSpc>
                <a:spcPct val="80000"/>
              </a:lnSpc>
              <a:spcBef>
                <a:spcPts val="0"/>
              </a:spcBef>
              <a:spcAft>
                <a:spcPts val="0"/>
              </a:spcAft>
              <a:buClrTx/>
              <a:buSzTx/>
              <a:buFontTx/>
              <a:buNone/>
              <a:tabLst/>
              <a:defRPr/>
            </a:pPr>
            <a:r>
              <a:rPr kumimoji="0" lang="en-US" sz="5400" b="1" i="0" u="none" strike="noStrike" kern="1200" cap="none" spc="0" normalizeH="0" baseline="0" noProof="0">
                <a:ln>
                  <a:noFill/>
                </a:ln>
                <a:solidFill>
                  <a:prstClr val="black"/>
                </a:solidFill>
                <a:effectLst/>
                <a:uLnTx/>
                <a:uFillTx/>
                <a:latin typeface="Segoe UI" panose="020B0502040204020203" pitchFamily="34" charset="0"/>
                <a:ea typeface="Helvetica Neue Normal" charset="0"/>
                <a:cs typeface="Segoe UI" panose="020B0502040204020203" pitchFamily="34" charset="0"/>
              </a:rPr>
              <a:t>Our Team</a:t>
            </a:r>
          </a:p>
        </p:txBody>
      </p:sp>
      <p:pic>
        <p:nvPicPr>
          <p:cNvPr id="13" name="Picture Placeholder 12" descr="A picture containing person, indoor, blue&#10;&#10;Description automatically generated">
            <a:extLst>
              <a:ext uri="{FF2B5EF4-FFF2-40B4-BE49-F238E27FC236}">
                <a16:creationId xmlns:a16="http://schemas.microsoft.com/office/drawing/2014/main" id="{D1C95B27-9E36-45FA-9A20-CDC189D82D38}"/>
              </a:ext>
            </a:extLst>
          </p:cNvPr>
          <p:cNvPicPr>
            <a:picLocks noGrp="1" noChangeAspect="1"/>
          </p:cNvPicPr>
          <p:nvPr>
            <p:ph type="pic" sz="quarter" idx="14"/>
          </p:nvPr>
        </p:nvPicPr>
        <p:blipFill>
          <a:blip r:embed="rId3" cstate="screen">
            <a:extLst>
              <a:ext uri="{28A0092B-C50C-407E-A947-70E740481C1C}">
                <a14:useLocalDpi xmlns:a14="http://schemas.microsoft.com/office/drawing/2010/main"/>
              </a:ext>
            </a:extLst>
          </a:blip>
          <a:srcRect/>
          <a:stretch/>
        </p:blipFill>
        <p:spPr>
          <a:xfrm>
            <a:off x="4913480" y="2254955"/>
            <a:ext cx="2346225" cy="2348087"/>
          </a:xfrm>
          <a:prstGeom prst="rect">
            <a:avLst/>
          </a:prstGeom>
          <a:ln>
            <a:noFill/>
          </a:ln>
          <a:effectLst>
            <a:outerShdw blurRad="292100" dist="139700" dir="2700000" algn="tl" rotWithShape="0">
              <a:srgbClr val="333333">
                <a:alpha val="65000"/>
              </a:srgbClr>
            </a:outerShdw>
          </a:effectLst>
        </p:spPr>
      </p:pic>
      <p:pic>
        <p:nvPicPr>
          <p:cNvPr id="25" name="Picture Placeholder 24" descr="A person taking a selfie&#10;&#10;Description automatically generated">
            <a:extLst>
              <a:ext uri="{FF2B5EF4-FFF2-40B4-BE49-F238E27FC236}">
                <a16:creationId xmlns:a16="http://schemas.microsoft.com/office/drawing/2014/main" id="{0F22F913-1A68-423D-A641-DDF38BC723C9}"/>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a:ext>
            </a:extLst>
          </a:blip>
          <a:srcRect/>
          <a:stretch/>
        </p:blipFill>
        <p:spPr>
          <a:xfrm>
            <a:off x="1213690" y="2254955"/>
            <a:ext cx="2346225" cy="2348087"/>
          </a:xfrm>
          <a:prstGeom prst="rect">
            <a:avLst/>
          </a:prstGeom>
          <a:ln>
            <a:noFill/>
          </a:ln>
          <a:effectLst>
            <a:outerShdw blurRad="292100" dist="139700" dir="2700000" algn="tl" rotWithShape="0">
              <a:srgbClr val="333333">
                <a:alpha val="65000"/>
              </a:srgbClr>
            </a:outerShdw>
          </a:effectLst>
        </p:spPr>
      </p:pic>
      <p:pic>
        <p:nvPicPr>
          <p:cNvPr id="19" name="Picture Placeholder 18" descr="Bubble in the sky">
            <a:extLst>
              <a:ext uri="{FF2B5EF4-FFF2-40B4-BE49-F238E27FC236}">
                <a16:creationId xmlns:a16="http://schemas.microsoft.com/office/drawing/2014/main" id="{0FAB76C1-9B48-4656-BB39-7F33F8E86592}"/>
              </a:ext>
            </a:extLst>
          </p:cNvPr>
          <p:cNvPicPr>
            <a:picLocks noGrp="1" noChangeAspect="1"/>
          </p:cNvPicPr>
          <p:nvPr>
            <p:ph type="pic" sz="quarter" idx="13"/>
          </p:nvPr>
        </p:nvPicPr>
        <p:blipFill>
          <a:blip r:embed="rId5" cstate="screen">
            <a:extLst>
              <a:ext uri="{28A0092B-C50C-407E-A947-70E740481C1C}">
                <a14:useLocalDpi xmlns:a14="http://schemas.microsoft.com/office/drawing/2010/main"/>
              </a:ext>
            </a:extLst>
          </a:blip>
          <a:srcRect/>
          <a:stretch/>
        </p:blipFill>
        <p:spPr>
          <a:xfrm rot="480000">
            <a:off x="8521888" y="2254956"/>
            <a:ext cx="2346225" cy="2348087"/>
          </a:xfrm>
        </p:spPr>
      </p:pic>
      <p:sp>
        <p:nvSpPr>
          <p:cNvPr id="4" name="TextBox 3">
            <a:extLst>
              <a:ext uri="{FF2B5EF4-FFF2-40B4-BE49-F238E27FC236}">
                <a16:creationId xmlns:a16="http://schemas.microsoft.com/office/drawing/2014/main" id="{EB2D4E91-8CEC-AA17-AC05-E80CC530A127}"/>
              </a:ext>
            </a:extLst>
          </p:cNvPr>
          <p:cNvSpPr txBox="1"/>
          <p:nvPr/>
        </p:nvSpPr>
        <p:spPr>
          <a:xfrm>
            <a:off x="8777992" y="4982015"/>
            <a:ext cx="1862900" cy="553998"/>
          </a:xfrm>
          <a:prstGeom prst="rect">
            <a:avLst/>
          </a:prstGeom>
          <a:noFill/>
        </p:spPr>
        <p:txBody>
          <a:bodyPr wrap="square" lIns="0" tIns="0" rIns="0" bIns="0" rtlCol="0" anchor="b">
            <a:spAutoFit/>
          </a:bodyPr>
          <a:lstStyle/>
          <a:p>
            <a:pPr algn="ctr">
              <a:defRPr/>
            </a:pPr>
            <a:r>
              <a:rPr lang="en-US" altLang="zh-TW" dirty="0" err="1">
                <a:latin typeface="Segoe UI"/>
                <a:ea typeface="新細明體"/>
                <a:cs typeface="Segoe UI"/>
              </a:rPr>
              <a:t>Scaria</a:t>
            </a:r>
            <a:r>
              <a:rPr lang="en-CA" altLang="zh-TW" dirty="0">
                <a:latin typeface="Segoe UI"/>
                <a:ea typeface="新細明體"/>
                <a:cs typeface="Segoe UI"/>
              </a:rPr>
              <a:t> </a:t>
            </a:r>
            <a:r>
              <a:rPr lang="en-CA" altLang="zh-TW" dirty="0" err="1">
                <a:latin typeface="Segoe UI"/>
                <a:ea typeface="新細明體"/>
                <a:cs typeface="Segoe UI"/>
              </a:rPr>
              <a:t>Ouseph</a:t>
            </a:r>
            <a:r>
              <a:rPr lang="en-US" altLang="zh-TW" dirty="0">
                <a:latin typeface="Segoe UI"/>
                <a:ea typeface="新細明體"/>
                <a:cs typeface="Segoe UI"/>
              </a:rPr>
              <a:t> Kurian</a:t>
            </a:r>
            <a:endParaRPr lang="en-US" dirty="0">
              <a:ea typeface="Calibri"/>
              <a:cs typeface="Calibri"/>
            </a:endParaRPr>
          </a:p>
        </p:txBody>
      </p:sp>
      <p:sp>
        <p:nvSpPr>
          <p:cNvPr id="5" name="TextBox 4">
            <a:extLst>
              <a:ext uri="{FF2B5EF4-FFF2-40B4-BE49-F238E27FC236}">
                <a16:creationId xmlns:a16="http://schemas.microsoft.com/office/drawing/2014/main" id="{253D7451-A390-2E9B-A5CD-30BF591FF06E}"/>
              </a:ext>
            </a:extLst>
          </p:cNvPr>
          <p:cNvSpPr txBox="1"/>
          <p:nvPr/>
        </p:nvSpPr>
        <p:spPr>
          <a:xfrm>
            <a:off x="5164550" y="5677128"/>
            <a:ext cx="1862900" cy="276999"/>
          </a:xfrm>
          <a:prstGeom prst="rect">
            <a:avLst/>
          </a:prstGeom>
          <a:noFill/>
        </p:spPr>
        <p:txBody>
          <a:bodyPr wrap="squar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Segoe UI" panose="020B0502040204020203" pitchFamily="34" charset="0"/>
                <a:ea typeface="+mn-ea"/>
                <a:cs typeface="Segoe UI" panose="020B0502040204020203" pitchFamily="34" charset="0"/>
              </a:rPr>
              <a:t>Developer</a:t>
            </a:r>
            <a:endParaRPr kumimoji="0" lang="fr-FR" sz="1800" b="0" i="0" u="none" strike="noStrike" kern="1200" cap="none" spc="0" normalizeH="0" baseline="0" noProof="0" dirty="0">
              <a:ln>
                <a:noFill/>
              </a:ln>
              <a:solidFill>
                <a:srgbClr val="002060"/>
              </a:solidFill>
              <a:effectLst/>
              <a:uLnTx/>
              <a:uFillTx/>
              <a:latin typeface="Segoe UI" panose="020B0502040204020203" pitchFamily="34" charset="0"/>
              <a:ea typeface="+mn-ea"/>
              <a:cs typeface="Segoe UI" panose="020B0502040204020203" pitchFamily="34" charset="0"/>
            </a:endParaRPr>
          </a:p>
        </p:txBody>
      </p:sp>
      <p:sp>
        <p:nvSpPr>
          <p:cNvPr id="6" name="TextBox 5">
            <a:extLst>
              <a:ext uri="{FF2B5EF4-FFF2-40B4-BE49-F238E27FC236}">
                <a16:creationId xmlns:a16="http://schemas.microsoft.com/office/drawing/2014/main" id="{98A74DDC-27FB-4A69-E079-565898E3606F}"/>
              </a:ext>
            </a:extLst>
          </p:cNvPr>
          <p:cNvSpPr txBox="1"/>
          <p:nvPr/>
        </p:nvSpPr>
        <p:spPr>
          <a:xfrm>
            <a:off x="1551108" y="5541240"/>
            <a:ext cx="1862900" cy="553998"/>
          </a:xfrm>
          <a:prstGeom prst="rect">
            <a:avLst/>
          </a:prstGeom>
          <a:noFill/>
        </p:spPr>
        <p:txBody>
          <a:bodyPr wrap="square" lIns="0" tIns="0" rIns="0" bIns="0" rtlCol="0" anchor="b">
            <a:spAutoFit/>
          </a:bodyPr>
          <a:lstStyle/>
          <a:p>
            <a:pPr algn="ctr">
              <a:defRPr/>
            </a:pPr>
            <a:r>
              <a:rPr kumimoji="0" lang="en-US" sz="1800" b="0" i="0" u="none" strike="noStrike" kern="1200" cap="none" spc="0" normalizeH="0" baseline="0" noProof="0" dirty="0">
                <a:ln>
                  <a:noFill/>
                </a:ln>
                <a:solidFill>
                  <a:srgbClr val="002060"/>
                </a:solidFill>
                <a:effectLst/>
                <a:uLnTx/>
                <a:uFillTx/>
                <a:latin typeface="Segoe UI"/>
                <a:cs typeface="Segoe UI"/>
              </a:rPr>
              <a:t>Project Lead / Communicator</a:t>
            </a:r>
            <a:endParaRPr kumimoji="0" lang="fr-FR" sz="1800" b="0" i="0" u="none" strike="noStrike" kern="1200" cap="none" spc="0" normalizeH="0" baseline="0" noProof="0" dirty="0">
              <a:ln>
                <a:noFill/>
              </a:ln>
              <a:solidFill>
                <a:srgbClr val="002060"/>
              </a:solidFill>
              <a:effectLst/>
              <a:uLnTx/>
              <a:uFillTx/>
              <a:latin typeface="Segoe UI" panose="020B0502040204020203" pitchFamily="34" charset="0"/>
              <a:ea typeface="+mn-ea"/>
              <a:cs typeface="Segoe UI" panose="020B0502040204020203" pitchFamily="34" charset="0"/>
            </a:endParaRPr>
          </a:p>
        </p:txBody>
      </p:sp>
      <p:pic>
        <p:nvPicPr>
          <p:cNvPr id="7" name="Picture 6">
            <a:extLst>
              <a:ext uri="{FF2B5EF4-FFF2-40B4-BE49-F238E27FC236}">
                <a16:creationId xmlns:a16="http://schemas.microsoft.com/office/drawing/2014/main" id="{F20DEE42-5DB0-3F61-4741-BFDED419AFDE}"/>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536329" y="2183914"/>
            <a:ext cx="2346225" cy="2411339"/>
          </a:xfrm>
          <a:prstGeom prst="rect">
            <a:avLst/>
          </a:prstGeom>
        </p:spPr>
      </p:pic>
    </p:spTree>
    <p:extLst>
      <p:ext uri="{BB962C8B-B14F-4D97-AF65-F5344CB8AC3E}">
        <p14:creationId xmlns:p14="http://schemas.microsoft.com/office/powerpoint/2010/main" val="3304243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3">
            <a:extLst>
              <a:ext uri="{FF2B5EF4-FFF2-40B4-BE49-F238E27FC236}">
                <a16:creationId xmlns:a16="http://schemas.microsoft.com/office/drawing/2014/main" id="{495CFD0A-9AF4-48BE-9012-FFCFEE069662}"/>
              </a:ext>
            </a:extLst>
          </p:cNvPr>
          <p:cNvSpPr txBox="1"/>
          <p:nvPr/>
        </p:nvSpPr>
        <p:spPr>
          <a:xfrm>
            <a:off x="306259" y="318535"/>
            <a:ext cx="8508089" cy="562142"/>
          </a:xfrm>
          <a:prstGeom prst="rect">
            <a:avLst/>
          </a:prstGeom>
          <a:noFill/>
        </p:spPr>
        <p:txBody>
          <a:bodyPr wrap="square" lIns="0" tIns="0" rIns="0" bIns="0" rtlCol="0" anchor="b">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sz="3600" u="none" strike="noStrike" kern="1200" cap="none" spc="0" normalizeH="0" baseline="0" noProof="0" dirty="0">
                <a:ln>
                  <a:noFill/>
                </a:ln>
                <a:effectLst/>
                <a:uLnTx/>
                <a:uFillTx/>
                <a:latin typeface="Segoe UI" panose="020B0502040204020203" pitchFamily="34" charset="0"/>
                <a:cs typeface="Segoe UI" panose="020B0502040204020203" pitchFamily="34" charset="0"/>
              </a:rPr>
              <a:t>Who we are</a:t>
            </a:r>
          </a:p>
        </p:txBody>
      </p:sp>
      <p:sp>
        <p:nvSpPr>
          <p:cNvPr id="25" name="Rectangle 24">
            <a:extLst>
              <a:ext uri="{FF2B5EF4-FFF2-40B4-BE49-F238E27FC236}">
                <a16:creationId xmlns:a16="http://schemas.microsoft.com/office/drawing/2014/main" id="{F49D99F6-7FFD-4EBB-8980-F632301FBD32}"/>
              </a:ext>
            </a:extLst>
          </p:cNvPr>
          <p:cNvSpPr/>
          <p:nvPr/>
        </p:nvSpPr>
        <p:spPr>
          <a:xfrm>
            <a:off x="1940192" y="1424648"/>
            <a:ext cx="10269582" cy="12664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CA" sz="1500" b="0" i="0" dirty="0">
                <a:solidFill>
                  <a:schemeClr val="tx1"/>
                </a:solidFill>
                <a:effectLst/>
                <a:latin typeface="Times New RomanT"/>
              </a:rPr>
              <a:t>I </a:t>
            </a:r>
            <a:r>
              <a:rPr lang="en-CA" sz="1500" b="0" i="0" dirty="0">
                <a:solidFill>
                  <a:srgbClr val="000000"/>
                </a:solidFill>
                <a:effectLst/>
                <a:latin typeface="Times New Roman"/>
                <a:cs typeface="Times New Roman"/>
              </a:rPr>
              <a:t>have a Bachelor of </a:t>
            </a:r>
            <a:r>
              <a:rPr lang="en-CA" sz="1500" dirty="0">
                <a:solidFill>
                  <a:srgbClr val="000000"/>
                </a:solidFill>
                <a:latin typeface="Times New Roman"/>
                <a:cs typeface="Times New Roman"/>
              </a:rPr>
              <a:t>Computer Science degree from GTU</a:t>
            </a:r>
            <a:r>
              <a:rPr lang="en-CA" sz="1500" b="0" i="0" dirty="0">
                <a:solidFill>
                  <a:srgbClr val="000000"/>
                </a:solidFill>
                <a:effectLst/>
                <a:latin typeface="Times New Roman"/>
                <a:cs typeface="Times New Roman"/>
              </a:rPr>
              <a:t>. Prior to the Big Data Analysis program at Georgian College, I was a </a:t>
            </a:r>
            <a:r>
              <a:rPr lang="en-CA" sz="1500" dirty="0">
                <a:solidFill>
                  <a:srgbClr val="000000"/>
                </a:solidFill>
                <a:latin typeface="Times New Roman"/>
                <a:cs typeface="Times New Roman"/>
              </a:rPr>
              <a:t>software developer. In</a:t>
            </a:r>
            <a:r>
              <a:rPr lang="en-CA" sz="1500" b="0" i="0" dirty="0">
                <a:solidFill>
                  <a:srgbClr val="000000"/>
                </a:solidFill>
                <a:effectLst/>
                <a:latin typeface="Times New Roman"/>
                <a:cs typeface="Times New Roman"/>
              </a:rPr>
              <a:t> terms of skills, I have high communication and organization with </a:t>
            </a:r>
            <a:r>
              <a:rPr lang="en-CA" sz="1500" dirty="0">
                <a:solidFill>
                  <a:srgbClr val="000000"/>
                </a:solidFill>
                <a:latin typeface="Times New Roman"/>
                <a:cs typeface="Times New Roman"/>
              </a:rPr>
              <a:t>intermediate level</a:t>
            </a:r>
            <a:r>
              <a:rPr lang="en-CA" sz="1500" b="0" i="0" dirty="0">
                <a:solidFill>
                  <a:srgbClr val="000000"/>
                </a:solidFill>
                <a:effectLst/>
                <a:latin typeface="Times New Roman"/>
                <a:cs typeface="Times New Roman"/>
              </a:rPr>
              <a:t> experience in Python, </a:t>
            </a:r>
            <a:r>
              <a:rPr lang="en-CA" sz="1500" dirty="0">
                <a:solidFill>
                  <a:srgbClr val="000000"/>
                </a:solidFill>
                <a:latin typeface="Times New Roman"/>
                <a:cs typeface="Times New Roman"/>
              </a:rPr>
              <a:t>Power</a:t>
            </a:r>
            <a:r>
              <a:rPr lang="en-CA" sz="1500" b="0" i="0" dirty="0">
                <a:solidFill>
                  <a:srgbClr val="000000"/>
                </a:solidFill>
                <a:effectLst/>
                <a:latin typeface="Times New Roman"/>
                <a:cs typeface="Times New Roman"/>
              </a:rPr>
              <a:t> BI</a:t>
            </a:r>
            <a:r>
              <a:rPr lang="en-CA" sz="1500" dirty="0">
                <a:solidFill>
                  <a:srgbClr val="000000"/>
                </a:solidFill>
                <a:latin typeface="Times New Roman"/>
                <a:cs typeface="Times New Roman"/>
              </a:rPr>
              <a:t>,</a:t>
            </a:r>
            <a:r>
              <a:rPr lang="en-CA" sz="1500" b="0" i="0" dirty="0">
                <a:solidFill>
                  <a:srgbClr val="000000"/>
                </a:solidFill>
                <a:effectLst/>
                <a:latin typeface="Times New Roman"/>
                <a:cs typeface="Times New Roman"/>
              </a:rPr>
              <a:t> </a:t>
            </a:r>
            <a:r>
              <a:rPr lang="en-CA" sz="1500" dirty="0">
                <a:solidFill>
                  <a:srgbClr val="000000"/>
                </a:solidFill>
                <a:latin typeface="Times New Roman"/>
                <a:cs typeface="Times New Roman"/>
              </a:rPr>
              <a:t>Machine Learning, and Deep Learning</a:t>
            </a:r>
            <a:r>
              <a:rPr lang="en-CA" sz="1500" b="0" i="0" dirty="0">
                <a:solidFill>
                  <a:srgbClr val="000000"/>
                </a:solidFill>
                <a:effectLst/>
                <a:latin typeface="Times New Roman"/>
                <a:cs typeface="Times New Roman"/>
              </a:rPr>
              <a:t>. I look forward to this project and our future weeks together. </a:t>
            </a:r>
            <a:endParaRPr lang="en-CA" sz="1500" b="0" i="0" dirty="0">
              <a:solidFill>
                <a:schemeClr val="tx1"/>
              </a:solidFill>
              <a:effectLst/>
              <a:latin typeface="Times New Roman"/>
              <a:cs typeface="Times New Roman"/>
            </a:endParaRPr>
          </a:p>
        </p:txBody>
      </p:sp>
      <p:sp>
        <p:nvSpPr>
          <p:cNvPr id="24" name="Rectangle 23">
            <a:extLst>
              <a:ext uri="{FF2B5EF4-FFF2-40B4-BE49-F238E27FC236}">
                <a16:creationId xmlns:a16="http://schemas.microsoft.com/office/drawing/2014/main" id="{C6AB7A92-D8C8-4541-94F6-EF71A943C9CD}"/>
              </a:ext>
            </a:extLst>
          </p:cNvPr>
          <p:cNvSpPr/>
          <p:nvPr/>
        </p:nvSpPr>
        <p:spPr>
          <a:xfrm>
            <a:off x="1940192" y="3251401"/>
            <a:ext cx="10269582" cy="126568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CA" sz="1500" b="0" i="0">
                <a:solidFill>
                  <a:schemeClr val="tx1"/>
                </a:solidFill>
                <a:effectLst/>
                <a:latin typeface="Times New Roman"/>
                <a:ea typeface="+mn-lt"/>
                <a:cs typeface="+mn-lt"/>
              </a:rPr>
              <a:t>I have a </a:t>
            </a:r>
            <a:r>
              <a:rPr lang="en-CA" sz="1500">
                <a:solidFill>
                  <a:schemeClr val="tx1"/>
                </a:solidFill>
                <a:latin typeface="Times New Roman"/>
                <a:ea typeface="+mn-lt"/>
                <a:cs typeface="+mn-lt"/>
              </a:rPr>
              <a:t>bachelor's degree </a:t>
            </a:r>
            <a:r>
              <a:rPr lang="en-CA" sz="1500" b="0" i="0">
                <a:solidFill>
                  <a:schemeClr val="tx1"/>
                </a:solidFill>
                <a:effectLst/>
                <a:latin typeface="Times New Roman"/>
                <a:ea typeface="+mn-lt"/>
                <a:cs typeface="+mn-lt"/>
              </a:rPr>
              <a:t>in </a:t>
            </a:r>
            <a:r>
              <a:rPr lang="en-CA" sz="1500">
                <a:solidFill>
                  <a:schemeClr val="tx1"/>
                </a:solidFill>
                <a:latin typeface="Times New Roman"/>
                <a:ea typeface="+mn-lt"/>
                <a:cs typeface="+mn-lt"/>
              </a:rPr>
              <a:t>electronic information engineering </a:t>
            </a:r>
            <a:r>
              <a:rPr lang="en-CA" sz="1500" b="0" i="0">
                <a:solidFill>
                  <a:schemeClr val="tx1"/>
                </a:solidFill>
                <a:effectLst/>
                <a:latin typeface="Times New Roman"/>
                <a:ea typeface="+mn-lt"/>
                <a:cs typeface="+mn-lt"/>
              </a:rPr>
              <a:t>and have </a:t>
            </a:r>
            <a:r>
              <a:rPr lang="en-CA" sz="1500">
                <a:solidFill>
                  <a:schemeClr val="tx1"/>
                </a:solidFill>
                <a:latin typeface="Times New Roman"/>
                <a:ea typeface="+mn-lt"/>
                <a:cs typeface="+mn-lt"/>
              </a:rPr>
              <a:t>10 </a:t>
            </a:r>
            <a:r>
              <a:rPr lang="en-CA" sz="1500" b="0" i="0">
                <a:solidFill>
                  <a:schemeClr val="tx1"/>
                </a:solidFill>
                <a:effectLst/>
                <a:latin typeface="Times New Roman"/>
                <a:ea typeface="+mn-lt"/>
                <a:cs typeface="+mn-lt"/>
              </a:rPr>
              <a:t>years of </a:t>
            </a:r>
            <a:r>
              <a:rPr lang="en-CA" sz="1500">
                <a:solidFill>
                  <a:schemeClr val="tx1"/>
                </a:solidFill>
                <a:latin typeface="Times New Roman"/>
                <a:ea typeface="+mn-lt"/>
                <a:cs typeface="+mn-lt"/>
              </a:rPr>
              <a:t>working </a:t>
            </a:r>
            <a:r>
              <a:rPr lang="en-CA" sz="1500" b="0" i="0">
                <a:solidFill>
                  <a:schemeClr val="tx1"/>
                </a:solidFill>
                <a:effectLst/>
                <a:latin typeface="Times New Roman"/>
                <a:ea typeface="+mn-lt"/>
                <a:cs typeface="+mn-lt"/>
              </a:rPr>
              <a:t>experience in </a:t>
            </a:r>
            <a:r>
              <a:rPr lang="en-CA" sz="1500">
                <a:solidFill>
                  <a:schemeClr val="tx1"/>
                </a:solidFill>
                <a:latin typeface="Times New Roman"/>
                <a:ea typeface="+mn-lt"/>
                <a:cs typeface="+mn-lt"/>
              </a:rPr>
              <a:t>software engineering, data mining, </a:t>
            </a:r>
            <a:r>
              <a:rPr lang="en-CA" sz="1500" b="0" i="0">
                <a:solidFill>
                  <a:schemeClr val="tx1"/>
                </a:solidFill>
                <a:effectLst/>
                <a:latin typeface="Times New Roman"/>
                <a:ea typeface="+mn-lt"/>
                <a:cs typeface="+mn-lt"/>
              </a:rPr>
              <a:t>and </a:t>
            </a:r>
            <a:r>
              <a:rPr lang="en-CA" sz="1500">
                <a:solidFill>
                  <a:schemeClr val="tx1"/>
                </a:solidFill>
                <a:latin typeface="Times New Roman"/>
                <a:ea typeface="+mn-lt"/>
                <a:cs typeface="+mn-lt"/>
              </a:rPr>
              <a:t>machine learning after graduating</a:t>
            </a:r>
            <a:r>
              <a:rPr lang="en-CA" sz="1500" b="0" i="0">
                <a:solidFill>
                  <a:schemeClr val="tx1"/>
                </a:solidFill>
                <a:effectLst/>
                <a:latin typeface="Times New Roman"/>
                <a:ea typeface="+mn-lt"/>
                <a:cs typeface="+mn-lt"/>
              </a:rPr>
              <a:t>.</a:t>
            </a:r>
            <a:r>
              <a:rPr lang="en-CA" sz="1500">
                <a:solidFill>
                  <a:schemeClr val="tx1"/>
                </a:solidFill>
                <a:latin typeface="Times New Roman"/>
                <a:ea typeface="+mn-lt"/>
                <a:cs typeface="+mn-lt"/>
              </a:rPr>
              <a:t> I'm glad to work on this project and move forward with the group</a:t>
            </a:r>
            <a:r>
              <a:rPr lang="en-CA" sz="1500" b="0" i="0">
                <a:solidFill>
                  <a:schemeClr val="tx1"/>
                </a:solidFill>
                <a:effectLst/>
                <a:latin typeface="Times New Roman"/>
                <a:ea typeface="+mn-lt"/>
                <a:cs typeface="+mn-lt"/>
              </a:rPr>
              <a:t>.</a:t>
            </a:r>
            <a:endParaRPr lang="en-US">
              <a:solidFill>
                <a:schemeClr val="tx1"/>
              </a:solidFill>
              <a:latin typeface="Times New Roman"/>
              <a:ea typeface="+mn-lt"/>
              <a:cs typeface="+mn-lt"/>
            </a:endParaRPr>
          </a:p>
        </p:txBody>
      </p:sp>
      <p:sp>
        <p:nvSpPr>
          <p:cNvPr id="38" name="Rectangle 37">
            <a:extLst>
              <a:ext uri="{FF2B5EF4-FFF2-40B4-BE49-F238E27FC236}">
                <a16:creationId xmlns:a16="http://schemas.microsoft.com/office/drawing/2014/main" id="{B4E78828-82C6-4C67-B8B4-64BA879325D4}"/>
              </a:ext>
            </a:extLst>
          </p:cNvPr>
          <p:cNvSpPr/>
          <p:nvPr/>
        </p:nvSpPr>
        <p:spPr>
          <a:xfrm>
            <a:off x="1940192" y="5206483"/>
            <a:ext cx="10269582" cy="139337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CA" sz="1500">
                <a:solidFill>
                  <a:schemeClr val="tx1"/>
                </a:solidFill>
                <a:latin typeface="Times New Roman"/>
                <a:cs typeface="Times New Roman"/>
              </a:rPr>
              <a:t>I have a Bachelor’s degree in computer science and a postgraduate program in Big Data Analytics and now I’m pursuing Artificial intelligence at Georgian college. I have an intermediate level experience in Power BI, Machine Learning, and Python. I’m glad to work on this project and move forward with this group. </a:t>
            </a:r>
            <a:endParaRPr lang="en-CA" b="0" i="0">
              <a:solidFill>
                <a:schemeClr val="tx1"/>
              </a:solidFill>
              <a:effectLst/>
              <a:latin typeface="Times New Roman" panose="02020603050405020304" pitchFamily="18" charset="0"/>
              <a:cs typeface="Times New Roman"/>
            </a:endParaRPr>
          </a:p>
        </p:txBody>
      </p:sp>
      <p:pic>
        <p:nvPicPr>
          <p:cNvPr id="17" name="Picture Placeholder 24" descr="A person taking a selfie&#10;&#10;Description automatically generated">
            <a:extLst>
              <a:ext uri="{FF2B5EF4-FFF2-40B4-BE49-F238E27FC236}">
                <a16:creationId xmlns:a16="http://schemas.microsoft.com/office/drawing/2014/main" id="{179A0F07-084D-4567-8E93-05F36114D3E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21090" y="1280078"/>
            <a:ext cx="1554392" cy="1555626"/>
          </a:xfrm>
          <a:prstGeom prst="ellipse">
            <a:avLst/>
          </a:prstGeom>
        </p:spPr>
      </p:pic>
      <p:pic>
        <p:nvPicPr>
          <p:cNvPr id="18" name="Picture Placeholder 12" descr="A picture containing person, indoor, blue&#10;&#10;Description automatically generated">
            <a:extLst>
              <a:ext uri="{FF2B5EF4-FFF2-40B4-BE49-F238E27FC236}">
                <a16:creationId xmlns:a16="http://schemas.microsoft.com/office/drawing/2014/main" id="{BCC1E656-D1A8-40F2-80F1-2EB440528EF8}"/>
              </a:ext>
            </a:extLst>
          </p:cNvPr>
          <p:cNvPicPr>
            <a:picLocks noChangeAspect="1"/>
          </p:cNvPicPr>
          <p:nvPr/>
        </p:nvPicPr>
        <p:blipFill>
          <a:blip r:embed="rId4" cstate="screen">
            <a:extLst>
              <a:ext uri="{28A0092B-C50C-407E-A947-70E740481C1C}">
                <a14:useLocalDpi xmlns:a14="http://schemas.microsoft.com/office/drawing/2010/main"/>
              </a:ext>
            </a:extLst>
          </a:blip>
          <a:srcRect/>
          <a:stretch/>
        </p:blipFill>
        <p:spPr>
          <a:xfrm>
            <a:off x="221090" y="3067361"/>
            <a:ext cx="1632469" cy="1633765"/>
          </a:xfrm>
          <a:prstGeom prst="ellipse">
            <a:avLst/>
          </a:prstGeom>
        </p:spPr>
      </p:pic>
      <p:pic>
        <p:nvPicPr>
          <p:cNvPr id="4" name="Picture 3">
            <a:extLst>
              <a:ext uri="{FF2B5EF4-FFF2-40B4-BE49-F238E27FC236}">
                <a16:creationId xmlns:a16="http://schemas.microsoft.com/office/drawing/2014/main" id="{4DCE2E5E-8E3B-4ECC-8DAA-697F1C5A5E9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21091" y="4893852"/>
            <a:ext cx="1554392" cy="1829943"/>
          </a:xfrm>
          <a:prstGeom prst="rect">
            <a:avLst/>
          </a:prstGeom>
        </p:spPr>
      </p:pic>
    </p:spTree>
    <p:extLst>
      <p:ext uri="{BB962C8B-B14F-4D97-AF65-F5344CB8AC3E}">
        <p14:creationId xmlns:p14="http://schemas.microsoft.com/office/powerpoint/2010/main" val="2457433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EBA3CC-4DC8-B804-C121-D8FA8D48811C}"/>
              </a:ext>
            </a:extLst>
          </p:cNvPr>
          <p:cNvSpPr>
            <a:spLocks noGrp="1"/>
          </p:cNvSpPr>
          <p:nvPr>
            <p:ph idx="1"/>
          </p:nvPr>
        </p:nvSpPr>
        <p:spPr>
          <a:xfrm>
            <a:off x="219257" y="1530103"/>
            <a:ext cx="11973910" cy="3497372"/>
          </a:xfrm>
        </p:spPr>
        <p:txBody>
          <a:bodyPr vert="horz" lIns="91440" tIns="45720" rIns="91440" bIns="45720" rtlCol="0" anchor="t">
            <a:normAutofit/>
          </a:bodyPr>
          <a:lstStyle/>
          <a:p>
            <a:r>
              <a:rPr lang="en-US" dirty="0">
                <a:ea typeface="Calibri"/>
                <a:cs typeface="Calibri"/>
              </a:rPr>
              <a:t>The smart beach project is a three year pilot project that will provide swimmers with up-to-date information on water conditions.</a:t>
            </a:r>
          </a:p>
          <a:p>
            <a:r>
              <a:rPr lang="en-US" dirty="0">
                <a:ea typeface="Calibri"/>
                <a:cs typeface="Calibri"/>
              </a:rPr>
              <a:t>The general project agenda is to use buoy(National oceanic and atmospheric administration) data and camera images to predict future water conditions.</a:t>
            </a:r>
          </a:p>
          <a:p>
            <a:r>
              <a:rPr lang="en-US" dirty="0">
                <a:ea typeface="Calibri"/>
                <a:cs typeface="Calibri"/>
              </a:rPr>
              <a:t>There are 3 questions provided by MIC to the whole team of the  which AI team will be working on the following question.</a:t>
            </a:r>
          </a:p>
          <a:p>
            <a:r>
              <a:rPr lang="en-US" dirty="0">
                <a:ea typeface="Calibri"/>
                <a:cs typeface="Calibri"/>
              </a:rPr>
              <a:t>Predict the wave conditions and current visible in the camera images, as well  the number and distribution of people on the beach and in the water.</a:t>
            </a:r>
          </a:p>
          <a:p>
            <a:endParaRPr lang="en-CA" dirty="0">
              <a:solidFill>
                <a:schemeClr val="bg1"/>
              </a:solidFill>
              <a:cs typeface="Calibri" panose="020F0502020204030204"/>
            </a:endParaRPr>
          </a:p>
        </p:txBody>
      </p:sp>
      <p:sp>
        <p:nvSpPr>
          <p:cNvPr id="4" name="TextBox 3">
            <a:extLst>
              <a:ext uri="{FF2B5EF4-FFF2-40B4-BE49-F238E27FC236}">
                <a16:creationId xmlns:a16="http://schemas.microsoft.com/office/drawing/2014/main" id="{F2705C14-2CCC-EF6A-8B1D-DDD67EA64E9B}"/>
              </a:ext>
            </a:extLst>
          </p:cNvPr>
          <p:cNvSpPr txBox="1"/>
          <p:nvPr/>
        </p:nvSpPr>
        <p:spPr>
          <a:xfrm>
            <a:off x="3674378" y="0"/>
            <a:ext cx="4211273" cy="98488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4000" b="0" i="0" u="none" strike="noStrike" kern="1200" cap="none" spc="0" normalizeH="0" baseline="0" noProof="0" dirty="0">
                <a:ln>
                  <a:noFill/>
                </a:ln>
                <a:solidFill>
                  <a:srgbClr val="000000"/>
                </a:solidFill>
                <a:effectLst/>
                <a:uLnTx/>
                <a:uFillTx/>
                <a:latin typeface="Calibri Light"/>
                <a:ea typeface="Calibri Light"/>
                <a:cs typeface="Calibri Light"/>
              </a:rPr>
              <a:t>Project </a:t>
            </a:r>
            <a:r>
              <a:rPr kumimoji="0" lang="fr-FR" sz="4000" b="0" i="0" u="none" strike="noStrike" kern="1200" cap="none" spc="0" normalizeH="0" baseline="0" noProof="0" dirty="0" err="1">
                <a:ln>
                  <a:noFill/>
                </a:ln>
                <a:solidFill>
                  <a:srgbClr val="000000"/>
                </a:solidFill>
                <a:effectLst/>
                <a:uLnTx/>
                <a:uFillTx/>
                <a:latin typeface="Calibri Light"/>
                <a:ea typeface="Calibri Light"/>
                <a:cs typeface="Calibri Light"/>
              </a:rPr>
              <a:t>Summary</a:t>
            </a:r>
            <a:endParaRPr kumimoji="0" lang="fr-FR" sz="4000" b="0" i="0" u="none" strike="noStrike" kern="1200" cap="none" spc="0" normalizeH="0" baseline="0" noProof="0" dirty="0">
              <a:ln>
                <a:noFill/>
              </a:ln>
              <a:solidFill>
                <a:srgbClr val="000000"/>
              </a:solidFill>
              <a:effectLst/>
              <a:uLnTx/>
              <a:uFillTx/>
              <a:latin typeface="Calibri Light"/>
              <a:ea typeface="Calibri Light"/>
              <a:cs typeface="Calibri Light"/>
            </a:endParaRPr>
          </a:p>
          <a:p>
            <a:endParaRPr lang="en-CA" dirty="0"/>
          </a:p>
        </p:txBody>
      </p:sp>
    </p:spTree>
    <p:extLst>
      <p:ext uri="{BB962C8B-B14F-4D97-AF65-F5344CB8AC3E}">
        <p14:creationId xmlns:p14="http://schemas.microsoft.com/office/powerpoint/2010/main" val="2205735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a:extLst>
              <a:ext uri="{FF2B5EF4-FFF2-40B4-BE49-F238E27FC236}">
                <a16:creationId xmlns:a16="http://schemas.microsoft.com/office/drawing/2014/main" id="{C6DD5AF2-9504-6221-2BCD-FF72CDD592E4}"/>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1471531"/>
            <a:ext cx="12192000" cy="538585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C0C1489-2BBE-7210-78A0-0054515DE7B7}"/>
              </a:ext>
            </a:extLst>
          </p:cNvPr>
          <p:cNvSpPr txBox="1"/>
          <p:nvPr/>
        </p:nvSpPr>
        <p:spPr>
          <a:xfrm>
            <a:off x="3691155" y="184558"/>
            <a:ext cx="5209564" cy="98488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4000" b="0" i="0" u="none" strike="noStrike" kern="1200" cap="none" spc="0" normalizeH="0" baseline="0" noProof="0" dirty="0">
                <a:ln>
                  <a:noFill/>
                </a:ln>
                <a:solidFill>
                  <a:srgbClr val="000000"/>
                </a:solidFill>
                <a:effectLst/>
                <a:uLnTx/>
                <a:uFillTx/>
                <a:latin typeface="Calibri Light"/>
                <a:ea typeface="Calibri Light"/>
                <a:cs typeface="Calibri Light"/>
              </a:rPr>
              <a:t>High-</a:t>
            </a:r>
            <a:r>
              <a:rPr kumimoji="0" lang="fr-FR" sz="4000" b="0" i="0" u="none" strike="noStrike" kern="1200" cap="none" spc="0" normalizeH="0" baseline="0" noProof="0" dirty="0" err="1">
                <a:ln>
                  <a:noFill/>
                </a:ln>
                <a:solidFill>
                  <a:srgbClr val="000000"/>
                </a:solidFill>
                <a:effectLst/>
                <a:uLnTx/>
                <a:uFillTx/>
                <a:latin typeface="Calibri Light"/>
                <a:ea typeface="Calibri Light"/>
                <a:cs typeface="Calibri Light"/>
              </a:rPr>
              <a:t>level</a:t>
            </a:r>
            <a:r>
              <a:rPr kumimoji="0" lang="fr-FR" sz="4000" b="0" i="0" u="none" strike="noStrike" kern="1200" cap="none" spc="0" normalizeH="0" baseline="0" noProof="0" dirty="0">
                <a:ln>
                  <a:noFill/>
                </a:ln>
                <a:solidFill>
                  <a:srgbClr val="000000"/>
                </a:solidFill>
                <a:effectLst/>
                <a:uLnTx/>
                <a:uFillTx/>
                <a:latin typeface="Calibri Light"/>
                <a:ea typeface="Calibri Light"/>
                <a:cs typeface="Calibri Light"/>
              </a:rPr>
              <a:t> GANTT Chart</a:t>
            </a:r>
          </a:p>
          <a:p>
            <a:endParaRPr lang="en-CA" dirty="0"/>
          </a:p>
        </p:txBody>
      </p:sp>
    </p:spTree>
    <p:extLst>
      <p:ext uri="{BB962C8B-B14F-4D97-AF65-F5344CB8AC3E}">
        <p14:creationId xmlns:p14="http://schemas.microsoft.com/office/powerpoint/2010/main" val="2832560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41E3D-E92E-A5A6-71FA-9392A73949B2}"/>
              </a:ext>
            </a:extLst>
          </p:cNvPr>
          <p:cNvSpPr>
            <a:spLocks noGrp="1"/>
          </p:cNvSpPr>
          <p:nvPr>
            <p:ph type="title"/>
          </p:nvPr>
        </p:nvSpPr>
        <p:spPr>
          <a:xfrm>
            <a:off x="67982" y="-22884"/>
            <a:ext cx="6699641" cy="1178727"/>
          </a:xfrm>
        </p:spPr>
        <p:txBody>
          <a:bodyPr>
            <a:normAutofit/>
          </a:bodyPr>
          <a:lstStyle/>
          <a:p>
            <a:pPr algn="ctr"/>
            <a:r>
              <a:rPr lang="en-US" sz="3200" dirty="0">
                <a:solidFill>
                  <a:schemeClr val="tx1"/>
                </a:solidFill>
                <a:latin typeface="Segoe UI" panose="020B0502040204020203" pitchFamily="34" charset="0"/>
                <a:ea typeface="Segoe UI Black" panose="020B0A02040204020203" pitchFamily="34" charset="0"/>
                <a:cs typeface="Segoe UI" panose="020B0502040204020203" pitchFamily="34" charset="0"/>
              </a:rPr>
              <a:t>Additional activities since last report</a:t>
            </a:r>
          </a:p>
        </p:txBody>
      </p:sp>
      <p:sp>
        <p:nvSpPr>
          <p:cNvPr id="12" name="TextBox 11">
            <a:extLst>
              <a:ext uri="{FF2B5EF4-FFF2-40B4-BE49-F238E27FC236}">
                <a16:creationId xmlns:a16="http://schemas.microsoft.com/office/drawing/2014/main" id="{2A76B0D1-CB9B-FA42-1769-5F50E7A42164}"/>
              </a:ext>
            </a:extLst>
          </p:cNvPr>
          <p:cNvSpPr txBox="1"/>
          <p:nvPr/>
        </p:nvSpPr>
        <p:spPr>
          <a:xfrm>
            <a:off x="549660" y="2677416"/>
            <a:ext cx="5132206" cy="307777"/>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Segoe UI" panose="020B0502040204020203" pitchFamily="34" charset="0"/>
                <a:ea typeface="+mn-ea"/>
                <a:cs typeface="Segoe UI" panose="020B0502040204020203" pitchFamily="34" charset="0"/>
              </a:rPr>
              <a:t>Work:</a:t>
            </a:r>
            <a:endParaRPr kumimoji="0" lang="fr-FR" sz="2000" b="1" i="0" u="none" strike="noStrike" kern="1200" cap="none" spc="0" normalizeH="0" baseline="0" noProof="0" dirty="0">
              <a:ln>
                <a:noFill/>
              </a:ln>
              <a:effectLst/>
              <a:uLnTx/>
              <a:uFillTx/>
              <a:latin typeface="Segoe UI" panose="020B0502040204020203" pitchFamily="34" charset="0"/>
              <a:ea typeface="+mn-ea"/>
              <a:cs typeface="Segoe UI" panose="020B0502040204020203" pitchFamily="34" charset="0"/>
            </a:endParaRPr>
          </a:p>
        </p:txBody>
      </p:sp>
      <p:sp>
        <p:nvSpPr>
          <p:cNvPr id="13" name="TextBox 12">
            <a:extLst>
              <a:ext uri="{FF2B5EF4-FFF2-40B4-BE49-F238E27FC236}">
                <a16:creationId xmlns:a16="http://schemas.microsoft.com/office/drawing/2014/main" id="{98E797F6-9194-29B5-F4FE-533D3A036002}"/>
              </a:ext>
            </a:extLst>
          </p:cNvPr>
          <p:cNvSpPr txBox="1"/>
          <p:nvPr/>
        </p:nvSpPr>
        <p:spPr>
          <a:xfrm>
            <a:off x="463866" y="3188542"/>
            <a:ext cx="7237839" cy="1577163"/>
          </a:xfrm>
          <a:prstGeom prst="rect">
            <a:avLst/>
          </a:prstGeom>
          <a:noFill/>
        </p:spPr>
        <p:txBody>
          <a:bodyPr wrap="square" lIns="0" tIns="0" rIns="0" bIns="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marL="171450" indent="-171450">
              <a:lnSpc>
                <a:spcPct val="150000"/>
              </a:lnSpc>
              <a:buFont typeface="Arial" panose="020B0604020202020204" pitchFamily="34" charset="0"/>
              <a:buChar char="•"/>
              <a:defRPr/>
            </a:pPr>
            <a:r>
              <a:rPr lang="en-US" sz="1400" dirty="0">
                <a:latin typeface="Times New Roman" panose="02020603050405020304" pitchFamily="18" charset="0"/>
                <a:cs typeface="Times New Roman" panose="02020603050405020304" pitchFamily="18" charset="0"/>
              </a:rPr>
              <a:t>We were working on Image Classification.</a:t>
            </a:r>
          </a:p>
          <a:p>
            <a:pPr marL="171450" indent="-171450">
              <a:lnSpc>
                <a:spcPct val="150000"/>
              </a:lnSpc>
              <a:buFont typeface="Arial" panose="020B0604020202020204" pitchFamily="34" charset="0"/>
              <a:buChar char="•"/>
              <a:defRPr/>
            </a:pPr>
            <a:r>
              <a:rPr lang="en-US" sz="1400" dirty="0">
                <a:latin typeface="Times New Roman" panose="02020603050405020304" pitchFamily="18" charset="0"/>
                <a:cs typeface="Times New Roman" panose="02020603050405020304" pitchFamily="18" charset="0"/>
              </a:rPr>
              <a:t>There are few models to compare accuracy.</a:t>
            </a:r>
          </a:p>
          <a:p>
            <a:pPr marL="171450" indent="-171450">
              <a:lnSpc>
                <a:spcPct val="150000"/>
              </a:lnSpc>
              <a:buFont typeface="Arial" panose="020B0604020202020204" pitchFamily="34" charset="0"/>
              <a:buChar char="•"/>
              <a:defRPr/>
            </a:pPr>
            <a:r>
              <a:rPr lang="en-US" sz="1400" dirty="0" err="1">
                <a:latin typeface="Times New Roman" panose="02020603050405020304" pitchFamily="18" charset="0"/>
                <a:cs typeface="Times New Roman" panose="02020603050405020304" pitchFamily="18" charset="0"/>
              </a:rPr>
              <a:t>CSRNet</a:t>
            </a:r>
            <a:endParaRPr lang="en-US" sz="1400" dirty="0">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400" dirty="0">
                <a:latin typeface="Times New Roman" panose="02020603050405020304" pitchFamily="18" charset="0"/>
                <a:cs typeface="Times New Roman" panose="02020603050405020304" pitchFamily="18" charset="0"/>
              </a:rPr>
              <a:t>Faster R-CNN</a:t>
            </a:r>
          </a:p>
          <a:p>
            <a:pPr marL="171450" indent="-171450">
              <a:lnSpc>
                <a:spcPct val="150000"/>
              </a:lnSpc>
              <a:buFont typeface="Arial" panose="020B0604020202020204" pitchFamily="34" charset="0"/>
              <a:buChar char="•"/>
              <a:defRPr/>
            </a:pPr>
            <a:r>
              <a:rPr lang="en-US" sz="1400" dirty="0" err="1">
                <a:latin typeface="Times New Roman" panose="02020603050405020304" pitchFamily="18" charset="0"/>
                <a:cs typeface="Times New Roman" panose="02020603050405020304" pitchFamily="18" charset="0"/>
              </a:rPr>
              <a:t>DenseNet</a:t>
            </a:r>
            <a:endParaRPr lang="en-US" sz="1400" dirty="0">
              <a:latin typeface="Times New Roman" panose="02020603050405020304" pitchFamily="18" charset="0"/>
              <a:cs typeface="Times New Roman" panose="02020603050405020304" pitchFamily="18" charset="0"/>
            </a:endParaRPr>
          </a:p>
        </p:txBody>
      </p:sp>
      <p:pic>
        <p:nvPicPr>
          <p:cNvPr id="20" name="Graphic 19">
            <a:extLst>
              <a:ext uri="{FF2B5EF4-FFF2-40B4-BE49-F238E27FC236}">
                <a16:creationId xmlns:a16="http://schemas.microsoft.com/office/drawing/2014/main" id="{19657940-EB2F-496D-A53A-A0BFE0BBAE5A}"/>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63408" y="2701509"/>
            <a:ext cx="300458" cy="300458"/>
          </a:xfrm>
          <a:prstGeom prst="rect">
            <a:avLst/>
          </a:prstGeom>
        </p:spPr>
      </p:pic>
      <p:sp>
        <p:nvSpPr>
          <p:cNvPr id="10" name="TextBox 9">
            <a:extLst>
              <a:ext uri="{FF2B5EF4-FFF2-40B4-BE49-F238E27FC236}">
                <a16:creationId xmlns:a16="http://schemas.microsoft.com/office/drawing/2014/main" id="{251817EF-23BB-425E-A614-571A265499DC}"/>
              </a:ext>
            </a:extLst>
          </p:cNvPr>
          <p:cNvSpPr txBox="1"/>
          <p:nvPr/>
        </p:nvSpPr>
        <p:spPr>
          <a:xfrm>
            <a:off x="586842" y="1516447"/>
            <a:ext cx="7237839" cy="464679"/>
          </a:xfrm>
          <a:prstGeom prst="rect">
            <a:avLst/>
          </a:prstGeom>
          <a:noFill/>
        </p:spPr>
        <p:txBody>
          <a:bodyPr wrap="square" lIns="0" tIns="0" rIns="0" bIns="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marR="0" lvl="0" algn="l" defTabSz="457200" rtl="0" eaLnBrk="1" fontAlgn="auto" latinLnBrk="0" hangingPunct="1">
              <a:lnSpc>
                <a:spcPct val="150000"/>
              </a:lnSpc>
              <a:spcBef>
                <a:spcPts val="0"/>
              </a:spcBef>
              <a:spcAft>
                <a:spcPts val="0"/>
              </a:spcAft>
              <a:buClrTx/>
              <a:buSzTx/>
              <a:tabLst/>
              <a:defRPr/>
            </a:pPr>
            <a:endParaRPr kumimoji="0" lang="en-US" sz="1400" b="0" i="0" u="none" strike="noStrike" kern="1200" cap="none" spc="0" normalizeH="0" baseline="0" noProof="0" dirty="0">
              <a:ln>
                <a:noFill/>
              </a:ln>
              <a:effectLst/>
              <a:uLnTx/>
              <a:uFillTx/>
              <a:latin typeface="Segoe UI" panose="020B0502040204020203" pitchFamily="34" charset="0"/>
              <a:ea typeface="+mn-ea"/>
              <a:cs typeface="Segoe UI" panose="020B0502040204020203" pitchFamily="34" charset="0"/>
            </a:endParaRPr>
          </a:p>
          <a:p>
            <a:pPr>
              <a:lnSpc>
                <a:spcPct val="150000"/>
              </a:lnSpc>
              <a:defRPr/>
            </a:pPr>
            <a:endParaRPr lang="en-US" sz="7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519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64C9EE1D-12BB-43F7-9A2A-893578DCA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43962A31-C54E-4762-B155-59777FED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9" name="Rectangle 28">
            <a:extLst>
              <a:ext uri="{FF2B5EF4-FFF2-40B4-BE49-F238E27FC236}">
                <a16:creationId xmlns:a16="http://schemas.microsoft.com/office/drawing/2014/main" id="{4B392D36-B685-45E0-B197-6EE5D7480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DCA8533-CC5E-4754-9A04-047EDE49E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1860498-4199-E53D-6BFD-01742628F4E9}"/>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5900" spc="-100" dirty="0">
                <a:solidFill>
                  <a:schemeClr val="tx1"/>
                </a:solidFill>
              </a:rPr>
              <a:t>Model </a:t>
            </a:r>
            <a:r>
              <a:rPr lang="en-US" sz="5900" spc="-100" dirty="0" err="1">
                <a:solidFill>
                  <a:schemeClr val="tx1"/>
                </a:solidFill>
              </a:rPr>
              <a:t>Comparision</a:t>
            </a:r>
            <a:endParaRPr lang="en-US" sz="5900" spc="-100" dirty="0">
              <a:solidFill>
                <a:schemeClr val="tx1"/>
              </a:solidFill>
            </a:endParaRPr>
          </a:p>
        </p:txBody>
      </p:sp>
      <p:pic>
        <p:nvPicPr>
          <p:cNvPr id="14" name="Picture 13" descr="Graphical user interface, text, application&#10;&#10;Description automatically generated">
            <a:extLst>
              <a:ext uri="{FF2B5EF4-FFF2-40B4-BE49-F238E27FC236}">
                <a16:creationId xmlns:a16="http://schemas.microsoft.com/office/drawing/2014/main" id="{78A2B20B-8F60-6B01-CAF1-93CDAB771600}"/>
              </a:ext>
            </a:extLst>
          </p:cNvPr>
          <p:cNvPicPr>
            <a:picLocks noChangeAspect="1"/>
          </p:cNvPicPr>
          <p:nvPr/>
        </p:nvPicPr>
        <p:blipFill rotWithShape="1">
          <a:blip r:embed="rId2">
            <a:extLst>
              <a:ext uri="{28A0092B-C50C-407E-A947-70E740481C1C}">
                <a14:useLocalDpi xmlns:a14="http://schemas.microsoft.com/office/drawing/2010/main" val="0"/>
              </a:ext>
            </a:extLst>
          </a:blip>
          <a:srcRect l="15699" t="31315" r="36672" b="25260"/>
          <a:stretch/>
        </p:blipFill>
        <p:spPr>
          <a:xfrm>
            <a:off x="184556" y="826074"/>
            <a:ext cx="5226343" cy="2978091"/>
          </a:xfrm>
          <a:prstGeom prst="rect">
            <a:avLst/>
          </a:prstGeom>
        </p:spPr>
      </p:pic>
      <p:sp>
        <p:nvSpPr>
          <p:cNvPr id="15" name="TextBox 14">
            <a:extLst>
              <a:ext uri="{FF2B5EF4-FFF2-40B4-BE49-F238E27FC236}">
                <a16:creationId xmlns:a16="http://schemas.microsoft.com/office/drawing/2014/main" id="{1E6D0B98-F6E2-6C09-C177-7E40BD837AB5}"/>
              </a:ext>
            </a:extLst>
          </p:cNvPr>
          <p:cNvSpPr txBox="1"/>
          <p:nvPr/>
        </p:nvSpPr>
        <p:spPr>
          <a:xfrm>
            <a:off x="310393" y="209725"/>
            <a:ext cx="4253218" cy="369332"/>
          </a:xfrm>
          <a:prstGeom prst="rect">
            <a:avLst/>
          </a:prstGeom>
          <a:noFill/>
        </p:spPr>
        <p:txBody>
          <a:bodyPr wrap="square" rtlCol="0">
            <a:spAutoFit/>
          </a:bodyPr>
          <a:lstStyle/>
          <a:p>
            <a:r>
              <a:rPr lang="en-CA" b="1" dirty="0" err="1"/>
              <a:t>CSRNet</a:t>
            </a:r>
            <a:endParaRPr lang="en-CA" b="1" dirty="0"/>
          </a:p>
        </p:txBody>
      </p:sp>
      <p:pic>
        <p:nvPicPr>
          <p:cNvPr id="20" name="Picture 19" descr="Graphical user interface, text&#10;&#10;Description automatically generated">
            <a:extLst>
              <a:ext uri="{FF2B5EF4-FFF2-40B4-BE49-F238E27FC236}">
                <a16:creationId xmlns:a16="http://schemas.microsoft.com/office/drawing/2014/main" id="{3611F10A-DB34-4A60-7EE9-9B7778984A2E}"/>
              </a:ext>
            </a:extLst>
          </p:cNvPr>
          <p:cNvPicPr>
            <a:picLocks noChangeAspect="1"/>
          </p:cNvPicPr>
          <p:nvPr/>
        </p:nvPicPr>
        <p:blipFill rotWithShape="1">
          <a:blip r:embed="rId3">
            <a:extLst>
              <a:ext uri="{28A0092B-C50C-407E-A947-70E740481C1C}">
                <a14:useLocalDpi xmlns:a14="http://schemas.microsoft.com/office/drawing/2010/main" val="0"/>
              </a:ext>
            </a:extLst>
          </a:blip>
          <a:srcRect l="15240" t="63687" r="47299" b="18410"/>
          <a:stretch/>
        </p:blipFill>
        <p:spPr>
          <a:xfrm>
            <a:off x="6258187" y="1190451"/>
            <a:ext cx="5092118" cy="2539013"/>
          </a:xfrm>
          <a:prstGeom prst="rect">
            <a:avLst/>
          </a:prstGeom>
        </p:spPr>
      </p:pic>
      <p:sp>
        <p:nvSpPr>
          <p:cNvPr id="21" name="TextBox 20">
            <a:extLst>
              <a:ext uri="{FF2B5EF4-FFF2-40B4-BE49-F238E27FC236}">
                <a16:creationId xmlns:a16="http://schemas.microsoft.com/office/drawing/2014/main" id="{67C5F28D-E56A-DB2A-5419-34369DE2AA8B}"/>
              </a:ext>
            </a:extLst>
          </p:cNvPr>
          <p:cNvSpPr txBox="1"/>
          <p:nvPr/>
        </p:nvSpPr>
        <p:spPr>
          <a:xfrm>
            <a:off x="7113864" y="293615"/>
            <a:ext cx="1820411" cy="369332"/>
          </a:xfrm>
          <a:prstGeom prst="rect">
            <a:avLst/>
          </a:prstGeom>
          <a:noFill/>
        </p:spPr>
        <p:txBody>
          <a:bodyPr wrap="square" rtlCol="0">
            <a:spAutoFit/>
          </a:bodyPr>
          <a:lstStyle/>
          <a:p>
            <a:r>
              <a:rPr lang="en-CA" b="1" dirty="0" err="1"/>
              <a:t>DenseNet</a:t>
            </a:r>
            <a:endParaRPr lang="en-CA" b="1" dirty="0"/>
          </a:p>
        </p:txBody>
      </p:sp>
    </p:spTree>
    <p:extLst>
      <p:ext uri="{BB962C8B-B14F-4D97-AF65-F5344CB8AC3E}">
        <p14:creationId xmlns:p14="http://schemas.microsoft.com/office/powerpoint/2010/main" val="3261134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64C9EE1D-12BB-43F7-9A2A-893578DCA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43962A31-C54E-4762-B155-59777FED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9" name="Rectangle 28">
            <a:extLst>
              <a:ext uri="{FF2B5EF4-FFF2-40B4-BE49-F238E27FC236}">
                <a16:creationId xmlns:a16="http://schemas.microsoft.com/office/drawing/2014/main" id="{4B392D36-B685-45E0-B197-6EE5D7480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DCA8533-CC5E-4754-9A04-047EDE49E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1860498-4199-E53D-6BFD-01742628F4E9}"/>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5900" spc="-100" dirty="0">
                <a:solidFill>
                  <a:schemeClr val="tx1"/>
                </a:solidFill>
              </a:rPr>
              <a:t>Model </a:t>
            </a:r>
            <a:r>
              <a:rPr lang="en-US" sz="5900" spc="-100" dirty="0" err="1">
                <a:solidFill>
                  <a:schemeClr val="tx1"/>
                </a:solidFill>
              </a:rPr>
              <a:t>Comparision</a:t>
            </a:r>
            <a:endParaRPr lang="en-US" sz="5900" spc="-100" dirty="0">
              <a:solidFill>
                <a:schemeClr val="tx1"/>
              </a:solidFill>
            </a:endParaRPr>
          </a:p>
        </p:txBody>
      </p:sp>
      <p:pic>
        <p:nvPicPr>
          <p:cNvPr id="8" name="Picture 7" descr="Graphical user interface, text&#10;&#10;Description automatically generated">
            <a:extLst>
              <a:ext uri="{FF2B5EF4-FFF2-40B4-BE49-F238E27FC236}">
                <a16:creationId xmlns:a16="http://schemas.microsoft.com/office/drawing/2014/main" id="{FB0371B3-BC42-392F-A997-6B90FEF3002F}"/>
              </a:ext>
            </a:extLst>
          </p:cNvPr>
          <p:cNvPicPr>
            <a:picLocks noChangeAspect="1"/>
          </p:cNvPicPr>
          <p:nvPr/>
        </p:nvPicPr>
        <p:blipFill rotWithShape="1">
          <a:blip r:embed="rId2">
            <a:extLst>
              <a:ext uri="{28A0092B-C50C-407E-A947-70E740481C1C}">
                <a14:useLocalDpi xmlns:a14="http://schemas.microsoft.com/office/drawing/2010/main" val="0"/>
              </a:ext>
            </a:extLst>
          </a:blip>
          <a:srcRect l="16421" t="66939" r="47005" b="14269"/>
          <a:stretch/>
        </p:blipFill>
        <p:spPr>
          <a:xfrm>
            <a:off x="183593" y="1001227"/>
            <a:ext cx="4950374" cy="2926763"/>
          </a:xfrm>
          <a:prstGeom prst="rect">
            <a:avLst/>
          </a:prstGeom>
        </p:spPr>
      </p:pic>
      <p:sp>
        <p:nvSpPr>
          <p:cNvPr id="10" name="TextBox 9">
            <a:extLst>
              <a:ext uri="{FF2B5EF4-FFF2-40B4-BE49-F238E27FC236}">
                <a16:creationId xmlns:a16="http://schemas.microsoft.com/office/drawing/2014/main" id="{4DBA6894-02BB-F5AD-9D76-A78BEAACC5C4}"/>
              </a:ext>
            </a:extLst>
          </p:cNvPr>
          <p:cNvSpPr txBox="1"/>
          <p:nvPr/>
        </p:nvSpPr>
        <p:spPr>
          <a:xfrm>
            <a:off x="381601" y="250895"/>
            <a:ext cx="3058511" cy="369332"/>
          </a:xfrm>
          <a:prstGeom prst="rect">
            <a:avLst/>
          </a:prstGeom>
          <a:noFill/>
        </p:spPr>
        <p:txBody>
          <a:bodyPr wrap="square" rtlCol="0">
            <a:spAutoFit/>
          </a:bodyPr>
          <a:lstStyle/>
          <a:p>
            <a:r>
              <a:rPr lang="en-CA" dirty="0" err="1">
                <a:latin typeface="Times New Roman" panose="02020603050405020304" pitchFamily="18" charset="0"/>
                <a:cs typeface="Times New Roman" panose="02020603050405020304" pitchFamily="18" charset="0"/>
              </a:rPr>
              <a:t>DenseNet</a:t>
            </a:r>
            <a:r>
              <a:rPr lang="en-CA" dirty="0">
                <a:latin typeface="Times New Roman" panose="02020603050405020304" pitchFamily="18" charset="0"/>
                <a:cs typeface="Times New Roman" panose="02020603050405020304" pitchFamily="18" charset="0"/>
              </a:rPr>
              <a:t> with 50 epoch</a:t>
            </a:r>
          </a:p>
        </p:txBody>
      </p:sp>
      <p:pic>
        <p:nvPicPr>
          <p:cNvPr id="3" name="Picture 2" descr="Graphical user interface, text&#10;&#10;Description automatically generated">
            <a:extLst>
              <a:ext uri="{FF2B5EF4-FFF2-40B4-BE49-F238E27FC236}">
                <a16:creationId xmlns:a16="http://schemas.microsoft.com/office/drawing/2014/main" id="{B3F19207-174F-2A83-AD3B-AF5E423CF077}"/>
              </a:ext>
            </a:extLst>
          </p:cNvPr>
          <p:cNvPicPr>
            <a:picLocks noChangeAspect="1"/>
          </p:cNvPicPr>
          <p:nvPr/>
        </p:nvPicPr>
        <p:blipFill rotWithShape="1">
          <a:blip r:embed="rId3">
            <a:extLst>
              <a:ext uri="{28A0092B-C50C-407E-A947-70E740481C1C}">
                <a14:useLocalDpi xmlns:a14="http://schemas.microsoft.com/office/drawing/2010/main" val="0"/>
              </a:ext>
            </a:extLst>
          </a:blip>
          <a:srcRect l="16689" t="46437" r="17624" b="9305"/>
          <a:stretch/>
        </p:blipFill>
        <p:spPr>
          <a:xfrm>
            <a:off x="5616476" y="951448"/>
            <a:ext cx="6596544" cy="3035191"/>
          </a:xfrm>
          <a:prstGeom prst="rect">
            <a:avLst/>
          </a:prstGeom>
        </p:spPr>
      </p:pic>
      <p:sp>
        <p:nvSpPr>
          <p:cNvPr id="4" name="TextBox 3">
            <a:extLst>
              <a:ext uri="{FF2B5EF4-FFF2-40B4-BE49-F238E27FC236}">
                <a16:creationId xmlns:a16="http://schemas.microsoft.com/office/drawing/2014/main" id="{942B8B31-C65E-3F94-504B-7429A923974E}"/>
              </a:ext>
            </a:extLst>
          </p:cNvPr>
          <p:cNvSpPr txBox="1"/>
          <p:nvPr/>
        </p:nvSpPr>
        <p:spPr>
          <a:xfrm>
            <a:off x="6182686" y="125835"/>
            <a:ext cx="2256639" cy="369332"/>
          </a:xfrm>
          <a:prstGeom prst="rect">
            <a:avLst/>
          </a:prstGeom>
          <a:noFill/>
        </p:spPr>
        <p:txBody>
          <a:bodyPr wrap="square" rtlCol="0">
            <a:spAutoFit/>
          </a:bodyPr>
          <a:lstStyle/>
          <a:p>
            <a:r>
              <a:rPr lang="en-CA" dirty="0"/>
              <a:t>Faster RCNN</a:t>
            </a:r>
          </a:p>
        </p:txBody>
      </p:sp>
    </p:spTree>
    <p:extLst>
      <p:ext uri="{BB962C8B-B14F-4D97-AF65-F5344CB8AC3E}">
        <p14:creationId xmlns:p14="http://schemas.microsoft.com/office/powerpoint/2010/main" val="1704136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07CCBDB-A044-2130-CAFE-DD959E01BADF}"/>
              </a:ext>
            </a:extLst>
          </p:cNvPr>
          <p:cNvSpPr txBox="1">
            <a:spLocks/>
          </p:cNvSpPr>
          <p:nvPr/>
        </p:nvSpPr>
        <p:spPr>
          <a:xfrm>
            <a:off x="67982" y="-22884"/>
            <a:ext cx="6699641" cy="11787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sz="3200" dirty="0">
                <a:solidFill>
                  <a:schemeClr val="tx1"/>
                </a:solidFill>
                <a:latin typeface="Segoe UI" panose="020B0502040204020203" pitchFamily="34" charset="0"/>
                <a:ea typeface="Segoe UI Black" panose="020B0A02040204020203" pitchFamily="34" charset="0"/>
                <a:cs typeface="Segoe UI" panose="020B0502040204020203" pitchFamily="34" charset="0"/>
              </a:rPr>
              <a:t>Complexities in models:</a:t>
            </a:r>
          </a:p>
        </p:txBody>
      </p:sp>
      <p:sp>
        <p:nvSpPr>
          <p:cNvPr id="5" name="TextBox 4">
            <a:extLst>
              <a:ext uri="{FF2B5EF4-FFF2-40B4-BE49-F238E27FC236}">
                <a16:creationId xmlns:a16="http://schemas.microsoft.com/office/drawing/2014/main" id="{377269F9-CEB7-B7C1-A666-7279DCF6661A}"/>
              </a:ext>
            </a:extLst>
          </p:cNvPr>
          <p:cNvSpPr txBox="1"/>
          <p:nvPr/>
        </p:nvSpPr>
        <p:spPr>
          <a:xfrm>
            <a:off x="234892" y="1155843"/>
            <a:ext cx="11023134" cy="2585323"/>
          </a:xfrm>
          <a:prstGeom prst="rect">
            <a:avLst/>
          </a:prstGeom>
          <a:noFill/>
        </p:spPr>
        <p:txBody>
          <a:bodyPr wrap="square" rtlCol="0">
            <a:spAutoFit/>
          </a:bodyPr>
          <a:lstStyle/>
          <a:p>
            <a:r>
              <a:rPr lang="en-CA" b="1" dirty="0" err="1">
                <a:latin typeface="Times New Roman" panose="02020603050405020304" pitchFamily="18" charset="0"/>
                <a:cs typeface="Times New Roman" panose="02020603050405020304" pitchFamily="18" charset="0"/>
              </a:rPr>
              <a:t>CSRNet</a:t>
            </a:r>
            <a:r>
              <a:rPr lang="en-CA" b="1"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The </a:t>
            </a:r>
            <a:r>
              <a:rPr lang="en-CA" dirty="0" err="1">
                <a:latin typeface="Times New Roman" panose="02020603050405020304" pitchFamily="18" charset="0"/>
                <a:cs typeface="Times New Roman" panose="02020603050405020304" pitchFamily="18" charset="0"/>
              </a:rPr>
              <a:t>CSRNet</a:t>
            </a:r>
            <a:r>
              <a:rPr lang="en-CA" dirty="0">
                <a:latin typeface="Times New Roman" panose="02020603050405020304" pitchFamily="18" charset="0"/>
                <a:cs typeface="Times New Roman" panose="02020603050405020304" pitchFamily="18" charset="0"/>
              </a:rPr>
              <a:t> model has an average loss of around 248</a:t>
            </a:r>
            <a:r>
              <a:rPr lang="en-CA" b="1" dirty="0">
                <a:latin typeface="Times New Roman" panose="02020603050405020304" pitchFamily="18" charset="0"/>
                <a:cs typeface="Times New Roman" panose="02020603050405020304" pitchFamily="18" charset="0"/>
              </a:rPr>
              <a:t>. </a:t>
            </a:r>
            <a:r>
              <a:rPr lang="en-CA" dirty="0">
                <a:latin typeface="Times New Roman" panose="02020603050405020304" pitchFamily="18" charset="0"/>
                <a:cs typeface="Times New Roman" panose="02020603050405020304" pitchFamily="18" charset="0"/>
              </a:rPr>
              <a:t>Making the accuracy way lower.</a:t>
            </a:r>
          </a:p>
          <a:p>
            <a:r>
              <a:rPr lang="en-CA" b="1" dirty="0" err="1">
                <a:latin typeface="Times New Roman" panose="02020603050405020304" pitchFamily="18" charset="0"/>
                <a:cs typeface="Times New Roman" panose="02020603050405020304" pitchFamily="18" charset="0"/>
              </a:rPr>
              <a:t>DenseNet</a:t>
            </a:r>
            <a:r>
              <a:rPr lang="en-CA" b="1"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The </a:t>
            </a:r>
            <a:r>
              <a:rPr lang="en-CA" dirty="0" err="1">
                <a:latin typeface="Times New Roman" panose="02020603050405020304" pitchFamily="18" charset="0"/>
                <a:cs typeface="Times New Roman" panose="02020603050405020304" pitchFamily="18" charset="0"/>
              </a:rPr>
              <a:t>DenseNet</a:t>
            </a:r>
            <a:r>
              <a:rPr lang="en-CA" dirty="0">
                <a:latin typeface="Times New Roman" panose="02020603050405020304" pitchFamily="18" charset="0"/>
                <a:cs typeface="Times New Roman" panose="02020603050405020304" pitchFamily="18" charset="0"/>
              </a:rPr>
              <a:t> model with 10 epochs gave an accuracy of about 74%. After increasing the epoch count to 50 the accuracy increased drastically to 94%.</a:t>
            </a:r>
          </a:p>
          <a:p>
            <a:r>
              <a:rPr lang="en-CA" b="1" dirty="0">
                <a:latin typeface="Times New Roman" panose="02020603050405020304" pitchFamily="18" charset="0"/>
                <a:cs typeface="Times New Roman" panose="02020603050405020304" pitchFamily="18" charset="0"/>
              </a:rPr>
              <a:t>Faster R-CNN:</a:t>
            </a:r>
          </a:p>
          <a:p>
            <a:pPr marL="285750" indent="-285750">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The RCNN model has the lowest average loss, even less than 0.05. Which will give the best output for classification. Also, RCNN will allow us to classify on the bases of the region as well.</a:t>
            </a:r>
          </a:p>
          <a:p>
            <a:r>
              <a:rPr lang="en-CA"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660834844"/>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2246</TotalTime>
  <Words>676</Words>
  <Application>Microsoft Macintosh PowerPoint</Application>
  <PresentationFormat>Widescreen</PresentationFormat>
  <Paragraphs>74</Paragraphs>
  <Slides>13</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Times New RomanT</vt:lpstr>
      <vt:lpstr>Arial</vt:lpstr>
      <vt:lpstr>Calibri</vt:lpstr>
      <vt:lpstr>Calibri Light</vt:lpstr>
      <vt:lpstr>Corbel</vt:lpstr>
      <vt:lpstr>Helvetica Neue Fin</vt:lpstr>
      <vt:lpstr>Segoe UI</vt:lpstr>
      <vt:lpstr>Times New Roman</vt:lpstr>
      <vt:lpstr>Tw Cen MT</vt:lpstr>
      <vt:lpstr>Wingdings 2</vt:lpstr>
      <vt:lpstr>Frame</vt:lpstr>
      <vt:lpstr>PowerPoint Presentation</vt:lpstr>
      <vt:lpstr>PowerPoint Presentation</vt:lpstr>
      <vt:lpstr>PowerPoint Presentation</vt:lpstr>
      <vt:lpstr>PowerPoint Presentation</vt:lpstr>
      <vt:lpstr>PowerPoint Presentation</vt:lpstr>
      <vt:lpstr>Additional activities since last report</vt:lpstr>
      <vt:lpstr>Model Comparision</vt:lpstr>
      <vt:lpstr>Model Comparision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patel janvi</dc:creator>
  <cp:lastModifiedBy>chen francis</cp:lastModifiedBy>
  <cp:revision>32</cp:revision>
  <dcterms:created xsi:type="dcterms:W3CDTF">2023-02-01T02:15:55Z</dcterms:created>
  <dcterms:modified xsi:type="dcterms:W3CDTF">2023-03-09T15:00:42Z</dcterms:modified>
</cp:coreProperties>
</file>