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5"/>
  </p:notesMasterIdLst>
  <p:sldIdLst>
    <p:sldId id="257" r:id="rId2"/>
    <p:sldId id="258" r:id="rId3"/>
    <p:sldId id="410" r:id="rId4"/>
    <p:sldId id="444" r:id="rId5"/>
    <p:sldId id="437" r:id="rId6"/>
    <p:sldId id="443" r:id="rId7"/>
    <p:sldId id="422" r:id="rId8"/>
    <p:sldId id="421" r:id="rId9"/>
    <p:sldId id="420" r:id="rId10"/>
    <p:sldId id="424" r:id="rId11"/>
    <p:sldId id="409" r:id="rId12"/>
    <p:sldId id="345" r:id="rId13"/>
    <p:sldId id="3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C4CFB-1018-4027-895C-4729DA39550C}" v="8" dt="2023-03-22T23:19:49.583"/>
    <p1510:client id="{5F7FFBF4-BC81-47E7-AB3A-D8613D459F5F}" v="5" dt="2023-03-29T00:43:53.601"/>
    <p1510:client id="{61FC0948-D13D-4845-98F3-AE2848261F10}" v="362" dt="2023-03-22T03:28:22.530"/>
    <p1510:client id="{9C70F79F-7D8D-43C9-A81A-7E536BB15EA4}" v="80" dt="2023-03-29T03:53:38.745"/>
    <p1510:client id="{AAC52145-7AF0-4D52-A0FC-258C5AA3B9A6}" v="1" dt="2023-03-22T02:25:06.814"/>
    <p1510:client id="{AB553F47-16C6-41FC-AE4D-F963F9C37BE1}" v="281" dt="2023-03-29T03:46:21.882"/>
    <p1510:client id="{D59FF4D3-F0E8-4443-BFC5-C91843EC1AA8}" v="427" dt="2023-03-22T03:27:17.240"/>
    <p1510:client id="{DF18461A-14D0-4E65-9B97-7269D9A6EF88}" v="5" dt="2023-03-22T02:24:13.466"/>
    <p1510:client id="{E0B44909-9B53-41B9-84DB-5B6C9E84E0C0}" v="639" dt="2023-03-29T03:39:13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0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gji Chen" userId="S::200520598@student.georgianc.on.ca::565f252d-3435-42e7-ac6a-9e0593d01f47" providerId="AD" clId="Web-{5F7FFBF4-BC81-47E7-AB3A-D8613D459F5F}"/>
    <pc:docChg chg="addSld delSld modSld">
      <pc:chgData name="Fangji Chen" userId="S::200520598@student.georgianc.on.ca::565f252d-3435-42e7-ac6a-9e0593d01f47" providerId="AD" clId="Web-{5F7FFBF4-BC81-47E7-AB3A-D8613D459F5F}" dt="2023-03-29T00:43:51.022" v="3" actId="20577"/>
      <pc:docMkLst>
        <pc:docMk/>
      </pc:docMkLst>
      <pc:sldChg chg="new del">
        <pc:chgData name="Fangji Chen" userId="S::200520598@student.georgianc.on.ca::565f252d-3435-42e7-ac6a-9e0593d01f47" providerId="AD" clId="Web-{5F7FFBF4-BC81-47E7-AB3A-D8613D459F5F}" dt="2023-03-29T00:43:48.647" v="2"/>
        <pc:sldMkLst>
          <pc:docMk/>
          <pc:sldMk cId="878916762" sldId="418"/>
        </pc:sldMkLst>
      </pc:sldChg>
      <pc:sldChg chg="modSp new">
        <pc:chgData name="Fangji Chen" userId="S::200520598@student.georgianc.on.ca::565f252d-3435-42e7-ac6a-9e0593d01f47" providerId="AD" clId="Web-{5F7FFBF4-BC81-47E7-AB3A-D8613D459F5F}" dt="2023-03-29T00:43:51.022" v="3" actId="20577"/>
        <pc:sldMkLst>
          <pc:docMk/>
          <pc:sldMk cId="2415757380" sldId="419"/>
        </pc:sldMkLst>
        <pc:spChg chg="mod">
          <ac:chgData name="Fangji Chen" userId="S::200520598@student.georgianc.on.ca::565f252d-3435-42e7-ac6a-9e0593d01f47" providerId="AD" clId="Web-{5F7FFBF4-BC81-47E7-AB3A-D8613D459F5F}" dt="2023-03-29T00:43:51.022" v="3" actId="20577"/>
          <ac:spMkLst>
            <pc:docMk/>
            <pc:sldMk cId="2415757380" sldId="419"/>
            <ac:spMk id="3" creationId="{103110F4-F332-BC52-F81B-88631075A11D}"/>
          </ac:spMkLst>
        </pc:spChg>
      </pc:sldChg>
    </pc:docChg>
  </pc:docChgLst>
  <pc:docChgLst>
    <pc:chgData name="Fangji Chen" userId="S::200520598@student.georgianc.on.ca::565f252d-3435-42e7-ac6a-9e0593d01f47" providerId="AD" clId="Web-{E0B44909-9B53-41B9-84DB-5B6C9E84E0C0}"/>
    <pc:docChg chg="addSld delSld modSld">
      <pc:chgData name="Fangji Chen" userId="S::200520598@student.georgianc.on.ca::565f252d-3435-42e7-ac6a-9e0593d01f47" providerId="AD" clId="Web-{E0B44909-9B53-41B9-84DB-5B6C9E84E0C0}" dt="2023-03-29T03:39:13.126" v="345"/>
      <pc:docMkLst>
        <pc:docMk/>
      </pc:docMkLst>
      <pc:sldChg chg="del">
        <pc:chgData name="Fangji Chen" userId="S::200520598@student.georgianc.on.ca::565f252d-3435-42e7-ac6a-9e0593d01f47" providerId="AD" clId="Web-{E0B44909-9B53-41B9-84DB-5B6C9E84E0C0}" dt="2023-03-29T03:39:13.126" v="345"/>
        <pc:sldMkLst>
          <pc:docMk/>
          <pc:sldMk cId="2782741669" sldId="417"/>
        </pc:sldMkLst>
      </pc:sldChg>
      <pc:sldChg chg="addSp delSp modSp new del mod setBg">
        <pc:chgData name="Fangji Chen" userId="S::200520598@student.georgianc.on.ca::565f252d-3435-42e7-ac6a-9e0593d01f47" providerId="AD" clId="Web-{E0B44909-9B53-41B9-84DB-5B6C9E84E0C0}" dt="2023-03-29T03:28:16.075" v="30"/>
        <pc:sldMkLst>
          <pc:docMk/>
          <pc:sldMk cId="659187103" sldId="418"/>
        </pc:sldMkLst>
        <pc:spChg chg="add">
          <ac:chgData name="Fangji Chen" userId="S::200520598@student.georgianc.on.ca::565f252d-3435-42e7-ac6a-9e0593d01f47" providerId="AD" clId="Web-{E0B44909-9B53-41B9-84DB-5B6C9E84E0C0}" dt="2023-03-29T03:26:38.322" v="5"/>
          <ac:spMkLst>
            <pc:docMk/>
            <pc:sldMk cId="659187103" sldId="418"/>
            <ac:spMk id="7" creationId="{17115F77-2FAE-4CA7-9A7F-10D5F2C8F831}"/>
          </ac:spMkLst>
        </pc:spChg>
        <pc:spChg chg="add">
          <ac:chgData name="Fangji Chen" userId="S::200520598@student.georgianc.on.ca::565f252d-3435-42e7-ac6a-9e0593d01f47" providerId="AD" clId="Web-{E0B44909-9B53-41B9-84DB-5B6C9E84E0C0}" dt="2023-03-29T03:26:38.322" v="5"/>
          <ac:spMkLst>
            <pc:docMk/>
            <pc:sldMk cId="659187103" sldId="418"/>
            <ac:spMk id="9" creationId="{5CD4C046-A04C-46CC-AFA3-6B0621F628C8}"/>
          </ac:spMkLst>
        </pc:spChg>
        <pc:spChg chg="add">
          <ac:chgData name="Fangji Chen" userId="S::200520598@student.georgianc.on.ca::565f252d-3435-42e7-ac6a-9e0593d01f47" providerId="AD" clId="Web-{E0B44909-9B53-41B9-84DB-5B6C9E84E0C0}" dt="2023-03-29T03:26:38.322" v="5"/>
          <ac:spMkLst>
            <pc:docMk/>
            <pc:sldMk cId="659187103" sldId="418"/>
            <ac:spMk id="11" creationId="{EB8AA617-0537-4ED7-91B6-66511A647507}"/>
          </ac:spMkLst>
        </pc:spChg>
        <pc:spChg chg="add">
          <ac:chgData name="Fangji Chen" userId="S::200520598@student.georgianc.on.ca::565f252d-3435-42e7-ac6a-9e0593d01f47" providerId="AD" clId="Web-{E0B44909-9B53-41B9-84DB-5B6C9E84E0C0}" dt="2023-03-29T03:26:38.322" v="5"/>
          <ac:spMkLst>
            <pc:docMk/>
            <pc:sldMk cId="659187103" sldId="418"/>
            <ac:spMk id="13" creationId="{C2E8BF1F-CE61-45C5-92AC-552D23176C03}"/>
          </ac:spMkLst>
        </pc:spChg>
        <pc:picChg chg="add del mod modCrop">
          <ac:chgData name="Fangji Chen" userId="S::200520598@student.georgianc.on.ca::565f252d-3435-42e7-ac6a-9e0593d01f47" providerId="AD" clId="Web-{E0B44909-9B53-41B9-84DB-5B6C9E84E0C0}" dt="2023-03-29T03:27:57.012" v="24"/>
          <ac:picMkLst>
            <pc:docMk/>
            <pc:sldMk cId="659187103" sldId="418"/>
            <ac:picMk id="2" creationId="{8D9035C7-1488-C7EC-5165-9468B7C6FF6F}"/>
          </ac:picMkLst>
        </pc:picChg>
      </pc:sldChg>
      <pc:sldChg chg="addSp delSp modSp new del">
        <pc:chgData name="Fangji Chen" userId="S::200520598@student.georgianc.on.ca::565f252d-3435-42e7-ac6a-9e0593d01f47" providerId="AD" clId="Web-{E0B44909-9B53-41B9-84DB-5B6C9E84E0C0}" dt="2023-03-29T03:38:14.421" v="338"/>
        <pc:sldMkLst>
          <pc:docMk/>
          <pc:sldMk cId="968444030" sldId="419"/>
        </pc:sldMkLst>
        <pc:picChg chg="add del mod">
          <ac:chgData name="Fangji Chen" userId="S::200520598@student.georgianc.on.ca::565f252d-3435-42e7-ac6a-9e0593d01f47" providerId="AD" clId="Web-{E0B44909-9B53-41B9-84DB-5B6C9E84E0C0}" dt="2023-03-29T03:27:18.183" v="15"/>
          <ac:picMkLst>
            <pc:docMk/>
            <pc:sldMk cId="968444030" sldId="419"/>
            <ac:picMk id="2" creationId="{928BD281-9BED-D36F-7178-FE54864490E2}"/>
          </ac:picMkLst>
        </pc:picChg>
      </pc:sldChg>
      <pc:sldChg chg="del">
        <pc:chgData name="Fangji Chen" userId="S::200520598@student.georgianc.on.ca::565f252d-3435-42e7-ac6a-9e0593d01f47" providerId="AD" clId="Web-{E0B44909-9B53-41B9-84DB-5B6C9E84E0C0}" dt="2023-03-29T03:26:24.165" v="1"/>
        <pc:sldMkLst>
          <pc:docMk/>
          <pc:sldMk cId="2415757380" sldId="419"/>
        </pc:sldMkLst>
      </pc:sldChg>
      <pc:sldChg chg="addSp modSp new">
        <pc:chgData name="Fangji Chen" userId="S::200520598@student.georgianc.on.ca::565f252d-3435-42e7-ac6a-9e0593d01f47" providerId="AD" clId="Web-{E0B44909-9B53-41B9-84DB-5B6C9E84E0C0}" dt="2023-03-29T03:38:13.906" v="337" actId="20577"/>
        <pc:sldMkLst>
          <pc:docMk/>
          <pc:sldMk cId="1030102564" sldId="420"/>
        </pc:sldMkLst>
        <pc:spChg chg="add mod">
          <ac:chgData name="Fangji Chen" userId="S::200520598@student.georgianc.on.ca::565f252d-3435-42e7-ac6a-9e0593d01f47" providerId="AD" clId="Web-{E0B44909-9B53-41B9-84DB-5B6C9E84E0C0}" dt="2023-03-29T03:38:13.906" v="337" actId="20577"/>
          <ac:spMkLst>
            <pc:docMk/>
            <pc:sldMk cId="1030102564" sldId="420"/>
            <ac:spMk id="4" creationId="{3D468459-EB3B-C9BB-7975-43ACABA43380}"/>
          </ac:spMkLst>
        </pc:spChg>
        <pc:picChg chg="add mod">
          <ac:chgData name="Fangji Chen" userId="S::200520598@student.georgianc.on.ca::565f252d-3435-42e7-ac6a-9e0593d01f47" providerId="AD" clId="Web-{E0B44909-9B53-41B9-84DB-5B6C9E84E0C0}" dt="2023-03-29T03:37:12.904" v="307" actId="1076"/>
          <ac:picMkLst>
            <pc:docMk/>
            <pc:sldMk cId="1030102564" sldId="420"/>
            <ac:picMk id="2" creationId="{E3600488-1701-A16A-3CAC-668B73EFC0EA}"/>
          </ac:picMkLst>
        </pc:picChg>
      </pc:sldChg>
      <pc:sldChg chg="new del">
        <pc:chgData name="Fangji Chen" userId="S::200520598@student.georgianc.on.ca::565f252d-3435-42e7-ac6a-9e0593d01f47" providerId="AD" clId="Web-{E0B44909-9B53-41B9-84DB-5B6C9E84E0C0}" dt="2023-03-29T03:26:25.556" v="2"/>
        <pc:sldMkLst>
          <pc:docMk/>
          <pc:sldMk cId="3527812520" sldId="420"/>
        </pc:sldMkLst>
      </pc:sldChg>
      <pc:sldChg chg="addSp modSp new">
        <pc:chgData name="Fangji Chen" userId="S::200520598@student.georgianc.on.ca::565f252d-3435-42e7-ac6a-9e0593d01f47" providerId="AD" clId="Web-{E0B44909-9B53-41B9-84DB-5B6C9E84E0C0}" dt="2023-03-29T03:37:06.841" v="306" actId="20577"/>
        <pc:sldMkLst>
          <pc:docMk/>
          <pc:sldMk cId="3496325765" sldId="421"/>
        </pc:sldMkLst>
        <pc:spChg chg="add mod">
          <ac:chgData name="Fangji Chen" userId="S::200520598@student.georgianc.on.ca::565f252d-3435-42e7-ac6a-9e0593d01f47" providerId="AD" clId="Web-{E0B44909-9B53-41B9-84DB-5B6C9E84E0C0}" dt="2023-03-29T03:37:06.841" v="306" actId="20577"/>
          <ac:spMkLst>
            <pc:docMk/>
            <pc:sldMk cId="3496325765" sldId="421"/>
            <ac:spMk id="4" creationId="{33A78B2A-A880-4B26-99EF-41D0F04C0847}"/>
          </ac:spMkLst>
        </pc:spChg>
        <pc:picChg chg="add mod">
          <ac:chgData name="Fangji Chen" userId="S::200520598@student.georgianc.on.ca::565f252d-3435-42e7-ac6a-9e0593d01f47" providerId="AD" clId="Web-{E0B44909-9B53-41B9-84DB-5B6C9E84E0C0}" dt="2023-03-29T03:34:25.805" v="173" actId="1076"/>
          <ac:picMkLst>
            <pc:docMk/>
            <pc:sldMk cId="3496325765" sldId="421"/>
            <ac:picMk id="2" creationId="{37C5343A-C045-357F-D9F3-91BF150AB689}"/>
          </ac:picMkLst>
        </pc:picChg>
      </pc:sldChg>
      <pc:sldChg chg="addSp modSp new">
        <pc:chgData name="Fangji Chen" userId="S::200520598@student.georgianc.on.ca::565f252d-3435-42e7-ac6a-9e0593d01f47" providerId="AD" clId="Web-{E0B44909-9B53-41B9-84DB-5B6C9E84E0C0}" dt="2023-03-29T03:39:09.220" v="344" actId="1076"/>
        <pc:sldMkLst>
          <pc:docMk/>
          <pc:sldMk cId="837214339" sldId="422"/>
        </pc:sldMkLst>
        <pc:spChg chg="add mod">
          <ac:chgData name="Fangji Chen" userId="S::200520598@student.georgianc.on.ca::565f252d-3435-42e7-ac6a-9e0593d01f47" providerId="AD" clId="Web-{E0B44909-9B53-41B9-84DB-5B6C9E84E0C0}" dt="2023-03-29T03:34:05.804" v="172" actId="20577"/>
          <ac:spMkLst>
            <pc:docMk/>
            <pc:sldMk cId="837214339" sldId="422"/>
            <ac:spMk id="3" creationId="{955619D0-1360-4C50-B7A5-C5A295F8FCB5}"/>
          </ac:spMkLst>
        </pc:spChg>
        <pc:picChg chg="add mod">
          <ac:chgData name="Fangji Chen" userId="S::200520598@student.georgianc.on.ca::565f252d-3435-42e7-ac6a-9e0593d01f47" providerId="AD" clId="Web-{E0B44909-9B53-41B9-84DB-5B6C9E84E0C0}" dt="2023-03-29T03:39:09.220" v="344" actId="1076"/>
          <ac:picMkLst>
            <pc:docMk/>
            <pc:sldMk cId="837214339" sldId="422"/>
            <ac:picMk id="2" creationId="{8DE2243B-A357-01A9-D423-8847F98B0B29}"/>
          </ac:picMkLst>
        </pc:picChg>
        <pc:picChg chg="add mod">
          <ac:chgData name="Fangji Chen" userId="S::200520598@student.georgianc.on.ca::565f252d-3435-42e7-ac6a-9e0593d01f47" providerId="AD" clId="Web-{E0B44909-9B53-41B9-84DB-5B6C9E84E0C0}" dt="2023-03-29T03:38:59.688" v="342" actId="1076"/>
          <ac:picMkLst>
            <pc:docMk/>
            <pc:sldMk cId="837214339" sldId="422"/>
            <ac:picMk id="5" creationId="{1DC80E34-11BC-EDD0-70BC-DE4A9B0AE81C}"/>
          </ac:picMkLst>
        </pc:picChg>
      </pc:sldChg>
    </pc:docChg>
  </pc:docChgLst>
  <pc:docChgLst>
    <pc:chgData name="Fangji Chen" userId="S::200520598@student.georgianc.on.ca::565f252d-3435-42e7-ac6a-9e0593d01f47" providerId="AD" clId="Web-{9C70F79F-7D8D-43C9-A81A-7E536BB15EA4}"/>
    <pc:docChg chg="modSld">
      <pc:chgData name="Fangji Chen" userId="S::200520598@student.georgianc.on.ca::565f252d-3435-42e7-ac6a-9e0593d01f47" providerId="AD" clId="Web-{9C70F79F-7D8D-43C9-A81A-7E536BB15EA4}" dt="2023-03-29T03:53:38.745" v="40" actId="20577"/>
      <pc:docMkLst>
        <pc:docMk/>
      </pc:docMkLst>
      <pc:sldChg chg="modSp">
        <pc:chgData name="Fangji Chen" userId="S::200520598@student.georgianc.on.ca::565f252d-3435-42e7-ac6a-9e0593d01f47" providerId="AD" clId="Web-{9C70F79F-7D8D-43C9-A81A-7E536BB15EA4}" dt="2023-03-29T03:53:38.745" v="40" actId="20577"/>
        <pc:sldMkLst>
          <pc:docMk/>
          <pc:sldMk cId="1945120193" sldId="424"/>
        </pc:sldMkLst>
        <pc:spChg chg="mod">
          <ac:chgData name="Fangji Chen" userId="S::200520598@student.georgianc.on.ca::565f252d-3435-42e7-ac6a-9e0593d01f47" providerId="AD" clId="Web-{9C70F79F-7D8D-43C9-A81A-7E536BB15EA4}" dt="2023-03-29T03:53:38.745" v="40" actId="20577"/>
          <ac:spMkLst>
            <pc:docMk/>
            <pc:sldMk cId="1945120193" sldId="424"/>
            <ac:spMk id="3" creationId="{5DB58230-72AE-8394-EB2B-E13BC444D20F}"/>
          </ac:spMkLst>
        </pc:spChg>
      </pc:sldChg>
    </pc:docChg>
  </pc:docChgLst>
  <pc:docChgLst>
    <pc:chgData name="Fangji Chen" userId="S::200520598@student.georgianc.on.ca::565f252d-3435-42e7-ac6a-9e0593d01f47" providerId="AD" clId="Web-{AB553F47-16C6-41FC-AE4D-F963F9C37BE1}"/>
    <pc:docChg chg="addSld delSld modSld">
      <pc:chgData name="Fangji Chen" userId="S::200520598@student.georgianc.on.ca::565f252d-3435-42e7-ac6a-9e0593d01f47" providerId="AD" clId="Web-{AB553F47-16C6-41FC-AE4D-F963F9C37BE1}" dt="2023-03-29T03:46:21.695" v="153" actId="20577"/>
      <pc:docMkLst>
        <pc:docMk/>
      </pc:docMkLst>
      <pc:sldChg chg="addSp modSp new del">
        <pc:chgData name="Fangji Chen" userId="S::200520598@student.georgianc.on.ca::565f252d-3435-42e7-ac6a-9e0593d01f47" providerId="AD" clId="Web-{AB553F47-16C6-41FC-AE4D-F963F9C37BE1}" dt="2023-03-29T03:45:45.130" v="143"/>
        <pc:sldMkLst>
          <pc:docMk/>
          <pc:sldMk cId="1559980757" sldId="423"/>
        </pc:sldMkLst>
        <pc:spChg chg="add mod">
          <ac:chgData name="Fangji Chen" userId="S::200520598@student.georgianc.on.ca::565f252d-3435-42e7-ac6a-9e0593d01f47" providerId="AD" clId="Web-{AB553F47-16C6-41FC-AE4D-F963F9C37BE1}" dt="2023-03-29T03:42:09.773" v="6" actId="1076"/>
          <ac:spMkLst>
            <pc:docMk/>
            <pc:sldMk cId="1559980757" sldId="423"/>
            <ac:spMk id="4" creationId="{F0E38171-4B7A-0793-8621-1233FD533FBD}"/>
          </ac:spMkLst>
        </pc:spChg>
        <pc:picChg chg="add mod">
          <ac:chgData name="Fangji Chen" userId="S::200520598@student.georgianc.on.ca::565f252d-3435-42e7-ac6a-9e0593d01f47" providerId="AD" clId="Web-{AB553F47-16C6-41FC-AE4D-F963F9C37BE1}" dt="2023-03-29T03:42:08.164" v="5" actId="1076"/>
          <ac:picMkLst>
            <pc:docMk/>
            <pc:sldMk cId="1559980757" sldId="423"/>
            <ac:picMk id="2" creationId="{F4C7106D-D890-FCAA-086B-83A04D034222}"/>
          </ac:picMkLst>
        </pc:picChg>
      </pc:sldChg>
      <pc:sldChg chg="addSp delSp modSp add">
        <pc:chgData name="Fangji Chen" userId="S::200520598@student.georgianc.on.ca::565f252d-3435-42e7-ac6a-9e0593d01f47" providerId="AD" clId="Web-{AB553F47-16C6-41FC-AE4D-F963F9C37BE1}" dt="2023-03-29T03:46:21.695" v="153" actId="20577"/>
        <pc:sldMkLst>
          <pc:docMk/>
          <pc:sldMk cId="1945120193" sldId="424"/>
        </pc:sldMkLst>
        <pc:spChg chg="mod">
          <ac:chgData name="Fangji Chen" userId="S::200520598@student.georgianc.on.ca::565f252d-3435-42e7-ac6a-9e0593d01f47" providerId="AD" clId="Web-{AB553F47-16C6-41FC-AE4D-F963F9C37BE1}" dt="2023-03-29T03:46:21.695" v="153" actId="20577"/>
          <ac:spMkLst>
            <pc:docMk/>
            <pc:sldMk cId="1945120193" sldId="424"/>
            <ac:spMk id="3" creationId="{5DB58230-72AE-8394-EB2B-E13BC444D20F}"/>
          </ac:spMkLst>
        </pc:spChg>
        <pc:picChg chg="add mod">
          <ac:chgData name="Fangji Chen" userId="S::200520598@student.georgianc.on.ca::565f252d-3435-42e7-ac6a-9e0593d01f47" providerId="AD" clId="Web-{AB553F47-16C6-41FC-AE4D-F963F9C37BE1}" dt="2023-03-29T03:42:36.853" v="12" actId="1076"/>
          <ac:picMkLst>
            <pc:docMk/>
            <pc:sldMk cId="1945120193" sldId="424"/>
            <ac:picMk id="4" creationId="{E7B0E60F-568F-69CF-3E39-C8C8F41F79BF}"/>
          </ac:picMkLst>
        </pc:picChg>
        <pc:picChg chg="del">
          <ac:chgData name="Fangji Chen" userId="S::200520598@student.georgianc.on.ca::565f252d-3435-42e7-ac6a-9e0593d01f47" providerId="AD" clId="Web-{AB553F47-16C6-41FC-AE4D-F963F9C37BE1}" dt="2023-03-29T03:42:30.353" v="8"/>
          <ac:picMkLst>
            <pc:docMk/>
            <pc:sldMk cId="1945120193" sldId="424"/>
            <ac:picMk id="11" creationId="{08243767-C663-4DC9-450B-01EEB54623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9492B-208E-4470-968E-1573028D3C53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959E-237A-471F-94F2-9878BD396B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24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Image: 12019 (2016) Ocean waves crashing on shore during daytime https://pixabay.com/photos/beach-sea-sunset-sun-sunlight-1751455/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ABF39-41E2-4C6B-911B-22E7BB800B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Padrinan</a:t>
            </a:r>
            <a:r>
              <a:rPr lang="en-CA" dirty="0"/>
              <a:t>, Miguel (n.d.). Email blocks on Gray Surface. Accessed on January 16</a:t>
            </a:r>
            <a:r>
              <a:rPr lang="en-CA" baseline="30000" dirty="0"/>
              <a:t>th</a:t>
            </a:r>
            <a:r>
              <a:rPr lang="en-CA" dirty="0"/>
              <a:t>, 2023 from https://www.pexels.com/photo/email-blocks-on-gray-surface-1591062/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ABF39-41E2-4C6B-911B-22E7BB800B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Olexa</a:t>
            </a:r>
            <a:r>
              <a:rPr lang="en-US" dirty="0"/>
              <a:t>, Peter (n.d.) A Person Making a Schedule. Accessed on January 18</a:t>
            </a:r>
            <a:r>
              <a:rPr lang="en-US" baseline="30000" dirty="0"/>
              <a:t>th</a:t>
            </a:r>
            <a:r>
              <a:rPr lang="en-US" dirty="0"/>
              <a:t>, 2023 from https://www.pexels.com/photo/a-person-making-a-schedule-14299948/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ABF39-41E2-4C6B-911B-22E7BB800B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8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Image: </a:t>
            </a:r>
            <a:r>
              <a:rPr lang="en-CA" dirty="0" err="1"/>
              <a:t>Leloo</a:t>
            </a:r>
            <a:r>
              <a:rPr lang="en-CA" dirty="0"/>
              <a:t>, The first (2022) https://www.pexels.com/photo/question-marks-on-paper-crafts-5428833/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ABF39-41E2-4C6B-911B-22E7BB800B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60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40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65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23603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67E6FD1-1BAF-4D06-862F-B9B72EC0F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2263" y="800099"/>
            <a:ext cx="4752975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	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6544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81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99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36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42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85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34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89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F15-8621-46FC-9580-081D81848721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98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ECD7F15-8621-46FC-9580-081D81848721}" type="datetimeFigureOut">
              <a:rPr lang="en-CA" smtClean="0"/>
              <a:t>2023-03-29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6F9049B-EB7E-4C43-8461-5873A93F8B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31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A2C6E02-4848-8231-B17B-8B67481CBF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802"/>
            <a:ext cx="2128116" cy="86242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F2662CA-5D27-4A25-6671-C5D58064B20B}"/>
              </a:ext>
            </a:extLst>
          </p:cNvPr>
          <p:cNvSpPr txBox="1"/>
          <p:nvPr/>
        </p:nvSpPr>
        <p:spPr>
          <a:xfrm>
            <a:off x="6169315" y="3654770"/>
            <a:ext cx="5000616" cy="27546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Sanjeev Kumar - Professor</a:t>
            </a:r>
          </a:p>
          <a:p>
            <a:pPr defTabSz="457200"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Brunilda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Xhaferllari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Project Manager</a:t>
            </a:r>
          </a:p>
          <a:p>
            <a:pPr defTabSz="457200"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 Freeman – Faculty Mentor</a:t>
            </a:r>
          </a:p>
          <a:p>
            <a:pPr defTabSz="457200">
              <a:defRPr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Team:</a:t>
            </a:r>
            <a:endParaRPr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Janvi Patel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Fangji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</a:p>
          <a:p>
            <a:pPr defTabSz="457200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Ouseph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Kurian</a:t>
            </a:r>
          </a:p>
          <a:p>
            <a:pPr defTabSz="457200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29-03-2023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15C4B-C6F1-420C-AE3D-F5B9F6E3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7919" y="2925297"/>
            <a:ext cx="5299738" cy="366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DFD1A8-A2E9-E92D-DFF9-2607A9CBDC4C}"/>
              </a:ext>
            </a:extLst>
          </p:cNvPr>
          <p:cNvSpPr txBox="1"/>
          <p:nvPr/>
        </p:nvSpPr>
        <p:spPr>
          <a:xfrm>
            <a:off x="7725560" y="877727"/>
            <a:ext cx="23496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for Sanjeev Kumar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55D59-E584-F56E-385B-06B2A2F1CE9E}"/>
              </a:ext>
            </a:extLst>
          </p:cNvPr>
          <p:cNvSpPr txBox="1"/>
          <p:nvPr/>
        </p:nvSpPr>
        <p:spPr>
          <a:xfrm>
            <a:off x="3341130" y="40633"/>
            <a:ext cx="6654498" cy="9131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Beach by Bruce County</a:t>
            </a:r>
            <a:endParaRPr 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 Ligh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B58230-72AE-8394-EB2B-E13BC444D20F}"/>
              </a:ext>
            </a:extLst>
          </p:cNvPr>
          <p:cNvSpPr txBox="1"/>
          <p:nvPr/>
        </p:nvSpPr>
        <p:spPr>
          <a:xfrm>
            <a:off x="839878" y="3992284"/>
            <a:ext cx="6821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Same labels are hidden on the top of this classification ground truth table because the accuracy suggests the same result </a:t>
            </a:r>
            <a:r>
              <a:rPr lang="en-US"/>
              <a:t>of YOLOv8x_BB150_500_t16_b.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new classification model and the people counting model are needed to deploy at the same time to meet a match of each other.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CE21D78-9A0A-60E1-B89E-5C7ABB12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11" y="552397"/>
            <a:ext cx="7109837" cy="3018782"/>
          </a:xfrm>
          <a:prstGeom prst="rect">
            <a:avLst/>
          </a:prstGeom>
        </p:spPr>
      </p:pic>
      <p:pic>
        <p:nvPicPr>
          <p:cNvPr id="4" name="Picture 2" descr="Table&#10;&#10;Description automatically generated">
            <a:extLst>
              <a:ext uri="{FF2B5EF4-FFF2-40B4-BE49-F238E27FC236}">
                <a16:creationId xmlns:a16="http://schemas.microsoft.com/office/drawing/2014/main" id="{E7B0E60F-568F-69CF-3E39-C8C8F41F7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809" y="554792"/>
            <a:ext cx="3926609" cy="58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2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9C9971-05CC-BC4E-19F3-DCBF2F44B55B}"/>
              </a:ext>
            </a:extLst>
          </p:cNvPr>
          <p:cNvSpPr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5900" b="0" i="0" u="none" strike="noStrike" cap="none" spc="-10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High-</a:t>
            </a:r>
            <a:r>
              <a:rPr lang="en-US" sz="5900" spc="-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5900" b="0" i="0" u="none" strike="noStrike" cap="none" spc="-10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evel</a:t>
            </a:r>
            <a:r>
              <a:rPr lang="en-US" sz="5900" b="0" i="0" u="none" strike="noStrike" cap="none" spc="-10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5900" spc="-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GANTT Chart</a:t>
            </a:r>
            <a:endParaRPr lang="en-US" sz="5900" b="0" i="0" u="none" strike="noStrike" cap="none" spc="-10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6DD5AF2-9504-6221-2BCD-FF72CDD59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8666" y="484632"/>
            <a:ext cx="9359882" cy="35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20BF07-E67A-00BE-0813-83E0358AF2A6}"/>
              </a:ext>
            </a:extLst>
          </p:cNvPr>
          <p:cNvSpPr/>
          <p:nvPr/>
        </p:nvSpPr>
        <p:spPr>
          <a:xfrm>
            <a:off x="9141619" y="557349"/>
            <a:ext cx="391886" cy="33706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A72CD-3254-2E9E-22B9-80D9BBA95BD8}"/>
              </a:ext>
            </a:extLst>
          </p:cNvPr>
          <p:cNvSpPr txBox="1"/>
          <p:nvPr/>
        </p:nvSpPr>
        <p:spPr>
          <a:xfrm>
            <a:off x="6244046" y="130629"/>
            <a:ext cx="47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Developing and testing models on beach data</a:t>
            </a:r>
          </a:p>
        </p:txBody>
      </p:sp>
    </p:spTree>
    <p:extLst>
      <p:ext uri="{BB962C8B-B14F-4D97-AF65-F5344CB8AC3E}">
        <p14:creationId xmlns:p14="http://schemas.microsoft.com/office/powerpoint/2010/main" val="283256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297E994-59FD-956B-97B0-14664BDEEB1A}"/>
              </a:ext>
            </a:extLst>
          </p:cNvPr>
          <p:cNvSpPr txBox="1"/>
          <p:nvPr/>
        </p:nvSpPr>
        <p:spPr>
          <a:xfrm>
            <a:off x="727865" y="389137"/>
            <a:ext cx="6762997" cy="10408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Activities to be Completed before Next report:</a:t>
            </a:r>
            <a:endParaRPr kumimoji="0" lang="fr-FR" sz="32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8DD4A-7C2A-05EA-B044-4D7F0867AE39}"/>
              </a:ext>
            </a:extLst>
          </p:cNvPr>
          <p:cNvSpPr txBox="1"/>
          <p:nvPr/>
        </p:nvSpPr>
        <p:spPr>
          <a:xfrm>
            <a:off x="756488" y="1897006"/>
            <a:ext cx="6762997" cy="66005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 testing.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submission.</a:t>
            </a:r>
          </a:p>
        </p:txBody>
      </p:sp>
    </p:spTree>
    <p:extLst>
      <p:ext uri="{BB962C8B-B14F-4D97-AF65-F5344CB8AC3E}">
        <p14:creationId xmlns:p14="http://schemas.microsoft.com/office/powerpoint/2010/main" val="261379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AB6577-AFB7-4260-AAEF-8D384D8CF9F4}"/>
              </a:ext>
            </a:extLst>
          </p:cNvPr>
          <p:cNvSpPr txBox="1"/>
          <p:nvPr/>
        </p:nvSpPr>
        <p:spPr>
          <a:xfrm>
            <a:off x="1343025" y="2363380"/>
            <a:ext cx="5139055" cy="14957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C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lvl="0">
              <a:lnSpc>
                <a:spcPct val="90000"/>
              </a:lnSpc>
              <a:defRPr/>
            </a:pPr>
            <a:r>
              <a:rPr lang="fr-FR" sz="5400" dirty="0">
                <a:solidFill>
                  <a:srgbClr val="1D9A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852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492F9E5-5B28-4104-9CDF-100EE9D85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4A3EBA2-184A-4C53-80BF-FB3A6AC35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008542" cy="533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38EFCD-B361-4EDD-A82E-EF6FE99C1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41E3D-E92E-A5A6-71FA-9392A739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Additional activities since the last report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5DB082-BCCB-4994-AEE1-EF25FDAC8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6B0D1-CB9B-FA42-1769-5F50E7A42164}"/>
              </a:ext>
            </a:extLst>
          </p:cNvPr>
          <p:cNvSpPr txBox="1"/>
          <p:nvPr/>
        </p:nvSpPr>
        <p:spPr>
          <a:xfrm>
            <a:off x="799877" y="988530"/>
            <a:ext cx="4512491" cy="27061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defTabSz="795528">
              <a:spcAft>
                <a:spcPts val="600"/>
              </a:spcAft>
              <a:defRPr/>
            </a:pPr>
            <a:r>
              <a:rPr lang="en-US" sz="174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</a:t>
            </a:r>
            <a:r>
              <a:rPr lang="en-US" sz="174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kumimoji="0" lang="fr-F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797F6-9194-29B5-F4FE-533D3A036002}"/>
              </a:ext>
            </a:extLst>
          </p:cNvPr>
          <p:cNvSpPr txBox="1"/>
          <p:nvPr/>
        </p:nvSpPr>
        <p:spPr>
          <a:xfrm>
            <a:off x="720175" y="1378268"/>
            <a:ext cx="6363869" cy="13506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48603" indent="-248603" defTabSz="39776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Annotating all the images of the data provided last week.</a:t>
            </a:r>
          </a:p>
          <a:p>
            <a:pPr marL="248603" indent="-248603" defTabSz="39776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documentation of the project.</a:t>
            </a:r>
          </a:p>
          <a:p>
            <a:pPr marL="248603" indent="-248603" defTabSz="39776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models on new data to get a final accuracy.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9657940-EB2F-496D-A53A-A0BFE0BBA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780" y="991748"/>
            <a:ext cx="264178" cy="2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rgbClr val="878A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E34E8-6A0F-2D8D-FDF9-6FDFBFA48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72" r="-4" b="3916"/>
          <a:stretch/>
        </p:blipFill>
        <p:spPr>
          <a:xfrm>
            <a:off x="9683931" y="1915886"/>
            <a:ext cx="2352893" cy="1627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5550C3-61CE-C6EC-2B52-DF1BF4492C54}"/>
              </a:ext>
            </a:extLst>
          </p:cNvPr>
          <p:cNvSpPr txBox="1"/>
          <p:nvPr/>
        </p:nvSpPr>
        <p:spPr>
          <a:xfrm>
            <a:off x="1494264" y="3994020"/>
            <a:ext cx="9690204" cy="1994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divided the tasks into parts to work faster.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shown above.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831405-C1A9-54FF-BE88-6B053D777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9" y="45547"/>
            <a:ext cx="9418194" cy="344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55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8AB3-208E-E359-7B4C-A96E5F4C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CN" dirty="0"/>
              <a:t>rchitecture 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5075-493A-79D5-9A15-E79A8FAA6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463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B3682C2-B040-6A6B-59C0-9D9892FE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43517"/>
            <a:ext cx="10905066" cy="47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52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747A243-831E-7130-5EE5-C41BAAA23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66088"/>
            <a:ext cx="10905066" cy="39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DE2243B-A357-01A9-D423-8847F98B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5" y="2032744"/>
            <a:ext cx="11656290" cy="27925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5619D0-1360-4C50-B7A5-C5A295F8FCB5}"/>
              </a:ext>
            </a:extLst>
          </p:cNvPr>
          <p:cNvSpPr txBox="1"/>
          <p:nvPr/>
        </p:nvSpPr>
        <p:spPr>
          <a:xfrm>
            <a:off x="1177636" y="4941454"/>
            <a:ext cx="96358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Compare the previous 35 training images, now with over 25 hours work of annotating, we got a training dataset with 158 images and a validation dataset with 73 images.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/>
              <a:t>Over 12k manual annotated bounding boxes.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training results are visualized as the image shows above.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DC80E34-11BC-EDD0-70BC-DE4A9B0AE8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5" t="35271" r="39744" b="28257"/>
          <a:stretch/>
        </p:blipFill>
        <p:spPr>
          <a:xfrm>
            <a:off x="3530600" y="281362"/>
            <a:ext cx="5130800" cy="168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37C5343A-C045-357F-D9F3-91BF150A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6" y="258"/>
            <a:ext cx="12187381" cy="4761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A78B2A-A880-4B26-99EF-41D0F04C0847}"/>
              </a:ext>
            </a:extLst>
          </p:cNvPr>
          <p:cNvSpPr txBox="1"/>
          <p:nvPr/>
        </p:nvSpPr>
        <p:spPr>
          <a:xfrm>
            <a:off x="1177636" y="4941454"/>
            <a:ext cx="96358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 most of the case, the latest model shows the best accuracy than all the other candidates.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Some bad case are found in this plot due to the reason of the lack of training data: the model needs a wider range of training cases to learn what are the real patterns of people.</a:t>
            </a:r>
          </a:p>
        </p:txBody>
      </p:sp>
    </p:spTree>
    <p:extLst>
      <p:ext uri="{BB962C8B-B14F-4D97-AF65-F5344CB8AC3E}">
        <p14:creationId xmlns:p14="http://schemas.microsoft.com/office/powerpoint/2010/main" val="349632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3600488-1701-A16A-3CAC-668B73EF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" y="1085"/>
            <a:ext cx="12187380" cy="4748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468459-EB3B-C9BB-7975-43ACABA43380}"/>
              </a:ext>
            </a:extLst>
          </p:cNvPr>
          <p:cNvSpPr txBox="1"/>
          <p:nvPr/>
        </p:nvSpPr>
        <p:spPr>
          <a:xfrm>
            <a:off x="1177636" y="4941454"/>
            <a:ext cx="96358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same issue can be seen in this </a:t>
            </a:r>
            <a:r>
              <a:rPr lang="en-US" dirty="0" err="1"/>
              <a:t>mAP</a:t>
            </a:r>
            <a:r>
              <a:rPr lang="en-US" dirty="0"/>
              <a:t> score metric plot</a:t>
            </a:r>
          </a:p>
        </p:txBody>
      </p:sp>
    </p:spTree>
    <p:extLst>
      <p:ext uri="{BB962C8B-B14F-4D97-AF65-F5344CB8AC3E}">
        <p14:creationId xmlns:p14="http://schemas.microsoft.com/office/powerpoint/2010/main" val="103010256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4557</TotalTime>
  <Words>408</Words>
  <Application>Microsoft Macintosh PowerPoint</Application>
  <PresentationFormat>Widescreen</PresentationFormat>
  <Paragraphs>42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Wingdings 2</vt:lpstr>
      <vt:lpstr>Frame</vt:lpstr>
      <vt:lpstr>PowerPoint Presentation</vt:lpstr>
      <vt:lpstr>Additional activities since the last report</vt:lpstr>
      <vt:lpstr>PowerPoint Presentation</vt:lpstr>
      <vt:lpstr>Architecture updates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 janvi</dc:creator>
  <cp:lastModifiedBy>francis chen</cp:lastModifiedBy>
  <cp:revision>169</cp:revision>
  <dcterms:created xsi:type="dcterms:W3CDTF">2023-02-01T02:15:55Z</dcterms:created>
  <dcterms:modified xsi:type="dcterms:W3CDTF">2023-03-29T13:36:19Z</dcterms:modified>
</cp:coreProperties>
</file>