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AFAC80-1C4F-4907-95BB-D535E329CFF4}" v="32" dt="2021-11-27T18:01:45.642"/>
    <p1510:client id="{E519E51D-3F18-411F-A3AD-3EAD5DFE2C16}" v="216" dt="2021-11-28T00:16:26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reza Ghaffari" userId="18b460c15a79c97a" providerId="Windows Live" clId="Web-{E519E51D-3F18-411F-A3AD-3EAD5DFE2C16}"/>
    <pc:docChg chg="addSld delSld modSld addMainMaster delMainMaster">
      <pc:chgData name="Alireza Ghaffari" userId="18b460c15a79c97a" providerId="Windows Live" clId="Web-{E519E51D-3F18-411F-A3AD-3EAD5DFE2C16}" dt="2021-11-28T00:16:26.058" v="248"/>
      <pc:docMkLst>
        <pc:docMk/>
      </pc:docMkLst>
      <pc:sldChg chg="addSp delSp modSp mod setBg modClrScheme addAnim setClrOvrMap delDesignElem chgLayout">
        <pc:chgData name="Alireza Ghaffari" userId="18b460c15a79c97a" providerId="Windows Live" clId="Web-{E519E51D-3F18-411F-A3AD-3EAD5DFE2C16}" dt="2021-11-28T00:13:03.195" v="243" actId="20577"/>
        <pc:sldMkLst>
          <pc:docMk/>
          <pc:sldMk cId="109857222" sldId="256"/>
        </pc:sldMkLst>
        <pc:spChg chg="mod ord">
          <ac:chgData name="Alireza Ghaffari" userId="18b460c15a79c97a" providerId="Windows Live" clId="Web-{E519E51D-3F18-411F-A3AD-3EAD5DFE2C16}" dt="2021-11-28T00:12:27.632" v="241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lireza Ghaffari" userId="18b460c15a79c97a" providerId="Windows Live" clId="Web-{E519E51D-3F18-411F-A3AD-3EAD5DFE2C16}" dt="2021-11-28T00:13:03.195" v="243" actId="20577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Alireza Ghaffari" userId="18b460c15a79c97a" providerId="Windows Live" clId="Web-{E519E51D-3F18-411F-A3AD-3EAD5DFE2C16}" dt="2021-11-27T23:50:57.453" v="95"/>
          <ac:spMkLst>
            <pc:docMk/>
            <pc:sldMk cId="109857222" sldId="256"/>
            <ac:spMk id="5" creationId="{D6C6D165-1DE3-4EE7-86C1-16F6C3089666}"/>
          </ac:spMkLst>
        </pc:spChg>
        <pc:spChg chg="add del">
          <ac:chgData name="Alireza Ghaffari" userId="18b460c15a79c97a" providerId="Windows Live" clId="Web-{E519E51D-3F18-411F-A3AD-3EAD5DFE2C16}" dt="2021-11-27T23:53:04.846" v="101"/>
          <ac:spMkLst>
            <pc:docMk/>
            <pc:sldMk cId="109857222" sldId="256"/>
            <ac:spMk id="6" creationId="{0671A8AE-40A1-4631-A6B8-581AFF065482}"/>
          </ac:spMkLst>
        </pc:spChg>
        <pc:spChg chg="add del">
          <ac:chgData name="Alireza Ghaffari" userId="18b460c15a79c97a" providerId="Windows Live" clId="Web-{E519E51D-3F18-411F-A3AD-3EAD5DFE2C16}" dt="2021-11-27T23:53:04.846" v="101"/>
          <ac:spMkLst>
            <pc:docMk/>
            <pc:sldMk cId="109857222" sldId="256"/>
            <ac:spMk id="7" creationId="{AB58EF07-17C2-48CF-ABB0-EEF1F17CB8F0}"/>
          </ac:spMkLst>
        </pc:spChg>
        <pc:spChg chg="add del">
          <ac:chgData name="Alireza Ghaffari" userId="18b460c15a79c97a" providerId="Windows Live" clId="Web-{E519E51D-3F18-411F-A3AD-3EAD5DFE2C16}" dt="2021-11-27T23:53:04.846" v="101"/>
          <ac:spMkLst>
            <pc:docMk/>
            <pc:sldMk cId="109857222" sldId="256"/>
            <ac:spMk id="8" creationId="{AF2F604E-43BE-4DC3-B983-E071523364F8}"/>
          </ac:spMkLst>
        </pc:spChg>
        <pc:spChg chg="add del">
          <ac:chgData name="Alireza Ghaffari" userId="18b460c15a79c97a" providerId="Windows Live" clId="Web-{E519E51D-3F18-411F-A3AD-3EAD5DFE2C16}" dt="2021-11-27T23:48:20.356" v="88"/>
          <ac:spMkLst>
            <pc:docMk/>
            <pc:sldMk cId="109857222" sldId="256"/>
            <ac:spMk id="9" creationId="{8EF32ACB-37F7-4E27-BDBC-67A94864F506}"/>
          </ac:spMkLst>
        </pc:spChg>
        <pc:spChg chg="add">
          <ac:chgData name="Alireza Ghaffari" userId="18b460c15a79c97a" providerId="Windows Live" clId="Web-{E519E51D-3F18-411F-A3AD-3EAD5DFE2C16}" dt="2021-11-28T00:11:47.413" v="240"/>
          <ac:spMkLst>
            <pc:docMk/>
            <pc:sldMk cId="109857222" sldId="256"/>
            <ac:spMk id="10" creationId="{22A397E7-BF60-45B2-84C7-B074B76C37A7}"/>
          </ac:spMkLst>
        </pc:spChg>
        <pc:spChg chg="add del">
          <ac:chgData name="Alireza Ghaffari" userId="18b460c15a79c97a" providerId="Windows Live" clId="Web-{E519E51D-3F18-411F-A3AD-3EAD5DFE2C16}" dt="2021-11-27T23:48:20.356" v="88"/>
          <ac:spMkLst>
            <pc:docMk/>
            <pc:sldMk cId="109857222" sldId="256"/>
            <ac:spMk id="11" creationId="{C793428C-8F10-4683-9136-B5C3CF15543D}"/>
          </ac:spMkLst>
        </pc:spChg>
        <pc:spChg chg="add">
          <ac:chgData name="Alireza Ghaffari" userId="18b460c15a79c97a" providerId="Windows Live" clId="Web-{E519E51D-3F18-411F-A3AD-3EAD5DFE2C16}" dt="2021-11-28T00:11:47.413" v="240"/>
          <ac:spMkLst>
            <pc:docMk/>
            <pc:sldMk cId="109857222" sldId="256"/>
            <ac:spMk id="12" creationId="{890DEF05-784E-4B61-89E4-04C4ECF4E5A0}"/>
          </ac:spMkLst>
        </pc:spChg>
        <pc:spChg chg="add del">
          <ac:chgData name="Alireza Ghaffari" userId="18b460c15a79c97a" providerId="Windows Live" clId="Web-{E519E51D-3F18-411F-A3AD-3EAD5DFE2C16}" dt="2021-11-27T23:48:20.356" v="88"/>
          <ac:spMkLst>
            <pc:docMk/>
            <pc:sldMk cId="109857222" sldId="256"/>
            <ac:spMk id="13" creationId="{111A7E51-5BB7-4A22-BC7D-1B317734FCEB}"/>
          </ac:spMkLst>
        </pc:spChg>
        <pc:spChg chg="add del">
          <ac:chgData name="Alireza Ghaffari" userId="18b460c15a79c97a" providerId="Windows Live" clId="Web-{E519E51D-3F18-411F-A3AD-3EAD5DFE2C16}" dt="2021-11-27T23:53:04.846" v="101"/>
          <ac:spMkLst>
            <pc:docMk/>
            <pc:sldMk cId="109857222" sldId="256"/>
            <ac:spMk id="15" creationId="{08C9B587-E65E-4B52-B37C-ABEBB6E87928}"/>
          </ac:spMkLst>
        </pc:spChg>
        <pc:spChg chg="add del">
          <ac:chgData name="Alireza Ghaffari" userId="18b460c15a79c97a" providerId="Windows Live" clId="Web-{E519E51D-3F18-411F-A3AD-3EAD5DFE2C16}" dt="2021-11-28T00:10:57.193" v="235"/>
          <ac:spMkLst>
            <pc:docMk/>
            <pc:sldMk cId="109857222" sldId="256"/>
            <ac:spMk id="20" creationId="{22A397E7-BF60-45B2-84C7-B074B76C37A7}"/>
          </ac:spMkLst>
        </pc:spChg>
        <pc:spChg chg="add del">
          <ac:chgData name="Alireza Ghaffari" userId="18b460c15a79c97a" providerId="Windows Live" clId="Web-{E519E51D-3F18-411F-A3AD-3EAD5DFE2C16}" dt="2021-11-28T00:10:57.193" v="235"/>
          <ac:spMkLst>
            <pc:docMk/>
            <pc:sldMk cId="109857222" sldId="256"/>
            <ac:spMk id="22" creationId="{890DEF05-784E-4B61-89E4-04C4ECF4E5A0}"/>
          </ac:spMkLst>
        </pc:spChg>
        <pc:picChg chg="add mod">
          <ac:chgData name="Alireza Ghaffari" userId="18b460c15a79c97a" providerId="Windows Live" clId="Web-{E519E51D-3F18-411F-A3AD-3EAD5DFE2C16}" dt="2021-11-28T00:11:47.413" v="240"/>
          <ac:picMkLst>
            <pc:docMk/>
            <pc:sldMk cId="109857222" sldId="256"/>
            <ac:picMk id="4" creationId="{6EC70B36-26D2-4C2E-B1C3-BDE3AA6FB02A}"/>
          </ac:picMkLst>
        </pc:picChg>
        <pc:cxnChg chg="add">
          <ac:chgData name="Alireza Ghaffari" userId="18b460c15a79c97a" providerId="Windows Live" clId="Web-{E519E51D-3F18-411F-A3AD-3EAD5DFE2C16}" dt="2021-11-28T00:11:47.413" v="240"/>
          <ac:cxnSpMkLst>
            <pc:docMk/>
            <pc:sldMk cId="109857222" sldId="256"/>
            <ac:cxnSpMk id="14" creationId="{C41BAEC7-F7B0-4224-8B18-8F74B7D87F0B}"/>
          </ac:cxnSpMkLst>
        </pc:cxnChg>
        <pc:cxnChg chg="add del">
          <ac:chgData name="Alireza Ghaffari" userId="18b460c15a79c97a" providerId="Windows Live" clId="Web-{E519E51D-3F18-411F-A3AD-3EAD5DFE2C16}" dt="2021-11-28T00:10:57.193" v="235"/>
          <ac:cxnSpMkLst>
            <pc:docMk/>
            <pc:sldMk cId="109857222" sldId="256"/>
            <ac:cxnSpMk id="24" creationId="{C41BAEC7-F7B0-4224-8B18-8F74B7D87F0B}"/>
          </ac:cxnSpMkLst>
        </pc:cxnChg>
      </pc:sldChg>
      <pc:sldChg chg="addSp delSp modSp new mod setBg modClrScheme delDesignElem chgLayout">
        <pc:chgData name="Alireza Ghaffari" userId="18b460c15a79c97a" providerId="Windows Live" clId="Web-{E519E51D-3F18-411F-A3AD-3EAD5DFE2C16}" dt="2021-11-28T00:11:20.287" v="236"/>
        <pc:sldMkLst>
          <pc:docMk/>
          <pc:sldMk cId="2631602007" sldId="257"/>
        </pc:sldMkLst>
        <pc:spChg chg="mod ord">
          <ac:chgData name="Alireza Ghaffari" userId="18b460c15a79c97a" providerId="Windows Live" clId="Web-{E519E51D-3F18-411F-A3AD-3EAD5DFE2C16}" dt="2021-11-28T00:10:57.193" v="235"/>
          <ac:spMkLst>
            <pc:docMk/>
            <pc:sldMk cId="2631602007" sldId="257"/>
            <ac:spMk id="2" creationId="{4C8A60E4-9FFC-45B3-85BB-23C89BA01C0C}"/>
          </ac:spMkLst>
        </pc:spChg>
        <pc:spChg chg="mod ord">
          <ac:chgData name="Alireza Ghaffari" userId="18b460c15a79c97a" providerId="Windows Live" clId="Web-{E519E51D-3F18-411F-A3AD-3EAD5DFE2C16}" dt="2021-11-28T00:10:57.193" v="235"/>
          <ac:spMkLst>
            <pc:docMk/>
            <pc:sldMk cId="2631602007" sldId="257"/>
            <ac:spMk id="3" creationId="{4E170BA4-D199-47AE-BD38-09377FCE8B0B}"/>
          </ac:spMkLst>
        </pc:spChg>
        <pc:spChg chg="add del">
          <ac:chgData name="Alireza Ghaffari" userId="18b460c15a79c97a" providerId="Windows Live" clId="Web-{E519E51D-3F18-411F-A3AD-3EAD5DFE2C16}" dt="2021-11-28T00:10:57.193" v="235"/>
          <ac:spMkLst>
            <pc:docMk/>
            <pc:sldMk cId="2631602007" sldId="257"/>
            <ac:spMk id="5" creationId="{E8A8EAB8-D2FF-444D-B34B-7D32F106AD0E}"/>
          </ac:spMkLst>
        </pc:spChg>
        <pc:spChg chg="add del">
          <ac:chgData name="Alireza Ghaffari" userId="18b460c15a79c97a" providerId="Windows Live" clId="Web-{E519E51D-3F18-411F-A3AD-3EAD5DFE2C16}" dt="2021-11-27T18:23:15.089" v="67"/>
          <ac:spMkLst>
            <pc:docMk/>
            <pc:sldMk cId="2631602007" sldId="257"/>
            <ac:spMk id="8" creationId="{5D3E2EEE-5E2B-473D-B932-CC1CB66592CD}"/>
          </ac:spMkLst>
        </pc:spChg>
        <pc:spChg chg="add">
          <ac:chgData name="Alireza Ghaffari" userId="18b460c15a79c97a" providerId="Windows Live" clId="Web-{E519E51D-3F18-411F-A3AD-3EAD5DFE2C16}" dt="2021-11-28T00:11:20.287" v="236"/>
          <ac:spMkLst>
            <pc:docMk/>
            <pc:sldMk cId="2631602007" sldId="257"/>
            <ac:spMk id="9" creationId="{E8A8EAB8-D2FF-444D-B34B-7D32F106AD0E}"/>
          </ac:spMkLst>
        </pc:spChg>
        <pc:spChg chg="add del">
          <ac:chgData name="Alireza Ghaffari" userId="18b460c15a79c97a" providerId="Windows Live" clId="Web-{E519E51D-3F18-411F-A3AD-3EAD5DFE2C16}" dt="2021-11-27T18:23:15.089" v="67"/>
          <ac:spMkLst>
            <pc:docMk/>
            <pc:sldMk cId="2631602007" sldId="257"/>
            <ac:spMk id="10" creationId="{DA6166AB-7C94-4F8D-A863-A23201F5F3D0}"/>
          </ac:spMkLst>
        </pc:spChg>
        <pc:spChg chg="add del">
          <ac:chgData name="Alireza Ghaffari" userId="18b460c15a79c97a" providerId="Windows Live" clId="Web-{E519E51D-3F18-411F-A3AD-3EAD5DFE2C16}" dt="2021-11-27T23:48:20.356" v="88"/>
          <ac:spMkLst>
            <pc:docMk/>
            <pc:sldMk cId="2631602007" sldId="257"/>
            <ac:spMk id="12" creationId="{5D3E2EEE-5E2B-473D-B932-CC1CB66592CD}"/>
          </ac:spMkLst>
        </pc:spChg>
        <pc:spChg chg="add del">
          <ac:chgData name="Alireza Ghaffari" userId="18b460c15a79c97a" providerId="Windows Live" clId="Web-{E519E51D-3F18-411F-A3AD-3EAD5DFE2C16}" dt="2021-11-27T23:48:20.356" v="88"/>
          <ac:spMkLst>
            <pc:docMk/>
            <pc:sldMk cId="2631602007" sldId="257"/>
            <ac:spMk id="13" creationId="{DA6166AB-7C94-4F8D-A863-A23201F5F3D0}"/>
          </ac:spMkLst>
        </pc:spChg>
        <pc:spChg chg="add del">
          <ac:chgData name="Alireza Ghaffari" userId="18b460c15a79c97a" providerId="Windows Live" clId="Web-{E519E51D-3F18-411F-A3AD-3EAD5DFE2C16}" dt="2021-11-27T18:23:15.042" v="66"/>
          <ac:spMkLst>
            <pc:docMk/>
            <pc:sldMk cId="2631602007" sldId="257"/>
            <ac:spMk id="15" creationId="{BAE1DD8A-FA62-44F6-ADF0-705D9C7372E9}"/>
          </ac:spMkLst>
        </pc:spChg>
        <pc:spChg chg="add del">
          <ac:chgData name="Alireza Ghaffari" userId="18b460c15a79c97a" providerId="Windows Live" clId="Web-{E519E51D-3F18-411F-A3AD-3EAD5DFE2C16}" dt="2021-11-27T18:23:15.042" v="66"/>
          <ac:spMkLst>
            <pc:docMk/>
            <pc:sldMk cId="2631602007" sldId="257"/>
            <ac:spMk id="17" creationId="{F51EBB85-DB2E-4D8A-AE65-08E4F93EB495}"/>
          </ac:spMkLst>
        </pc:spChg>
        <pc:cxnChg chg="add del">
          <ac:chgData name="Alireza Ghaffari" userId="18b460c15a79c97a" providerId="Windows Live" clId="Web-{E519E51D-3F18-411F-A3AD-3EAD5DFE2C16}" dt="2021-11-28T00:10:57.193" v="235"/>
          <ac:cxnSpMkLst>
            <pc:docMk/>
            <pc:sldMk cId="2631602007" sldId="257"/>
            <ac:cxnSpMk id="6" creationId="{067633D1-6EE6-4118-B9F0-B363477BEE7A}"/>
          </ac:cxnSpMkLst>
        </pc:cxnChg>
        <pc:cxnChg chg="add del">
          <ac:chgData name="Alireza Ghaffari" userId="18b460c15a79c97a" providerId="Windows Live" clId="Web-{E519E51D-3F18-411F-A3AD-3EAD5DFE2C16}" dt="2021-11-28T00:10:57.193" v="235"/>
          <ac:cxnSpMkLst>
            <pc:docMk/>
            <pc:sldMk cId="2631602007" sldId="257"/>
            <ac:cxnSpMk id="7" creationId="{4AD7FFC6-42A9-49CB-B5E9-B3F6B038331B}"/>
          </ac:cxnSpMkLst>
        </pc:cxnChg>
        <pc:cxnChg chg="add">
          <ac:chgData name="Alireza Ghaffari" userId="18b460c15a79c97a" providerId="Windows Live" clId="Web-{E519E51D-3F18-411F-A3AD-3EAD5DFE2C16}" dt="2021-11-28T00:11:20.287" v="236"/>
          <ac:cxnSpMkLst>
            <pc:docMk/>
            <pc:sldMk cId="2631602007" sldId="257"/>
            <ac:cxnSpMk id="11" creationId="{067633D1-6EE6-4118-B9F0-B363477BEE7A}"/>
          </ac:cxnSpMkLst>
        </pc:cxnChg>
        <pc:cxnChg chg="add">
          <ac:chgData name="Alireza Ghaffari" userId="18b460c15a79c97a" providerId="Windows Live" clId="Web-{E519E51D-3F18-411F-A3AD-3EAD5DFE2C16}" dt="2021-11-28T00:11:20.287" v="236"/>
          <ac:cxnSpMkLst>
            <pc:docMk/>
            <pc:sldMk cId="2631602007" sldId="257"/>
            <ac:cxnSpMk id="14" creationId="{4AD7FFC6-42A9-49CB-B5E9-B3F6B038331B}"/>
          </ac:cxnSpMkLst>
        </pc:cxnChg>
      </pc:sldChg>
      <pc:sldChg chg="addSp delSp modSp new mod setBg modClrScheme delDesignElem chgLayout">
        <pc:chgData name="Alireza Ghaffari" userId="18b460c15a79c97a" providerId="Windows Live" clId="Web-{E519E51D-3F18-411F-A3AD-3EAD5DFE2C16}" dt="2021-11-28T00:11:26.053" v="237"/>
        <pc:sldMkLst>
          <pc:docMk/>
          <pc:sldMk cId="840907408" sldId="258"/>
        </pc:sldMkLst>
        <pc:spChg chg="mod ord">
          <ac:chgData name="Alireza Ghaffari" userId="18b460c15a79c97a" providerId="Windows Live" clId="Web-{E519E51D-3F18-411F-A3AD-3EAD5DFE2C16}" dt="2021-11-28T00:10:57.193" v="235"/>
          <ac:spMkLst>
            <pc:docMk/>
            <pc:sldMk cId="840907408" sldId="258"/>
            <ac:spMk id="2" creationId="{8CA43B5B-4D0C-4106-B473-C0BD815C987D}"/>
          </ac:spMkLst>
        </pc:spChg>
        <pc:spChg chg="mod ord">
          <ac:chgData name="Alireza Ghaffari" userId="18b460c15a79c97a" providerId="Windows Live" clId="Web-{E519E51D-3F18-411F-A3AD-3EAD5DFE2C16}" dt="2021-11-28T00:10:57.193" v="235"/>
          <ac:spMkLst>
            <pc:docMk/>
            <pc:sldMk cId="840907408" sldId="258"/>
            <ac:spMk id="3" creationId="{752EDCFD-1A8E-47D5-A1C8-5877EF41CB2B}"/>
          </ac:spMkLst>
        </pc:spChg>
        <pc:spChg chg="add del">
          <ac:chgData name="Alireza Ghaffari" userId="18b460c15a79c97a" providerId="Windows Live" clId="Web-{E519E51D-3F18-411F-A3AD-3EAD5DFE2C16}" dt="2021-11-27T23:51:21.484" v="97"/>
          <ac:spMkLst>
            <pc:docMk/>
            <pc:sldMk cId="840907408" sldId="258"/>
            <ac:spMk id="4" creationId="{A03F4BAA-88A1-4D7F-A273-A658BCAAA63A}"/>
          </ac:spMkLst>
        </pc:spChg>
        <pc:spChg chg="add del">
          <ac:chgData name="Alireza Ghaffari" userId="18b460c15a79c97a" providerId="Windows Live" clId="Web-{E519E51D-3F18-411F-A3AD-3EAD5DFE2C16}" dt="2021-11-28T00:10:57.193" v="235"/>
          <ac:spMkLst>
            <pc:docMk/>
            <pc:sldMk cId="840907408" sldId="258"/>
            <ac:spMk id="5" creationId="{E8A8EAB8-D2FF-444D-B34B-7D32F106AD0E}"/>
          </ac:spMkLst>
        </pc:spChg>
        <pc:spChg chg="add del">
          <ac:chgData name="Alireza Ghaffari" userId="18b460c15a79c97a" providerId="Windows Live" clId="Web-{E519E51D-3F18-411F-A3AD-3EAD5DFE2C16}" dt="2021-11-27T23:52:42.330" v="99"/>
          <ac:spMkLst>
            <pc:docMk/>
            <pc:sldMk cId="840907408" sldId="258"/>
            <ac:spMk id="8" creationId="{A7AE9375-4664-4DB2-922D-2782A6E439AC}"/>
          </ac:spMkLst>
        </pc:spChg>
        <pc:spChg chg="add">
          <ac:chgData name="Alireza Ghaffari" userId="18b460c15a79c97a" providerId="Windows Live" clId="Web-{E519E51D-3F18-411F-A3AD-3EAD5DFE2C16}" dt="2021-11-28T00:11:26.053" v="237"/>
          <ac:spMkLst>
            <pc:docMk/>
            <pc:sldMk cId="840907408" sldId="258"/>
            <ac:spMk id="9" creationId="{E8A8EAB8-D2FF-444D-B34B-7D32F106AD0E}"/>
          </ac:spMkLst>
        </pc:spChg>
        <pc:spChg chg="add del">
          <ac:chgData name="Alireza Ghaffari" userId="18b460c15a79c97a" providerId="Windows Live" clId="Web-{E519E51D-3F18-411F-A3AD-3EAD5DFE2C16}" dt="2021-11-27T23:52:42.330" v="99"/>
          <ac:spMkLst>
            <pc:docMk/>
            <pc:sldMk cId="840907408" sldId="258"/>
            <ac:spMk id="12" creationId="{9DD005C1-8C51-42D6-9BEE-B9B83849743D}"/>
          </ac:spMkLst>
        </pc:spChg>
        <pc:cxnChg chg="add del">
          <ac:chgData name="Alireza Ghaffari" userId="18b460c15a79c97a" providerId="Windows Live" clId="Web-{E519E51D-3F18-411F-A3AD-3EAD5DFE2C16}" dt="2021-11-28T00:10:57.193" v="235"/>
          <ac:cxnSpMkLst>
            <pc:docMk/>
            <pc:sldMk cId="840907408" sldId="258"/>
            <ac:cxnSpMk id="6" creationId="{067633D1-6EE6-4118-B9F0-B363477BEE7A}"/>
          </ac:cxnSpMkLst>
        </pc:cxnChg>
        <pc:cxnChg chg="add del">
          <ac:chgData name="Alireza Ghaffari" userId="18b460c15a79c97a" providerId="Windows Live" clId="Web-{E519E51D-3F18-411F-A3AD-3EAD5DFE2C16}" dt="2021-11-28T00:10:57.193" v="235"/>
          <ac:cxnSpMkLst>
            <pc:docMk/>
            <pc:sldMk cId="840907408" sldId="258"/>
            <ac:cxnSpMk id="7" creationId="{4AD7FFC6-42A9-49CB-B5E9-B3F6B038331B}"/>
          </ac:cxnSpMkLst>
        </pc:cxnChg>
        <pc:cxnChg chg="add del">
          <ac:chgData name="Alireza Ghaffari" userId="18b460c15a79c97a" providerId="Windows Live" clId="Web-{E519E51D-3F18-411F-A3AD-3EAD5DFE2C16}" dt="2021-11-27T23:52:42.330" v="99"/>
          <ac:cxnSpMkLst>
            <pc:docMk/>
            <pc:sldMk cId="840907408" sldId="258"/>
            <ac:cxnSpMk id="10" creationId="{EE504C98-6397-41C1-A8D8-2D9C4ED307E0}"/>
          </ac:cxnSpMkLst>
        </pc:cxnChg>
        <pc:cxnChg chg="add">
          <ac:chgData name="Alireza Ghaffari" userId="18b460c15a79c97a" providerId="Windows Live" clId="Web-{E519E51D-3F18-411F-A3AD-3EAD5DFE2C16}" dt="2021-11-28T00:11:26.053" v="237"/>
          <ac:cxnSpMkLst>
            <pc:docMk/>
            <pc:sldMk cId="840907408" sldId="258"/>
            <ac:cxnSpMk id="11" creationId="{067633D1-6EE6-4118-B9F0-B363477BEE7A}"/>
          </ac:cxnSpMkLst>
        </pc:cxnChg>
        <pc:cxnChg chg="add">
          <ac:chgData name="Alireza Ghaffari" userId="18b460c15a79c97a" providerId="Windows Live" clId="Web-{E519E51D-3F18-411F-A3AD-3EAD5DFE2C16}" dt="2021-11-28T00:11:26.053" v="237"/>
          <ac:cxnSpMkLst>
            <pc:docMk/>
            <pc:sldMk cId="840907408" sldId="258"/>
            <ac:cxnSpMk id="13" creationId="{4AD7FFC6-42A9-49CB-B5E9-B3F6B038331B}"/>
          </ac:cxnSpMkLst>
        </pc:cxnChg>
      </pc:sldChg>
      <pc:sldChg chg="addSp delSp modSp new mod setBg modClrScheme delDesignElem chgLayout">
        <pc:chgData name="Alireza Ghaffari" userId="18b460c15a79c97a" providerId="Windows Live" clId="Web-{E519E51D-3F18-411F-A3AD-3EAD5DFE2C16}" dt="2021-11-28T00:11:30.662" v="238"/>
        <pc:sldMkLst>
          <pc:docMk/>
          <pc:sldMk cId="649950128" sldId="259"/>
        </pc:sldMkLst>
        <pc:spChg chg="mod ord">
          <ac:chgData name="Alireza Ghaffari" userId="18b460c15a79c97a" providerId="Windows Live" clId="Web-{E519E51D-3F18-411F-A3AD-3EAD5DFE2C16}" dt="2021-11-28T00:11:30.662" v="238"/>
          <ac:spMkLst>
            <pc:docMk/>
            <pc:sldMk cId="649950128" sldId="259"/>
            <ac:spMk id="2" creationId="{7BC8ACF5-CB3B-4766-83AD-C9E184528028}"/>
          </ac:spMkLst>
        </pc:spChg>
        <pc:spChg chg="mod ord">
          <ac:chgData name="Alireza Ghaffari" userId="18b460c15a79c97a" providerId="Windows Live" clId="Web-{E519E51D-3F18-411F-A3AD-3EAD5DFE2C16}" dt="2021-11-28T00:11:30.662" v="238"/>
          <ac:spMkLst>
            <pc:docMk/>
            <pc:sldMk cId="649950128" sldId="259"/>
            <ac:spMk id="3" creationId="{173FCC80-268F-4751-85FA-FCF153B83BD5}"/>
          </ac:spMkLst>
        </pc:spChg>
        <pc:spChg chg="add">
          <ac:chgData name="Alireza Ghaffari" userId="18b460c15a79c97a" providerId="Windows Live" clId="Web-{E519E51D-3F18-411F-A3AD-3EAD5DFE2C16}" dt="2021-11-28T00:11:30.662" v="238"/>
          <ac:spMkLst>
            <pc:docMk/>
            <pc:sldMk cId="649950128" sldId="259"/>
            <ac:spMk id="5" creationId="{E8A8EAB8-D2FF-444D-B34B-7D32F106AD0E}"/>
          </ac:spMkLst>
        </pc:spChg>
        <pc:spChg chg="add del">
          <ac:chgData name="Alireza Ghaffari" userId="18b460c15a79c97a" providerId="Windows Live" clId="Web-{E519E51D-3F18-411F-A3AD-3EAD5DFE2C16}" dt="2021-11-28T00:10:57.193" v="235"/>
          <ac:spMkLst>
            <pc:docMk/>
            <pc:sldMk cId="649950128" sldId="259"/>
            <ac:spMk id="8" creationId="{E8A8EAB8-D2FF-444D-B34B-7D32F106AD0E}"/>
          </ac:spMkLst>
        </pc:spChg>
        <pc:cxnChg chg="add">
          <ac:chgData name="Alireza Ghaffari" userId="18b460c15a79c97a" providerId="Windows Live" clId="Web-{E519E51D-3F18-411F-A3AD-3EAD5DFE2C16}" dt="2021-11-28T00:11:30.662" v="238"/>
          <ac:cxnSpMkLst>
            <pc:docMk/>
            <pc:sldMk cId="649950128" sldId="259"/>
            <ac:cxnSpMk id="6" creationId="{067633D1-6EE6-4118-B9F0-B363477BEE7A}"/>
          </ac:cxnSpMkLst>
        </pc:cxnChg>
        <pc:cxnChg chg="add">
          <ac:chgData name="Alireza Ghaffari" userId="18b460c15a79c97a" providerId="Windows Live" clId="Web-{E519E51D-3F18-411F-A3AD-3EAD5DFE2C16}" dt="2021-11-28T00:11:30.662" v="238"/>
          <ac:cxnSpMkLst>
            <pc:docMk/>
            <pc:sldMk cId="649950128" sldId="259"/>
            <ac:cxnSpMk id="7" creationId="{4AD7FFC6-42A9-49CB-B5E9-B3F6B038331B}"/>
          </ac:cxnSpMkLst>
        </pc:cxnChg>
        <pc:cxnChg chg="add del">
          <ac:chgData name="Alireza Ghaffari" userId="18b460c15a79c97a" providerId="Windows Live" clId="Web-{E519E51D-3F18-411F-A3AD-3EAD5DFE2C16}" dt="2021-11-28T00:10:57.193" v="235"/>
          <ac:cxnSpMkLst>
            <pc:docMk/>
            <pc:sldMk cId="649950128" sldId="259"/>
            <ac:cxnSpMk id="10" creationId="{067633D1-6EE6-4118-B9F0-B363477BEE7A}"/>
          </ac:cxnSpMkLst>
        </pc:cxnChg>
        <pc:cxnChg chg="add del">
          <ac:chgData name="Alireza Ghaffari" userId="18b460c15a79c97a" providerId="Windows Live" clId="Web-{E519E51D-3F18-411F-A3AD-3EAD5DFE2C16}" dt="2021-11-28T00:10:57.193" v="235"/>
          <ac:cxnSpMkLst>
            <pc:docMk/>
            <pc:sldMk cId="649950128" sldId="259"/>
            <ac:cxnSpMk id="12" creationId="{4AD7FFC6-42A9-49CB-B5E9-B3F6B038331B}"/>
          </ac:cxnSpMkLst>
        </pc:cxnChg>
      </pc:sldChg>
      <pc:sldChg chg="addSp delSp modSp new mod setBg modClrScheme delDesignElem chgLayout">
        <pc:chgData name="Alireza Ghaffari" userId="18b460c15a79c97a" providerId="Windows Live" clId="Web-{E519E51D-3F18-411F-A3AD-3EAD5DFE2C16}" dt="2021-11-28T00:11:34.819" v="239"/>
        <pc:sldMkLst>
          <pc:docMk/>
          <pc:sldMk cId="1021566764" sldId="260"/>
        </pc:sldMkLst>
        <pc:spChg chg="mod ord">
          <ac:chgData name="Alireza Ghaffari" userId="18b460c15a79c97a" providerId="Windows Live" clId="Web-{E519E51D-3F18-411F-A3AD-3EAD5DFE2C16}" dt="2021-11-28T00:11:34.819" v="239"/>
          <ac:spMkLst>
            <pc:docMk/>
            <pc:sldMk cId="1021566764" sldId="260"/>
            <ac:spMk id="2" creationId="{4B0F7FBF-4D1F-4F28-A031-863A1A11818F}"/>
          </ac:spMkLst>
        </pc:spChg>
        <pc:spChg chg="mod ord">
          <ac:chgData name="Alireza Ghaffari" userId="18b460c15a79c97a" providerId="Windows Live" clId="Web-{E519E51D-3F18-411F-A3AD-3EAD5DFE2C16}" dt="2021-11-28T00:11:34.819" v="239"/>
          <ac:spMkLst>
            <pc:docMk/>
            <pc:sldMk cId="1021566764" sldId="260"/>
            <ac:spMk id="3" creationId="{2AE8BFF1-FF44-4B98-B394-A2A6872FD9DF}"/>
          </ac:spMkLst>
        </pc:spChg>
        <pc:spChg chg="add">
          <ac:chgData name="Alireza Ghaffari" userId="18b460c15a79c97a" providerId="Windows Live" clId="Web-{E519E51D-3F18-411F-A3AD-3EAD5DFE2C16}" dt="2021-11-28T00:11:34.819" v="239"/>
          <ac:spMkLst>
            <pc:docMk/>
            <pc:sldMk cId="1021566764" sldId="260"/>
            <ac:spMk id="5" creationId="{E8A8EAB8-D2FF-444D-B34B-7D32F106AD0E}"/>
          </ac:spMkLst>
        </pc:spChg>
        <pc:spChg chg="add del">
          <ac:chgData name="Alireza Ghaffari" userId="18b460c15a79c97a" providerId="Windows Live" clId="Web-{E519E51D-3F18-411F-A3AD-3EAD5DFE2C16}" dt="2021-11-28T00:10:57.193" v="235"/>
          <ac:spMkLst>
            <pc:docMk/>
            <pc:sldMk cId="1021566764" sldId="260"/>
            <ac:spMk id="8" creationId="{E8A8EAB8-D2FF-444D-B34B-7D32F106AD0E}"/>
          </ac:spMkLst>
        </pc:spChg>
        <pc:cxnChg chg="add">
          <ac:chgData name="Alireza Ghaffari" userId="18b460c15a79c97a" providerId="Windows Live" clId="Web-{E519E51D-3F18-411F-A3AD-3EAD5DFE2C16}" dt="2021-11-28T00:11:34.819" v="239"/>
          <ac:cxnSpMkLst>
            <pc:docMk/>
            <pc:sldMk cId="1021566764" sldId="260"/>
            <ac:cxnSpMk id="6" creationId="{067633D1-6EE6-4118-B9F0-B363477BEE7A}"/>
          </ac:cxnSpMkLst>
        </pc:cxnChg>
        <pc:cxnChg chg="add">
          <ac:chgData name="Alireza Ghaffari" userId="18b460c15a79c97a" providerId="Windows Live" clId="Web-{E519E51D-3F18-411F-A3AD-3EAD5DFE2C16}" dt="2021-11-28T00:11:34.819" v="239"/>
          <ac:cxnSpMkLst>
            <pc:docMk/>
            <pc:sldMk cId="1021566764" sldId="260"/>
            <ac:cxnSpMk id="7" creationId="{4AD7FFC6-42A9-49CB-B5E9-B3F6B038331B}"/>
          </ac:cxnSpMkLst>
        </pc:cxnChg>
        <pc:cxnChg chg="add del">
          <ac:chgData name="Alireza Ghaffari" userId="18b460c15a79c97a" providerId="Windows Live" clId="Web-{E519E51D-3F18-411F-A3AD-3EAD5DFE2C16}" dt="2021-11-28T00:10:57.193" v="235"/>
          <ac:cxnSpMkLst>
            <pc:docMk/>
            <pc:sldMk cId="1021566764" sldId="260"/>
            <ac:cxnSpMk id="10" creationId="{067633D1-6EE6-4118-B9F0-B363477BEE7A}"/>
          </ac:cxnSpMkLst>
        </pc:cxnChg>
        <pc:cxnChg chg="add del">
          <ac:chgData name="Alireza Ghaffari" userId="18b460c15a79c97a" providerId="Windows Live" clId="Web-{E519E51D-3F18-411F-A3AD-3EAD5DFE2C16}" dt="2021-11-28T00:10:57.193" v="235"/>
          <ac:cxnSpMkLst>
            <pc:docMk/>
            <pc:sldMk cId="1021566764" sldId="260"/>
            <ac:cxnSpMk id="12" creationId="{4AD7FFC6-42A9-49CB-B5E9-B3F6B038331B}"/>
          </ac:cxnSpMkLst>
        </pc:cxnChg>
      </pc:sldChg>
      <pc:sldChg chg="modSp new del mod modClrScheme chgLayout">
        <pc:chgData name="Alireza Ghaffari" userId="18b460c15a79c97a" providerId="Windows Live" clId="Web-{E519E51D-3F18-411F-A3AD-3EAD5DFE2C16}" dt="2021-11-28T00:16:26.058" v="248"/>
        <pc:sldMkLst>
          <pc:docMk/>
          <pc:sldMk cId="1569715812" sldId="261"/>
        </pc:sldMkLst>
        <pc:spChg chg="mod ord">
          <ac:chgData name="Alireza Ghaffari" userId="18b460c15a79c97a" providerId="Windows Live" clId="Web-{E519E51D-3F18-411F-A3AD-3EAD5DFE2C16}" dt="2021-11-28T00:10:57.193" v="235"/>
          <ac:spMkLst>
            <pc:docMk/>
            <pc:sldMk cId="1569715812" sldId="261"/>
            <ac:spMk id="2" creationId="{461E8E7A-8F1A-49A4-BF86-498284C9828E}"/>
          </ac:spMkLst>
        </pc:spChg>
        <pc:spChg chg="mod ord">
          <ac:chgData name="Alireza Ghaffari" userId="18b460c15a79c97a" providerId="Windows Live" clId="Web-{E519E51D-3F18-411F-A3AD-3EAD5DFE2C16}" dt="2021-11-28T00:10:57.193" v="235"/>
          <ac:spMkLst>
            <pc:docMk/>
            <pc:sldMk cId="1569715812" sldId="261"/>
            <ac:spMk id="3" creationId="{9991A317-EFAA-4083-AAE9-DF746EE70174}"/>
          </ac:spMkLst>
        </pc:spChg>
      </pc:sldChg>
      <pc:sldChg chg="modSp new del mod modClrScheme chgLayout">
        <pc:chgData name="Alireza Ghaffari" userId="18b460c15a79c97a" providerId="Windows Live" clId="Web-{E519E51D-3F18-411F-A3AD-3EAD5DFE2C16}" dt="2021-11-28T00:16:24.402" v="247"/>
        <pc:sldMkLst>
          <pc:docMk/>
          <pc:sldMk cId="3826151560" sldId="262"/>
        </pc:sldMkLst>
        <pc:spChg chg="mod ord">
          <ac:chgData name="Alireza Ghaffari" userId="18b460c15a79c97a" providerId="Windows Live" clId="Web-{E519E51D-3F18-411F-A3AD-3EAD5DFE2C16}" dt="2021-11-28T00:10:57.193" v="235"/>
          <ac:spMkLst>
            <pc:docMk/>
            <pc:sldMk cId="3826151560" sldId="262"/>
            <ac:spMk id="2" creationId="{913F9ED5-EC1D-427A-AE11-4EC9DF875B36}"/>
          </ac:spMkLst>
        </pc:spChg>
        <pc:spChg chg="mod ord">
          <ac:chgData name="Alireza Ghaffari" userId="18b460c15a79c97a" providerId="Windows Live" clId="Web-{E519E51D-3F18-411F-A3AD-3EAD5DFE2C16}" dt="2021-11-28T00:10:57.193" v="235"/>
          <ac:spMkLst>
            <pc:docMk/>
            <pc:sldMk cId="3826151560" sldId="262"/>
            <ac:spMk id="3" creationId="{94287656-E9C5-4742-B91B-AB9947B8EA4B}"/>
          </ac:spMkLst>
        </pc:spChg>
      </pc:sldChg>
      <pc:sldChg chg="modSp new del mod modClrScheme chgLayout">
        <pc:chgData name="Alireza Ghaffari" userId="18b460c15a79c97a" providerId="Windows Live" clId="Web-{E519E51D-3F18-411F-A3AD-3EAD5DFE2C16}" dt="2021-11-28T00:16:23.355" v="246"/>
        <pc:sldMkLst>
          <pc:docMk/>
          <pc:sldMk cId="404728407" sldId="263"/>
        </pc:sldMkLst>
        <pc:spChg chg="mod ord">
          <ac:chgData name="Alireza Ghaffari" userId="18b460c15a79c97a" providerId="Windows Live" clId="Web-{E519E51D-3F18-411F-A3AD-3EAD5DFE2C16}" dt="2021-11-28T00:10:57.193" v="235"/>
          <ac:spMkLst>
            <pc:docMk/>
            <pc:sldMk cId="404728407" sldId="263"/>
            <ac:spMk id="2" creationId="{701C9E1F-AA38-42ED-98E9-1D4C1B861BD4}"/>
          </ac:spMkLst>
        </pc:spChg>
        <pc:spChg chg="mod ord">
          <ac:chgData name="Alireza Ghaffari" userId="18b460c15a79c97a" providerId="Windows Live" clId="Web-{E519E51D-3F18-411F-A3AD-3EAD5DFE2C16}" dt="2021-11-28T00:10:57.193" v="235"/>
          <ac:spMkLst>
            <pc:docMk/>
            <pc:sldMk cId="404728407" sldId="263"/>
            <ac:spMk id="3" creationId="{8AE77D88-1B22-412D-B04B-A2343B6AA00D}"/>
          </ac:spMkLst>
        </pc:spChg>
      </pc:sldChg>
      <pc:sldChg chg="modSp new del mod modClrScheme chgLayout">
        <pc:chgData name="Alireza Ghaffari" userId="18b460c15a79c97a" providerId="Windows Live" clId="Web-{E519E51D-3F18-411F-A3AD-3EAD5DFE2C16}" dt="2021-11-28T00:16:22.324" v="245"/>
        <pc:sldMkLst>
          <pc:docMk/>
          <pc:sldMk cId="4263235820" sldId="264"/>
        </pc:sldMkLst>
        <pc:spChg chg="mod ord">
          <ac:chgData name="Alireza Ghaffari" userId="18b460c15a79c97a" providerId="Windows Live" clId="Web-{E519E51D-3F18-411F-A3AD-3EAD5DFE2C16}" dt="2021-11-28T00:10:57.193" v="235"/>
          <ac:spMkLst>
            <pc:docMk/>
            <pc:sldMk cId="4263235820" sldId="264"/>
            <ac:spMk id="2" creationId="{8D82AC8F-B7F9-41A9-B208-9640400CE461}"/>
          </ac:spMkLst>
        </pc:spChg>
        <pc:spChg chg="mod ord">
          <ac:chgData name="Alireza Ghaffari" userId="18b460c15a79c97a" providerId="Windows Live" clId="Web-{E519E51D-3F18-411F-A3AD-3EAD5DFE2C16}" dt="2021-11-28T00:10:57.193" v="235"/>
          <ac:spMkLst>
            <pc:docMk/>
            <pc:sldMk cId="4263235820" sldId="264"/>
            <ac:spMk id="3" creationId="{5A59825A-2D2B-489D-B2D6-0AB48D7FC438}"/>
          </ac:spMkLst>
        </pc:spChg>
      </pc:sldChg>
      <pc:sldChg chg="modSp new del mod modClrScheme chgLayout">
        <pc:chgData name="Alireza Ghaffari" userId="18b460c15a79c97a" providerId="Windows Live" clId="Web-{E519E51D-3F18-411F-A3AD-3EAD5DFE2C16}" dt="2021-11-28T00:16:21.058" v="244"/>
        <pc:sldMkLst>
          <pc:docMk/>
          <pc:sldMk cId="3070907769" sldId="265"/>
        </pc:sldMkLst>
        <pc:spChg chg="mod ord">
          <ac:chgData name="Alireza Ghaffari" userId="18b460c15a79c97a" providerId="Windows Live" clId="Web-{E519E51D-3F18-411F-A3AD-3EAD5DFE2C16}" dt="2021-11-28T00:10:57.193" v="235"/>
          <ac:spMkLst>
            <pc:docMk/>
            <pc:sldMk cId="3070907769" sldId="265"/>
            <ac:spMk id="2" creationId="{26E49438-0E56-4A12-9816-70186D4D6BCA}"/>
          </ac:spMkLst>
        </pc:spChg>
        <pc:spChg chg="mod ord">
          <ac:chgData name="Alireza Ghaffari" userId="18b460c15a79c97a" providerId="Windows Live" clId="Web-{E519E51D-3F18-411F-A3AD-3EAD5DFE2C16}" dt="2021-11-28T00:10:57.193" v="235"/>
          <ac:spMkLst>
            <pc:docMk/>
            <pc:sldMk cId="3070907769" sldId="265"/>
            <ac:spMk id="3" creationId="{71C511B7-4C40-4DEB-9C84-EE121E660620}"/>
          </ac:spMkLst>
        </pc:spChg>
      </pc:sldChg>
      <pc:sldMasterChg chg="del delSldLayout">
        <pc:chgData name="Alireza Ghaffari" userId="18b460c15a79c97a" providerId="Windows Live" clId="Web-{E519E51D-3F18-411F-A3AD-3EAD5DFE2C16}" dt="2021-11-27T18:05:43.291" v="7"/>
        <pc:sldMasterMkLst>
          <pc:docMk/>
          <pc:sldMasterMk cId="2460954070" sldId="2147483660"/>
        </pc:sldMasterMkLst>
        <pc:sldLayoutChg chg="del">
          <pc:chgData name="Alireza Ghaffari" userId="18b460c15a79c97a" providerId="Windows Live" clId="Web-{E519E51D-3F18-411F-A3AD-3EAD5DFE2C16}" dt="2021-11-27T18:05:43.291" v="7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lireza Ghaffari" userId="18b460c15a79c97a" providerId="Windows Live" clId="Web-{E519E51D-3F18-411F-A3AD-3EAD5DFE2C16}" dt="2021-11-27T18:05:43.291" v="7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lireza Ghaffari" userId="18b460c15a79c97a" providerId="Windows Live" clId="Web-{E519E51D-3F18-411F-A3AD-3EAD5DFE2C16}" dt="2021-11-27T18:05:43.291" v="7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lireza Ghaffari" userId="18b460c15a79c97a" providerId="Windows Live" clId="Web-{E519E51D-3F18-411F-A3AD-3EAD5DFE2C16}" dt="2021-11-27T18:05:43.291" v="7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lireza Ghaffari" userId="18b460c15a79c97a" providerId="Windows Live" clId="Web-{E519E51D-3F18-411F-A3AD-3EAD5DFE2C16}" dt="2021-11-27T18:05:43.291" v="7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lireza Ghaffari" userId="18b460c15a79c97a" providerId="Windows Live" clId="Web-{E519E51D-3F18-411F-A3AD-3EAD5DFE2C16}" dt="2021-11-27T18:05:43.291" v="7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lireza Ghaffari" userId="18b460c15a79c97a" providerId="Windows Live" clId="Web-{E519E51D-3F18-411F-A3AD-3EAD5DFE2C16}" dt="2021-11-27T18:05:43.291" v="7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lireza Ghaffari" userId="18b460c15a79c97a" providerId="Windows Live" clId="Web-{E519E51D-3F18-411F-A3AD-3EAD5DFE2C16}" dt="2021-11-27T18:05:43.291" v="7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lireza Ghaffari" userId="18b460c15a79c97a" providerId="Windows Live" clId="Web-{E519E51D-3F18-411F-A3AD-3EAD5DFE2C16}" dt="2021-11-27T18:05:43.291" v="7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lireza Ghaffari" userId="18b460c15a79c97a" providerId="Windows Live" clId="Web-{E519E51D-3F18-411F-A3AD-3EAD5DFE2C16}" dt="2021-11-27T18:05:43.291" v="7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lireza Ghaffari" userId="18b460c15a79c97a" providerId="Windows Live" clId="Web-{E519E51D-3F18-411F-A3AD-3EAD5DFE2C16}" dt="2021-11-27T18:05:43.291" v="7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Alireza Ghaffari" userId="18b460c15a79c97a" providerId="Windows Live" clId="Web-{E519E51D-3F18-411F-A3AD-3EAD5DFE2C16}" dt="2021-11-27T18:05:52.588" v="8"/>
        <pc:sldMasterMkLst>
          <pc:docMk/>
          <pc:sldMasterMk cId="910108937" sldId="2147483672"/>
        </pc:sldMasterMkLst>
        <pc:sldLayoutChg chg="add del mod replId">
          <pc:chgData name="Alireza Ghaffari" userId="18b460c15a79c97a" providerId="Windows Live" clId="Web-{E519E51D-3F18-411F-A3AD-3EAD5DFE2C16}" dt="2021-11-27T18:05:52.588" v="8"/>
          <pc:sldLayoutMkLst>
            <pc:docMk/>
            <pc:sldMasterMk cId="910108937" sldId="2147483672"/>
            <pc:sldLayoutMk cId="3499767384" sldId="2147483673"/>
          </pc:sldLayoutMkLst>
        </pc:sldLayoutChg>
        <pc:sldLayoutChg chg="add del mod replId">
          <pc:chgData name="Alireza Ghaffari" userId="18b460c15a79c97a" providerId="Windows Live" clId="Web-{E519E51D-3F18-411F-A3AD-3EAD5DFE2C16}" dt="2021-11-27T18:05:52.588" v="8"/>
          <pc:sldLayoutMkLst>
            <pc:docMk/>
            <pc:sldMasterMk cId="910108937" sldId="2147483672"/>
            <pc:sldLayoutMk cId="4094512872" sldId="2147483674"/>
          </pc:sldLayoutMkLst>
        </pc:sldLayoutChg>
        <pc:sldLayoutChg chg="add del mod replId">
          <pc:chgData name="Alireza Ghaffari" userId="18b460c15a79c97a" providerId="Windows Live" clId="Web-{E519E51D-3F18-411F-A3AD-3EAD5DFE2C16}" dt="2021-11-27T18:05:52.588" v="8"/>
          <pc:sldLayoutMkLst>
            <pc:docMk/>
            <pc:sldMasterMk cId="910108937" sldId="2147483672"/>
            <pc:sldLayoutMk cId="1200413108" sldId="2147483675"/>
          </pc:sldLayoutMkLst>
        </pc:sldLayoutChg>
        <pc:sldLayoutChg chg="add del mod replId">
          <pc:chgData name="Alireza Ghaffari" userId="18b460c15a79c97a" providerId="Windows Live" clId="Web-{E519E51D-3F18-411F-A3AD-3EAD5DFE2C16}" dt="2021-11-27T18:05:52.588" v="8"/>
          <pc:sldLayoutMkLst>
            <pc:docMk/>
            <pc:sldMasterMk cId="910108937" sldId="2147483672"/>
            <pc:sldLayoutMk cId="1932934375" sldId="2147483676"/>
          </pc:sldLayoutMkLst>
        </pc:sldLayoutChg>
        <pc:sldLayoutChg chg="add del mod replId">
          <pc:chgData name="Alireza Ghaffari" userId="18b460c15a79c97a" providerId="Windows Live" clId="Web-{E519E51D-3F18-411F-A3AD-3EAD5DFE2C16}" dt="2021-11-27T18:05:52.588" v="8"/>
          <pc:sldLayoutMkLst>
            <pc:docMk/>
            <pc:sldMasterMk cId="910108937" sldId="2147483672"/>
            <pc:sldLayoutMk cId="4082033560" sldId="2147483677"/>
          </pc:sldLayoutMkLst>
        </pc:sldLayoutChg>
        <pc:sldLayoutChg chg="add del mod replId">
          <pc:chgData name="Alireza Ghaffari" userId="18b460c15a79c97a" providerId="Windows Live" clId="Web-{E519E51D-3F18-411F-A3AD-3EAD5DFE2C16}" dt="2021-11-27T18:05:52.588" v="8"/>
          <pc:sldLayoutMkLst>
            <pc:docMk/>
            <pc:sldMasterMk cId="910108937" sldId="2147483672"/>
            <pc:sldLayoutMk cId="4083221758" sldId="2147483678"/>
          </pc:sldLayoutMkLst>
        </pc:sldLayoutChg>
        <pc:sldLayoutChg chg="add del mod replId">
          <pc:chgData name="Alireza Ghaffari" userId="18b460c15a79c97a" providerId="Windows Live" clId="Web-{E519E51D-3F18-411F-A3AD-3EAD5DFE2C16}" dt="2021-11-27T18:05:52.588" v="8"/>
          <pc:sldLayoutMkLst>
            <pc:docMk/>
            <pc:sldMasterMk cId="910108937" sldId="2147483672"/>
            <pc:sldLayoutMk cId="4174661077" sldId="2147483679"/>
          </pc:sldLayoutMkLst>
        </pc:sldLayoutChg>
        <pc:sldLayoutChg chg="add del mod replId">
          <pc:chgData name="Alireza Ghaffari" userId="18b460c15a79c97a" providerId="Windows Live" clId="Web-{E519E51D-3F18-411F-A3AD-3EAD5DFE2C16}" dt="2021-11-27T18:05:52.588" v="8"/>
          <pc:sldLayoutMkLst>
            <pc:docMk/>
            <pc:sldMasterMk cId="910108937" sldId="2147483672"/>
            <pc:sldLayoutMk cId="1273551673" sldId="2147483680"/>
          </pc:sldLayoutMkLst>
        </pc:sldLayoutChg>
        <pc:sldLayoutChg chg="add del mod replId">
          <pc:chgData name="Alireza Ghaffari" userId="18b460c15a79c97a" providerId="Windows Live" clId="Web-{E519E51D-3F18-411F-A3AD-3EAD5DFE2C16}" dt="2021-11-27T18:05:52.588" v="8"/>
          <pc:sldLayoutMkLst>
            <pc:docMk/>
            <pc:sldMasterMk cId="910108937" sldId="2147483672"/>
            <pc:sldLayoutMk cId="3337659166" sldId="2147483681"/>
          </pc:sldLayoutMkLst>
        </pc:sldLayoutChg>
        <pc:sldLayoutChg chg="add del mod replId">
          <pc:chgData name="Alireza Ghaffari" userId="18b460c15a79c97a" providerId="Windows Live" clId="Web-{E519E51D-3F18-411F-A3AD-3EAD5DFE2C16}" dt="2021-11-27T18:05:52.588" v="8"/>
          <pc:sldLayoutMkLst>
            <pc:docMk/>
            <pc:sldMasterMk cId="910108937" sldId="2147483672"/>
            <pc:sldLayoutMk cId="4041772779" sldId="2147483682"/>
          </pc:sldLayoutMkLst>
        </pc:sldLayoutChg>
        <pc:sldLayoutChg chg="add del mod replId">
          <pc:chgData name="Alireza Ghaffari" userId="18b460c15a79c97a" providerId="Windows Live" clId="Web-{E519E51D-3F18-411F-A3AD-3EAD5DFE2C16}" dt="2021-11-27T18:05:52.588" v="8"/>
          <pc:sldLayoutMkLst>
            <pc:docMk/>
            <pc:sldMasterMk cId="910108937" sldId="2147483672"/>
            <pc:sldLayoutMk cId="614913171" sldId="2147483683"/>
          </pc:sldLayoutMkLst>
        </pc:sldLayoutChg>
      </pc:sldMasterChg>
      <pc:sldMasterChg chg="add del addSldLayout delSldLayout">
        <pc:chgData name="Alireza Ghaffari" userId="18b460c15a79c97a" providerId="Windows Live" clId="Web-{E519E51D-3F18-411F-A3AD-3EAD5DFE2C16}" dt="2021-11-27T23:48:20.356" v="88"/>
        <pc:sldMasterMkLst>
          <pc:docMk/>
          <pc:sldMasterMk cId="2055086533" sldId="2147483697"/>
        </pc:sldMasterMkLst>
        <pc:sldLayoutChg chg="add del">
          <pc:chgData name="Alireza Ghaffari" userId="18b460c15a79c97a" providerId="Windows Live" clId="Web-{E519E51D-3F18-411F-A3AD-3EAD5DFE2C16}" dt="2021-11-27T23:48:20.356" v="88"/>
          <pc:sldLayoutMkLst>
            <pc:docMk/>
            <pc:sldMasterMk cId="2055086533" sldId="2147483697"/>
            <pc:sldLayoutMk cId="1145302001" sldId="2147483686"/>
          </pc:sldLayoutMkLst>
        </pc:sldLayoutChg>
        <pc:sldLayoutChg chg="add del">
          <pc:chgData name="Alireza Ghaffari" userId="18b460c15a79c97a" providerId="Windows Live" clId="Web-{E519E51D-3F18-411F-A3AD-3EAD5DFE2C16}" dt="2021-11-27T23:48:20.356" v="88"/>
          <pc:sldLayoutMkLst>
            <pc:docMk/>
            <pc:sldMasterMk cId="2055086533" sldId="2147483697"/>
            <pc:sldLayoutMk cId="1529564506" sldId="2147483687"/>
          </pc:sldLayoutMkLst>
        </pc:sldLayoutChg>
        <pc:sldLayoutChg chg="add del">
          <pc:chgData name="Alireza Ghaffari" userId="18b460c15a79c97a" providerId="Windows Live" clId="Web-{E519E51D-3F18-411F-A3AD-3EAD5DFE2C16}" dt="2021-11-27T23:48:20.356" v="88"/>
          <pc:sldLayoutMkLst>
            <pc:docMk/>
            <pc:sldMasterMk cId="2055086533" sldId="2147483697"/>
            <pc:sldLayoutMk cId="990473986" sldId="2147483688"/>
          </pc:sldLayoutMkLst>
        </pc:sldLayoutChg>
        <pc:sldLayoutChg chg="add del">
          <pc:chgData name="Alireza Ghaffari" userId="18b460c15a79c97a" providerId="Windows Live" clId="Web-{E519E51D-3F18-411F-A3AD-3EAD5DFE2C16}" dt="2021-11-27T23:48:20.356" v="88"/>
          <pc:sldLayoutMkLst>
            <pc:docMk/>
            <pc:sldMasterMk cId="2055086533" sldId="2147483697"/>
            <pc:sldLayoutMk cId="4190653788" sldId="2147483689"/>
          </pc:sldLayoutMkLst>
        </pc:sldLayoutChg>
        <pc:sldLayoutChg chg="add del">
          <pc:chgData name="Alireza Ghaffari" userId="18b460c15a79c97a" providerId="Windows Live" clId="Web-{E519E51D-3F18-411F-A3AD-3EAD5DFE2C16}" dt="2021-11-27T23:48:20.356" v="88"/>
          <pc:sldLayoutMkLst>
            <pc:docMk/>
            <pc:sldMasterMk cId="2055086533" sldId="2147483697"/>
            <pc:sldLayoutMk cId="4007285643" sldId="2147483690"/>
          </pc:sldLayoutMkLst>
        </pc:sldLayoutChg>
        <pc:sldLayoutChg chg="add del">
          <pc:chgData name="Alireza Ghaffari" userId="18b460c15a79c97a" providerId="Windows Live" clId="Web-{E519E51D-3F18-411F-A3AD-3EAD5DFE2C16}" dt="2021-11-27T23:48:20.356" v="88"/>
          <pc:sldLayoutMkLst>
            <pc:docMk/>
            <pc:sldMasterMk cId="2055086533" sldId="2147483697"/>
            <pc:sldLayoutMk cId="2883552046" sldId="2147483691"/>
          </pc:sldLayoutMkLst>
        </pc:sldLayoutChg>
        <pc:sldLayoutChg chg="add del">
          <pc:chgData name="Alireza Ghaffari" userId="18b460c15a79c97a" providerId="Windows Live" clId="Web-{E519E51D-3F18-411F-A3AD-3EAD5DFE2C16}" dt="2021-11-27T23:48:20.356" v="88"/>
          <pc:sldLayoutMkLst>
            <pc:docMk/>
            <pc:sldMasterMk cId="2055086533" sldId="2147483697"/>
            <pc:sldLayoutMk cId="1133376584" sldId="2147483692"/>
          </pc:sldLayoutMkLst>
        </pc:sldLayoutChg>
        <pc:sldLayoutChg chg="add del">
          <pc:chgData name="Alireza Ghaffari" userId="18b460c15a79c97a" providerId="Windows Live" clId="Web-{E519E51D-3F18-411F-A3AD-3EAD5DFE2C16}" dt="2021-11-27T23:48:20.356" v="88"/>
          <pc:sldLayoutMkLst>
            <pc:docMk/>
            <pc:sldMasterMk cId="2055086533" sldId="2147483697"/>
            <pc:sldLayoutMk cId="1194144601" sldId="2147483693"/>
          </pc:sldLayoutMkLst>
        </pc:sldLayoutChg>
        <pc:sldLayoutChg chg="add del">
          <pc:chgData name="Alireza Ghaffari" userId="18b460c15a79c97a" providerId="Windows Live" clId="Web-{E519E51D-3F18-411F-A3AD-3EAD5DFE2C16}" dt="2021-11-27T23:48:20.356" v="88"/>
          <pc:sldLayoutMkLst>
            <pc:docMk/>
            <pc:sldMasterMk cId="2055086533" sldId="2147483697"/>
            <pc:sldLayoutMk cId="3900615785" sldId="2147483694"/>
          </pc:sldLayoutMkLst>
        </pc:sldLayoutChg>
        <pc:sldLayoutChg chg="add del">
          <pc:chgData name="Alireza Ghaffari" userId="18b460c15a79c97a" providerId="Windows Live" clId="Web-{E519E51D-3F18-411F-A3AD-3EAD5DFE2C16}" dt="2021-11-27T23:48:20.356" v="88"/>
          <pc:sldLayoutMkLst>
            <pc:docMk/>
            <pc:sldMasterMk cId="2055086533" sldId="2147483697"/>
            <pc:sldLayoutMk cId="2843353733" sldId="2147483695"/>
          </pc:sldLayoutMkLst>
        </pc:sldLayoutChg>
        <pc:sldLayoutChg chg="add del">
          <pc:chgData name="Alireza Ghaffari" userId="18b460c15a79c97a" providerId="Windows Live" clId="Web-{E519E51D-3F18-411F-A3AD-3EAD5DFE2C16}" dt="2021-11-27T23:48:20.356" v="88"/>
          <pc:sldLayoutMkLst>
            <pc:docMk/>
            <pc:sldMasterMk cId="2055086533" sldId="2147483697"/>
            <pc:sldLayoutMk cId="846370362" sldId="2147483696"/>
          </pc:sldLayoutMkLst>
        </pc:sldLayoutChg>
      </pc:sldMasterChg>
      <pc:sldMasterChg chg="add del addSldLayout delSldLayout modSldLayout">
        <pc:chgData name="Alireza Ghaffari" userId="18b460c15a79c97a" providerId="Windows Live" clId="Web-{E519E51D-3F18-411F-A3AD-3EAD5DFE2C16}" dt="2021-11-27T23:49:22.420" v="89"/>
        <pc:sldMasterMkLst>
          <pc:docMk/>
          <pc:sldMasterMk cId="2235707774" sldId="2147483698"/>
        </pc:sldMasterMkLst>
        <pc:sldLayoutChg chg="add del mod replId">
          <pc:chgData name="Alireza Ghaffari" userId="18b460c15a79c97a" providerId="Windows Live" clId="Web-{E519E51D-3F18-411F-A3AD-3EAD5DFE2C16}" dt="2021-11-27T23:49:22.420" v="89"/>
          <pc:sldLayoutMkLst>
            <pc:docMk/>
            <pc:sldMasterMk cId="2235707774" sldId="2147483698"/>
            <pc:sldLayoutMk cId="1133268545" sldId="2147483699"/>
          </pc:sldLayoutMkLst>
        </pc:sldLayoutChg>
        <pc:sldLayoutChg chg="add del mod replId">
          <pc:chgData name="Alireza Ghaffari" userId="18b460c15a79c97a" providerId="Windows Live" clId="Web-{E519E51D-3F18-411F-A3AD-3EAD5DFE2C16}" dt="2021-11-27T23:49:22.420" v="89"/>
          <pc:sldLayoutMkLst>
            <pc:docMk/>
            <pc:sldMasterMk cId="2235707774" sldId="2147483698"/>
            <pc:sldLayoutMk cId="1522110401" sldId="2147483700"/>
          </pc:sldLayoutMkLst>
        </pc:sldLayoutChg>
        <pc:sldLayoutChg chg="add del mod replId">
          <pc:chgData name="Alireza Ghaffari" userId="18b460c15a79c97a" providerId="Windows Live" clId="Web-{E519E51D-3F18-411F-A3AD-3EAD5DFE2C16}" dt="2021-11-27T23:49:22.420" v="89"/>
          <pc:sldLayoutMkLst>
            <pc:docMk/>
            <pc:sldMasterMk cId="2235707774" sldId="2147483698"/>
            <pc:sldLayoutMk cId="76860154" sldId="2147483701"/>
          </pc:sldLayoutMkLst>
        </pc:sldLayoutChg>
        <pc:sldLayoutChg chg="add del mod replId">
          <pc:chgData name="Alireza Ghaffari" userId="18b460c15a79c97a" providerId="Windows Live" clId="Web-{E519E51D-3F18-411F-A3AD-3EAD5DFE2C16}" dt="2021-11-27T23:49:22.420" v="89"/>
          <pc:sldLayoutMkLst>
            <pc:docMk/>
            <pc:sldMasterMk cId="2235707774" sldId="2147483698"/>
            <pc:sldLayoutMk cId="38016074" sldId="2147483702"/>
          </pc:sldLayoutMkLst>
        </pc:sldLayoutChg>
        <pc:sldLayoutChg chg="add del mod replId">
          <pc:chgData name="Alireza Ghaffari" userId="18b460c15a79c97a" providerId="Windows Live" clId="Web-{E519E51D-3F18-411F-A3AD-3EAD5DFE2C16}" dt="2021-11-27T23:49:22.420" v="89"/>
          <pc:sldLayoutMkLst>
            <pc:docMk/>
            <pc:sldMasterMk cId="2235707774" sldId="2147483698"/>
            <pc:sldLayoutMk cId="1248576755" sldId="2147483703"/>
          </pc:sldLayoutMkLst>
        </pc:sldLayoutChg>
        <pc:sldLayoutChg chg="add del mod replId">
          <pc:chgData name="Alireza Ghaffari" userId="18b460c15a79c97a" providerId="Windows Live" clId="Web-{E519E51D-3F18-411F-A3AD-3EAD5DFE2C16}" dt="2021-11-27T23:49:22.420" v="89"/>
          <pc:sldLayoutMkLst>
            <pc:docMk/>
            <pc:sldMasterMk cId="2235707774" sldId="2147483698"/>
            <pc:sldLayoutMk cId="1633704270" sldId="2147483704"/>
          </pc:sldLayoutMkLst>
        </pc:sldLayoutChg>
        <pc:sldLayoutChg chg="add del mod replId">
          <pc:chgData name="Alireza Ghaffari" userId="18b460c15a79c97a" providerId="Windows Live" clId="Web-{E519E51D-3F18-411F-A3AD-3EAD5DFE2C16}" dt="2021-11-27T23:49:22.420" v="89"/>
          <pc:sldLayoutMkLst>
            <pc:docMk/>
            <pc:sldMasterMk cId="2235707774" sldId="2147483698"/>
            <pc:sldLayoutMk cId="1877661715" sldId="2147483705"/>
          </pc:sldLayoutMkLst>
        </pc:sldLayoutChg>
        <pc:sldLayoutChg chg="add del mod replId">
          <pc:chgData name="Alireza Ghaffari" userId="18b460c15a79c97a" providerId="Windows Live" clId="Web-{E519E51D-3F18-411F-A3AD-3EAD5DFE2C16}" dt="2021-11-27T23:49:22.420" v="89"/>
          <pc:sldLayoutMkLst>
            <pc:docMk/>
            <pc:sldMasterMk cId="2235707774" sldId="2147483698"/>
            <pc:sldLayoutMk cId="4180345925" sldId="2147483706"/>
          </pc:sldLayoutMkLst>
        </pc:sldLayoutChg>
        <pc:sldLayoutChg chg="add del mod replId">
          <pc:chgData name="Alireza Ghaffari" userId="18b460c15a79c97a" providerId="Windows Live" clId="Web-{E519E51D-3F18-411F-A3AD-3EAD5DFE2C16}" dt="2021-11-27T23:49:22.420" v="89"/>
          <pc:sldLayoutMkLst>
            <pc:docMk/>
            <pc:sldMasterMk cId="2235707774" sldId="2147483698"/>
            <pc:sldLayoutMk cId="681680705" sldId="2147483707"/>
          </pc:sldLayoutMkLst>
        </pc:sldLayoutChg>
        <pc:sldLayoutChg chg="add del mod replId">
          <pc:chgData name="Alireza Ghaffari" userId="18b460c15a79c97a" providerId="Windows Live" clId="Web-{E519E51D-3F18-411F-A3AD-3EAD5DFE2C16}" dt="2021-11-27T23:49:22.420" v="89"/>
          <pc:sldLayoutMkLst>
            <pc:docMk/>
            <pc:sldMasterMk cId="2235707774" sldId="2147483698"/>
            <pc:sldLayoutMk cId="119081472" sldId="2147483708"/>
          </pc:sldLayoutMkLst>
        </pc:sldLayoutChg>
        <pc:sldLayoutChg chg="add del mod replId">
          <pc:chgData name="Alireza Ghaffari" userId="18b460c15a79c97a" providerId="Windows Live" clId="Web-{E519E51D-3F18-411F-A3AD-3EAD5DFE2C16}" dt="2021-11-27T23:49:22.420" v="89"/>
          <pc:sldLayoutMkLst>
            <pc:docMk/>
            <pc:sldMasterMk cId="2235707774" sldId="2147483698"/>
            <pc:sldLayoutMk cId="2763149443" sldId="2147483709"/>
          </pc:sldLayoutMkLst>
        </pc:sldLayoutChg>
      </pc:sldMasterChg>
      <pc:sldMasterChg chg="add del addSldLayout delSldLayout modSldLayout">
        <pc:chgData name="Alireza Ghaffari" userId="18b460c15a79c97a" providerId="Windows Live" clId="Web-{E519E51D-3F18-411F-A3AD-3EAD5DFE2C16}" dt="2021-11-28T00:10:57.193" v="235"/>
        <pc:sldMasterMkLst>
          <pc:docMk/>
          <pc:sldMasterMk cId="2516472939" sldId="2147483710"/>
        </pc:sldMasterMkLst>
        <pc:sldLayoutChg chg="add del mod replId">
          <pc:chgData name="Alireza Ghaffari" userId="18b460c15a79c97a" providerId="Windows Live" clId="Web-{E519E51D-3F18-411F-A3AD-3EAD5DFE2C16}" dt="2021-11-28T00:10:57.193" v="235"/>
          <pc:sldLayoutMkLst>
            <pc:docMk/>
            <pc:sldMasterMk cId="2516472939" sldId="2147483710"/>
            <pc:sldLayoutMk cId="1676320680" sldId="2147483711"/>
          </pc:sldLayoutMkLst>
        </pc:sldLayoutChg>
        <pc:sldLayoutChg chg="add del mod replId">
          <pc:chgData name="Alireza Ghaffari" userId="18b460c15a79c97a" providerId="Windows Live" clId="Web-{E519E51D-3F18-411F-A3AD-3EAD5DFE2C16}" dt="2021-11-28T00:10:57.193" v="235"/>
          <pc:sldLayoutMkLst>
            <pc:docMk/>
            <pc:sldMasterMk cId="2516472939" sldId="2147483710"/>
            <pc:sldLayoutMk cId="2713364680" sldId="2147483712"/>
          </pc:sldLayoutMkLst>
        </pc:sldLayoutChg>
        <pc:sldLayoutChg chg="add del mod replId">
          <pc:chgData name="Alireza Ghaffari" userId="18b460c15a79c97a" providerId="Windows Live" clId="Web-{E519E51D-3F18-411F-A3AD-3EAD5DFE2C16}" dt="2021-11-28T00:10:57.193" v="235"/>
          <pc:sldLayoutMkLst>
            <pc:docMk/>
            <pc:sldMasterMk cId="2516472939" sldId="2147483710"/>
            <pc:sldLayoutMk cId="1195677713" sldId="2147483713"/>
          </pc:sldLayoutMkLst>
        </pc:sldLayoutChg>
        <pc:sldLayoutChg chg="add del mod replId">
          <pc:chgData name="Alireza Ghaffari" userId="18b460c15a79c97a" providerId="Windows Live" clId="Web-{E519E51D-3F18-411F-A3AD-3EAD5DFE2C16}" dt="2021-11-28T00:10:57.193" v="235"/>
          <pc:sldLayoutMkLst>
            <pc:docMk/>
            <pc:sldMasterMk cId="2516472939" sldId="2147483710"/>
            <pc:sldLayoutMk cId="836125080" sldId="2147483714"/>
          </pc:sldLayoutMkLst>
        </pc:sldLayoutChg>
        <pc:sldLayoutChg chg="add del mod replId">
          <pc:chgData name="Alireza Ghaffari" userId="18b460c15a79c97a" providerId="Windows Live" clId="Web-{E519E51D-3F18-411F-A3AD-3EAD5DFE2C16}" dt="2021-11-28T00:10:57.193" v="235"/>
          <pc:sldLayoutMkLst>
            <pc:docMk/>
            <pc:sldMasterMk cId="2516472939" sldId="2147483710"/>
            <pc:sldLayoutMk cId="3494950049" sldId="2147483715"/>
          </pc:sldLayoutMkLst>
        </pc:sldLayoutChg>
        <pc:sldLayoutChg chg="add del mod replId">
          <pc:chgData name="Alireza Ghaffari" userId="18b460c15a79c97a" providerId="Windows Live" clId="Web-{E519E51D-3F18-411F-A3AD-3EAD5DFE2C16}" dt="2021-11-28T00:10:57.193" v="235"/>
          <pc:sldLayoutMkLst>
            <pc:docMk/>
            <pc:sldMasterMk cId="2516472939" sldId="2147483710"/>
            <pc:sldLayoutMk cId="1935977299" sldId="2147483716"/>
          </pc:sldLayoutMkLst>
        </pc:sldLayoutChg>
        <pc:sldLayoutChg chg="add del mod replId">
          <pc:chgData name="Alireza Ghaffari" userId="18b460c15a79c97a" providerId="Windows Live" clId="Web-{E519E51D-3F18-411F-A3AD-3EAD5DFE2C16}" dt="2021-11-28T00:10:57.193" v="235"/>
          <pc:sldLayoutMkLst>
            <pc:docMk/>
            <pc:sldMasterMk cId="2516472939" sldId="2147483710"/>
            <pc:sldLayoutMk cId="2494755331" sldId="2147483717"/>
          </pc:sldLayoutMkLst>
        </pc:sldLayoutChg>
        <pc:sldLayoutChg chg="add del mod replId">
          <pc:chgData name="Alireza Ghaffari" userId="18b460c15a79c97a" providerId="Windows Live" clId="Web-{E519E51D-3F18-411F-A3AD-3EAD5DFE2C16}" dt="2021-11-28T00:10:57.193" v="235"/>
          <pc:sldLayoutMkLst>
            <pc:docMk/>
            <pc:sldMasterMk cId="2516472939" sldId="2147483710"/>
            <pc:sldLayoutMk cId="1855156756" sldId="2147483718"/>
          </pc:sldLayoutMkLst>
        </pc:sldLayoutChg>
        <pc:sldLayoutChg chg="add del mod replId">
          <pc:chgData name="Alireza Ghaffari" userId="18b460c15a79c97a" providerId="Windows Live" clId="Web-{E519E51D-3F18-411F-A3AD-3EAD5DFE2C16}" dt="2021-11-28T00:10:57.193" v="235"/>
          <pc:sldLayoutMkLst>
            <pc:docMk/>
            <pc:sldMasterMk cId="2516472939" sldId="2147483710"/>
            <pc:sldLayoutMk cId="3010604345" sldId="2147483719"/>
          </pc:sldLayoutMkLst>
        </pc:sldLayoutChg>
        <pc:sldLayoutChg chg="add del mod replId">
          <pc:chgData name="Alireza Ghaffari" userId="18b460c15a79c97a" providerId="Windows Live" clId="Web-{E519E51D-3F18-411F-A3AD-3EAD5DFE2C16}" dt="2021-11-28T00:10:57.193" v="235"/>
          <pc:sldLayoutMkLst>
            <pc:docMk/>
            <pc:sldMasterMk cId="2516472939" sldId="2147483710"/>
            <pc:sldLayoutMk cId="1752795281" sldId="2147483720"/>
          </pc:sldLayoutMkLst>
        </pc:sldLayoutChg>
        <pc:sldLayoutChg chg="add del mod replId">
          <pc:chgData name="Alireza Ghaffari" userId="18b460c15a79c97a" providerId="Windows Live" clId="Web-{E519E51D-3F18-411F-A3AD-3EAD5DFE2C16}" dt="2021-11-28T00:10:57.193" v="235"/>
          <pc:sldLayoutMkLst>
            <pc:docMk/>
            <pc:sldMasterMk cId="2516472939" sldId="2147483710"/>
            <pc:sldLayoutMk cId="783944410" sldId="2147483721"/>
          </pc:sldLayoutMkLst>
        </pc:sldLayoutChg>
      </pc:sldMasterChg>
      <pc:sldMasterChg chg="add addSldLayout modSldLayout">
        <pc:chgData name="Alireza Ghaffari" userId="18b460c15a79c97a" providerId="Windows Live" clId="Web-{E519E51D-3F18-411F-A3AD-3EAD5DFE2C16}" dt="2021-11-28T00:10:57.193" v="235"/>
        <pc:sldMasterMkLst>
          <pc:docMk/>
          <pc:sldMasterMk cId="556540653" sldId="2147483722"/>
        </pc:sldMasterMkLst>
        <pc:sldLayoutChg chg="add mod replId">
          <pc:chgData name="Alireza Ghaffari" userId="18b460c15a79c97a" providerId="Windows Live" clId="Web-{E519E51D-3F18-411F-A3AD-3EAD5DFE2C16}" dt="2021-11-28T00:10:57.193" v="235"/>
          <pc:sldLayoutMkLst>
            <pc:docMk/>
            <pc:sldMasterMk cId="556540653" sldId="2147483722"/>
            <pc:sldLayoutMk cId="2364963228" sldId="2147483723"/>
          </pc:sldLayoutMkLst>
        </pc:sldLayoutChg>
        <pc:sldLayoutChg chg="add mod replId">
          <pc:chgData name="Alireza Ghaffari" userId="18b460c15a79c97a" providerId="Windows Live" clId="Web-{E519E51D-3F18-411F-A3AD-3EAD5DFE2C16}" dt="2021-11-28T00:10:57.193" v="235"/>
          <pc:sldLayoutMkLst>
            <pc:docMk/>
            <pc:sldMasterMk cId="556540653" sldId="2147483722"/>
            <pc:sldLayoutMk cId="1688586789" sldId="2147483724"/>
          </pc:sldLayoutMkLst>
        </pc:sldLayoutChg>
        <pc:sldLayoutChg chg="add mod replId">
          <pc:chgData name="Alireza Ghaffari" userId="18b460c15a79c97a" providerId="Windows Live" clId="Web-{E519E51D-3F18-411F-A3AD-3EAD5DFE2C16}" dt="2021-11-28T00:10:57.193" v="235"/>
          <pc:sldLayoutMkLst>
            <pc:docMk/>
            <pc:sldMasterMk cId="556540653" sldId="2147483722"/>
            <pc:sldLayoutMk cId="755526650" sldId="2147483725"/>
          </pc:sldLayoutMkLst>
        </pc:sldLayoutChg>
        <pc:sldLayoutChg chg="add mod replId">
          <pc:chgData name="Alireza Ghaffari" userId="18b460c15a79c97a" providerId="Windows Live" clId="Web-{E519E51D-3F18-411F-A3AD-3EAD5DFE2C16}" dt="2021-11-28T00:10:57.193" v="235"/>
          <pc:sldLayoutMkLst>
            <pc:docMk/>
            <pc:sldMasterMk cId="556540653" sldId="2147483722"/>
            <pc:sldLayoutMk cId="1674683524" sldId="2147483726"/>
          </pc:sldLayoutMkLst>
        </pc:sldLayoutChg>
        <pc:sldLayoutChg chg="add mod replId">
          <pc:chgData name="Alireza Ghaffari" userId="18b460c15a79c97a" providerId="Windows Live" clId="Web-{E519E51D-3F18-411F-A3AD-3EAD5DFE2C16}" dt="2021-11-28T00:10:57.193" v="235"/>
          <pc:sldLayoutMkLst>
            <pc:docMk/>
            <pc:sldMasterMk cId="556540653" sldId="2147483722"/>
            <pc:sldLayoutMk cId="785423767" sldId="2147483727"/>
          </pc:sldLayoutMkLst>
        </pc:sldLayoutChg>
        <pc:sldLayoutChg chg="add mod replId">
          <pc:chgData name="Alireza Ghaffari" userId="18b460c15a79c97a" providerId="Windows Live" clId="Web-{E519E51D-3F18-411F-A3AD-3EAD5DFE2C16}" dt="2021-11-28T00:10:57.193" v="235"/>
          <pc:sldLayoutMkLst>
            <pc:docMk/>
            <pc:sldMasterMk cId="556540653" sldId="2147483722"/>
            <pc:sldLayoutMk cId="3295124156" sldId="2147483728"/>
          </pc:sldLayoutMkLst>
        </pc:sldLayoutChg>
        <pc:sldLayoutChg chg="add mod replId">
          <pc:chgData name="Alireza Ghaffari" userId="18b460c15a79c97a" providerId="Windows Live" clId="Web-{E519E51D-3F18-411F-A3AD-3EAD5DFE2C16}" dt="2021-11-28T00:10:57.193" v="235"/>
          <pc:sldLayoutMkLst>
            <pc:docMk/>
            <pc:sldMasterMk cId="556540653" sldId="2147483722"/>
            <pc:sldLayoutMk cId="2574164082" sldId="2147483729"/>
          </pc:sldLayoutMkLst>
        </pc:sldLayoutChg>
        <pc:sldLayoutChg chg="add mod replId">
          <pc:chgData name="Alireza Ghaffari" userId="18b460c15a79c97a" providerId="Windows Live" clId="Web-{E519E51D-3F18-411F-A3AD-3EAD5DFE2C16}" dt="2021-11-28T00:10:57.193" v="235"/>
          <pc:sldLayoutMkLst>
            <pc:docMk/>
            <pc:sldMasterMk cId="556540653" sldId="2147483722"/>
            <pc:sldLayoutMk cId="2884066967" sldId="2147483730"/>
          </pc:sldLayoutMkLst>
        </pc:sldLayoutChg>
        <pc:sldLayoutChg chg="add mod replId">
          <pc:chgData name="Alireza Ghaffari" userId="18b460c15a79c97a" providerId="Windows Live" clId="Web-{E519E51D-3F18-411F-A3AD-3EAD5DFE2C16}" dt="2021-11-28T00:10:57.193" v="235"/>
          <pc:sldLayoutMkLst>
            <pc:docMk/>
            <pc:sldMasterMk cId="556540653" sldId="2147483722"/>
            <pc:sldLayoutMk cId="2680901283" sldId="2147483731"/>
          </pc:sldLayoutMkLst>
        </pc:sldLayoutChg>
        <pc:sldLayoutChg chg="add mod replId">
          <pc:chgData name="Alireza Ghaffari" userId="18b460c15a79c97a" providerId="Windows Live" clId="Web-{E519E51D-3F18-411F-A3AD-3EAD5DFE2C16}" dt="2021-11-28T00:10:57.193" v="235"/>
          <pc:sldLayoutMkLst>
            <pc:docMk/>
            <pc:sldMasterMk cId="556540653" sldId="2147483722"/>
            <pc:sldLayoutMk cId="3186276988" sldId="2147483732"/>
          </pc:sldLayoutMkLst>
        </pc:sldLayoutChg>
        <pc:sldLayoutChg chg="add mod replId">
          <pc:chgData name="Alireza Ghaffari" userId="18b460c15a79c97a" providerId="Windows Live" clId="Web-{E519E51D-3F18-411F-A3AD-3EAD5DFE2C16}" dt="2021-11-28T00:10:57.193" v="235"/>
          <pc:sldLayoutMkLst>
            <pc:docMk/>
            <pc:sldMasterMk cId="556540653" sldId="2147483722"/>
            <pc:sldLayoutMk cId="3613937022" sldId="2147483733"/>
          </pc:sldLayoutMkLst>
        </pc:sldLayoutChg>
      </pc:sldMasterChg>
    </pc:docChg>
  </pc:docChgLst>
  <pc:docChgLst>
    <pc:chgData name="Alireza Ghaffari" userId="18b460c15a79c97a" providerId="Windows Live" clId="Web-{90AFAC80-1C4F-4907-95BB-D535E329CFF4}"/>
    <pc:docChg chg="modSld">
      <pc:chgData name="Alireza Ghaffari" userId="18b460c15a79c97a" providerId="Windows Live" clId="Web-{90AFAC80-1C4F-4907-95BB-D535E329CFF4}" dt="2021-11-27T18:01:45.642" v="32" actId="20577"/>
      <pc:docMkLst>
        <pc:docMk/>
      </pc:docMkLst>
      <pc:sldChg chg="modSp">
        <pc:chgData name="Alireza Ghaffari" userId="18b460c15a79c97a" providerId="Windows Live" clId="Web-{90AFAC80-1C4F-4907-95BB-D535E329CFF4}" dt="2021-11-27T18:01:45.642" v="32" actId="20577"/>
        <pc:sldMkLst>
          <pc:docMk/>
          <pc:sldMk cId="109857222" sldId="256"/>
        </pc:sldMkLst>
        <pc:spChg chg="mod">
          <ac:chgData name="Alireza Ghaffari" userId="18b460c15a79c97a" providerId="Windows Live" clId="Web-{90AFAC80-1C4F-4907-95BB-D535E329CFF4}" dt="2021-11-27T18:01:45.642" v="3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lireza Ghaffari" userId="18b460c15a79c97a" providerId="Windows Live" clId="Web-{90AFAC80-1C4F-4907-95BB-D535E329CFF4}" dt="2021-11-27T18:00:51.954" v="22" actId="1076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6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27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3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8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52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8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2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12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6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6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90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54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ute yellow robot">
            <a:extLst>
              <a:ext uri="{FF2B5EF4-FFF2-40B4-BE49-F238E27FC236}">
                <a16:creationId xmlns:a16="http://schemas.microsoft.com/office/drawing/2014/main" id="{6EC70B36-26D2-4C2E-B1C3-BDE3AA6FB0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2408" r="620" b="-1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12" name="Rectangle 10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3100" b="1">
                <a:highlight>
                  <a:srgbClr val="FFFF00"/>
                </a:highlight>
                <a:ea typeface="+mj-lt"/>
                <a:cs typeface="+mj-lt"/>
              </a:rPr>
              <a:t>AIDI 1012</a:t>
            </a:r>
            <a:br>
              <a:rPr lang="en-US" sz="3100" b="1" dirty="0">
                <a:highlight>
                  <a:srgbClr val="FFFF00"/>
                </a:highlight>
                <a:ea typeface="+mj-lt"/>
                <a:cs typeface="+mj-lt"/>
              </a:rPr>
            </a:br>
            <a:r>
              <a:rPr lang="en-US" sz="3100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en-US" sz="3100" b="1">
                <a:solidFill>
                  <a:schemeClr val="bg1"/>
                </a:solidFill>
                <a:ea typeface="+mj-lt"/>
                <a:cs typeface="+mj-lt"/>
              </a:rPr>
              <a:t>ARTIFICIAL INTELLIGENCE ROBOTICS </a:t>
            </a:r>
            <a:br>
              <a:rPr lang="en-US" sz="3100" b="1" dirty="0">
                <a:ea typeface="+mj-lt"/>
                <a:cs typeface="+mj-lt"/>
              </a:rPr>
            </a:br>
            <a:r>
              <a:rPr lang="en-US" sz="3100" b="1">
                <a:solidFill>
                  <a:schemeClr val="bg1"/>
                </a:solidFill>
                <a:ea typeface="+mj-lt"/>
                <a:cs typeface="+mj-lt"/>
              </a:rPr>
              <a:t>AND</a:t>
            </a:r>
            <a:endParaRPr lang="en-US" sz="3100" b="1">
              <a:solidFill>
                <a:schemeClr val="bg1"/>
              </a:solidFill>
              <a:cs typeface="Calibri Light"/>
            </a:endParaRPr>
          </a:p>
          <a:p>
            <a:pPr algn="l"/>
            <a:r>
              <a:rPr lang="en-US" sz="3100" b="1">
                <a:solidFill>
                  <a:schemeClr val="bg1"/>
                </a:solidFill>
                <a:ea typeface="+mj-lt"/>
                <a:cs typeface="+mj-lt"/>
              </a:rPr>
              <a:t>AUTOMA TION</a:t>
            </a:r>
            <a:endParaRPr lang="en-US" sz="3100" b="1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b="1">
                <a:solidFill>
                  <a:schemeClr val="bg1"/>
                </a:solidFill>
                <a:cs typeface="Calibri"/>
              </a:rPr>
              <a:t>Welcome to the most</a:t>
            </a:r>
          </a:p>
          <a:p>
            <a:pPr algn="l"/>
            <a:r>
              <a:rPr lang="en-US" sz="4400" b="1" i="1">
                <a:solidFill>
                  <a:srgbClr val="C00000"/>
                </a:solidFill>
                <a:cs typeface="Calibri"/>
              </a:rPr>
              <a:t>Fun Course</a:t>
            </a:r>
          </a:p>
        </p:txBody>
      </p:sp>
      <p:cxnSp>
        <p:nvCxnSpPr>
          <p:cNvPr id="14" name="Straight Connector 12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A60E4-9FFC-45B3-85BB-23C89BA0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6200" i="0">
                <a:solidFill>
                  <a:schemeClr val="bg1"/>
                </a:solidFill>
                <a:ea typeface="+mj-lt"/>
                <a:cs typeface="+mj-lt"/>
              </a:rPr>
              <a:t>Course Description</a:t>
            </a:r>
            <a:endParaRPr lang="en-US" sz="6200">
              <a:solidFill>
                <a:schemeClr val="bg1"/>
              </a:solidFill>
            </a:endParaRPr>
          </a:p>
        </p:txBody>
      </p: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0BA4-D199-47AE-BD38-09377FCE8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b="1">
                <a:solidFill>
                  <a:schemeClr val="bg1"/>
                </a:solidFill>
                <a:ea typeface="+mn-lt"/>
                <a:cs typeface="+mn-lt"/>
              </a:rPr>
              <a:t>Artificial Intelligence (AI) systems can be used </a:t>
            </a:r>
          </a:p>
          <a:p>
            <a:pPr lvl="1"/>
            <a:r>
              <a:rPr lang="en-US" sz="1700" b="1">
                <a:solidFill>
                  <a:schemeClr val="bg1"/>
                </a:solidFill>
                <a:ea typeface="+mn-lt"/>
                <a:cs typeface="+mn-lt"/>
              </a:rPr>
              <a:t>enable robotic devices to better interact with their physical environment</a:t>
            </a:r>
            <a:endParaRPr lang="en-US" sz="1700" b="1">
              <a:solidFill>
                <a:schemeClr val="bg1"/>
              </a:solidFill>
            </a:endParaRPr>
          </a:p>
          <a:p>
            <a:pPr lvl="4"/>
            <a:r>
              <a:rPr lang="en-US" sz="1700" b="1">
                <a:solidFill>
                  <a:schemeClr val="bg1"/>
                </a:solidFill>
                <a:ea typeface="+mn-lt"/>
                <a:cs typeface="+mn-lt"/>
              </a:rPr>
              <a:t>enhance the autonomy and efficiency of automation systems</a:t>
            </a:r>
          </a:p>
          <a:p>
            <a:pPr lvl="1"/>
            <a:r>
              <a:rPr lang="en-US" sz="1700" b="1">
                <a:solidFill>
                  <a:schemeClr val="bg1"/>
                </a:solidFill>
                <a:ea typeface="+mn-lt"/>
                <a:cs typeface="+mn-lt"/>
              </a:rPr>
              <a:t>Students apply AI concepts to robotic devices to solve real-world</a:t>
            </a:r>
            <a:endParaRPr lang="en-US" sz="1700" b="1">
              <a:solidFill>
                <a:schemeClr val="bg1"/>
              </a:solidFill>
            </a:endParaRPr>
          </a:p>
          <a:p>
            <a:pPr lvl="4"/>
            <a:r>
              <a:rPr lang="en-US" sz="1700" b="1">
                <a:solidFill>
                  <a:schemeClr val="bg1"/>
                </a:solidFill>
                <a:ea typeface="+mn-lt"/>
                <a:cs typeface="+mn-lt"/>
              </a:rPr>
              <a:t>challenges and integrate AI technologies with traditional automation systems such as heating, ventilation and air conditioning (HVAC)</a:t>
            </a:r>
            <a:endParaRPr lang="en-US" sz="1700" b="1">
              <a:solidFill>
                <a:schemeClr val="bg1"/>
              </a:solidFill>
            </a:endParaRPr>
          </a:p>
          <a:p>
            <a:pPr lvl="4"/>
            <a:r>
              <a:rPr lang="en-US" sz="1700" b="1">
                <a:solidFill>
                  <a:schemeClr val="bg1"/>
                </a:solidFill>
                <a:ea typeface="+mn-lt"/>
                <a:cs typeface="+mn-lt"/>
              </a:rPr>
              <a:t>and progressive assembly systems to create intelligent automation solutions.</a:t>
            </a:r>
            <a:endParaRPr lang="en-US" sz="17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60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43B5B-4D0C-4106-B473-C0BD815C9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 i="0">
                <a:solidFill>
                  <a:schemeClr val="bg1"/>
                </a:solidFill>
                <a:ea typeface="+mj-lt"/>
                <a:cs typeface="+mj-lt"/>
              </a:rPr>
              <a:t>Course Content</a:t>
            </a:r>
            <a:endParaRPr lang="en-US" sz="8000">
              <a:solidFill>
                <a:schemeClr val="bg1"/>
              </a:solidFill>
            </a:endParaRPr>
          </a:p>
        </p:txBody>
      </p: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EDCFD-1A8E-47D5-A1C8-5877EF41C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Introduction to robotics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Application of robotics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Introduction to automation systems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Environmental sensors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Interfacing standards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Motor control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PID controllers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90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8ACF5-CB3B-4766-83AD-C9E184528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  <a:ea typeface="+mj-lt"/>
                <a:cs typeface="+mj-lt"/>
              </a:rPr>
              <a:t>Course ECourse Evaluationvaluation</a:t>
            </a:r>
            <a:endParaRPr lang="en-US" sz="3200">
              <a:solidFill>
                <a:schemeClr val="bg1"/>
              </a:solidFill>
              <a:cs typeface="Calibri Light"/>
            </a:endParaRP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FCC80-268F-4751-85FA-FCF153B83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The passing grade for this course is 60%, evaluation is comprised of:</a:t>
            </a:r>
          </a:p>
          <a:p>
            <a:pPr>
              <a:buNone/>
            </a:pP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Assignments &amp; Quizzes 60%</a:t>
            </a:r>
            <a:endParaRPr lang="en-US" sz="2000" dirty="0">
              <a:solidFill>
                <a:schemeClr val="bg1"/>
              </a:solidFill>
              <a:cs typeface="Calibri"/>
            </a:endParaRPr>
          </a:p>
          <a:p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Project(s) 40%</a:t>
            </a:r>
            <a:endParaRPr lang="en-US" sz="2000" dirty="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4995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0F7FBF-4D1F-4F28-A031-863A1A118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7400">
                <a:solidFill>
                  <a:schemeClr val="bg1"/>
                </a:solidFill>
                <a:ea typeface="+mj-lt"/>
                <a:cs typeface="+mj-lt"/>
              </a:rPr>
              <a:t>Academic Appeal</a:t>
            </a:r>
            <a:endParaRPr lang="en-US" sz="7400">
              <a:solidFill>
                <a:schemeClr val="bg1"/>
              </a:solidFill>
            </a:endParaRP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8BFF1-FF44-4B98-B394-A2A6872F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Students at Georgian College can appeal the following:</a:t>
            </a:r>
            <a:endParaRPr lang="en-US" sz="1400">
              <a:solidFill>
                <a:schemeClr val="bg1"/>
              </a:solidFill>
              <a:cs typeface="Calibri" panose="020F0502020204030204"/>
            </a:endParaRPr>
          </a:p>
          <a:p>
            <a:pPr lvl="1"/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A mark on an assignment, test, examination or work-integrated learning term</a:t>
            </a:r>
          </a:p>
          <a:p>
            <a:pPr lvl="1"/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Missing or incorrect assessment information on a grade report and/or transcript</a:t>
            </a:r>
          </a:p>
          <a:p>
            <a:pPr lvl="1"/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A charge of academic misconduct</a:t>
            </a:r>
          </a:p>
          <a:p>
            <a:pPr lvl="1"/>
            <a:endParaRPr lang="en-US" sz="1400">
              <a:solidFill>
                <a:schemeClr val="bg1"/>
              </a:solidFill>
              <a:cs typeface="Calibri"/>
            </a:endParaRPr>
          </a:p>
          <a:p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Note: </a:t>
            </a:r>
          </a:p>
          <a:p>
            <a:pPr lvl="1"/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Students cannot appeal a final grade. It is the academic work that is appealable leading to the final grade i.e. final test, exam or assignment.</a:t>
            </a:r>
            <a:endParaRPr lang="en-US" sz="1400">
              <a:solidFill>
                <a:schemeClr val="bg1"/>
              </a:solidFill>
              <a:cs typeface="Calibri"/>
            </a:endParaRPr>
          </a:p>
          <a:p>
            <a:pPr lvl="1"/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Refer to Academic Regulations 9.2 Academic Appeal for further details.</a:t>
            </a:r>
            <a:endParaRPr lang="en-US" sz="1400">
              <a:solidFill>
                <a:schemeClr val="bg1"/>
              </a:solidFill>
              <a:cs typeface="Calibri"/>
            </a:endParaRPr>
          </a:p>
          <a:p>
            <a:pPr lvl="1"/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To graduate from graduate certificate level programs, a student must attain a minimum of 60% or a letter grade of P (Pass) or S(Satisfactory) in each course in each semester . The passing weighted average for promotion through each semester and to graduate is 60%.</a:t>
            </a:r>
            <a:endParaRPr lang="en-US" sz="140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21566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273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AIDI 1012  ARTIFICIAL INTELLIGENCE ROBOTICS  AND AUTOMA TION</vt:lpstr>
      <vt:lpstr>Course Description</vt:lpstr>
      <vt:lpstr>Course Content</vt:lpstr>
      <vt:lpstr>Course ECourse Evaluationvaluation</vt:lpstr>
      <vt:lpstr>Academic Appeal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Alireza Ghaffari</cp:lastModifiedBy>
  <cp:revision>176</cp:revision>
  <dcterms:created xsi:type="dcterms:W3CDTF">2021-11-27T16:42:28Z</dcterms:created>
  <dcterms:modified xsi:type="dcterms:W3CDTF">2022-05-09T07:12:31Z</dcterms:modified>
</cp:coreProperties>
</file>