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ksha Mongia" userId="a3af0c73-6260-4150-b85a-eeab0879431b" providerId="ADAL" clId="{91A9F186-9C22-4781-9A29-4FBD382C21A1}"/>
    <pc:docChg chg="custSel modSld">
      <pc:chgData name="Diksha Mongia" userId="a3af0c73-6260-4150-b85a-eeab0879431b" providerId="ADAL" clId="{91A9F186-9C22-4781-9A29-4FBD382C21A1}" dt="2023-01-30T16:23:15.818" v="294" actId="1076"/>
      <pc:docMkLst>
        <pc:docMk/>
      </pc:docMkLst>
      <pc:sldChg chg="modSp">
        <pc:chgData name="Diksha Mongia" userId="a3af0c73-6260-4150-b85a-eeab0879431b" providerId="ADAL" clId="{91A9F186-9C22-4781-9A29-4FBD382C21A1}" dt="2023-01-30T16:21:41.754" v="243" actId="1076"/>
        <pc:sldMkLst>
          <pc:docMk/>
          <pc:sldMk cId="1245350602" sldId="256"/>
        </pc:sldMkLst>
        <pc:spChg chg="mod">
          <ac:chgData name="Diksha Mongia" userId="a3af0c73-6260-4150-b85a-eeab0879431b" providerId="ADAL" clId="{91A9F186-9C22-4781-9A29-4FBD382C21A1}" dt="2023-01-30T16:21:41.754" v="243" actId="1076"/>
          <ac:spMkLst>
            <pc:docMk/>
            <pc:sldMk cId="1245350602" sldId="256"/>
            <ac:spMk id="2" creationId="{5B6BA370-AB7E-4E05-AB4C-CD31433226D3}"/>
          </ac:spMkLst>
        </pc:spChg>
      </pc:sldChg>
      <pc:sldChg chg="modSp">
        <pc:chgData name="Diksha Mongia" userId="a3af0c73-6260-4150-b85a-eeab0879431b" providerId="ADAL" clId="{91A9F186-9C22-4781-9A29-4FBD382C21A1}" dt="2023-01-30T16:22:05.953" v="256" actId="14100"/>
        <pc:sldMkLst>
          <pc:docMk/>
          <pc:sldMk cId="2267506427" sldId="257"/>
        </pc:sldMkLst>
        <pc:spChg chg="mod">
          <ac:chgData name="Diksha Mongia" userId="a3af0c73-6260-4150-b85a-eeab0879431b" providerId="ADAL" clId="{91A9F186-9C22-4781-9A29-4FBD382C21A1}" dt="2023-01-30T16:22:05.953" v="256" actId="14100"/>
          <ac:spMkLst>
            <pc:docMk/>
            <pc:sldMk cId="2267506427" sldId="257"/>
            <ac:spMk id="3" creationId="{4EED7EC1-9C9F-452C-B6F7-5C1E2BF861F8}"/>
          </ac:spMkLst>
        </pc:spChg>
      </pc:sldChg>
      <pc:sldChg chg="modSp">
        <pc:chgData name="Diksha Mongia" userId="a3af0c73-6260-4150-b85a-eeab0879431b" providerId="ADAL" clId="{91A9F186-9C22-4781-9A29-4FBD382C21A1}" dt="2023-01-30T16:22:52.065" v="290" actId="14100"/>
        <pc:sldMkLst>
          <pc:docMk/>
          <pc:sldMk cId="985752216" sldId="258"/>
        </pc:sldMkLst>
        <pc:spChg chg="mod">
          <ac:chgData name="Diksha Mongia" userId="a3af0c73-6260-4150-b85a-eeab0879431b" providerId="ADAL" clId="{91A9F186-9C22-4781-9A29-4FBD382C21A1}" dt="2023-01-30T16:10:47.722" v="166" actId="1076"/>
          <ac:spMkLst>
            <pc:docMk/>
            <pc:sldMk cId="985752216" sldId="258"/>
            <ac:spMk id="2" creationId="{A4632C60-1FF7-4068-98EB-4B8B7F4A96DE}"/>
          </ac:spMkLst>
        </pc:spChg>
        <pc:spChg chg="mod">
          <ac:chgData name="Diksha Mongia" userId="a3af0c73-6260-4150-b85a-eeab0879431b" providerId="ADAL" clId="{91A9F186-9C22-4781-9A29-4FBD382C21A1}" dt="2023-01-30T16:22:52.065" v="290" actId="14100"/>
          <ac:spMkLst>
            <pc:docMk/>
            <pc:sldMk cId="985752216" sldId="258"/>
            <ac:spMk id="3" creationId="{FC280312-AB94-44C8-9654-452AEAA2D091}"/>
          </ac:spMkLst>
        </pc:spChg>
      </pc:sldChg>
      <pc:sldChg chg="modSp">
        <pc:chgData name="Diksha Mongia" userId="a3af0c73-6260-4150-b85a-eeab0879431b" providerId="ADAL" clId="{91A9F186-9C22-4781-9A29-4FBD382C21A1}" dt="2023-01-30T16:04:29.671" v="140" actId="27636"/>
        <pc:sldMkLst>
          <pc:docMk/>
          <pc:sldMk cId="3838271949" sldId="259"/>
        </pc:sldMkLst>
        <pc:spChg chg="mod">
          <ac:chgData name="Diksha Mongia" userId="a3af0c73-6260-4150-b85a-eeab0879431b" providerId="ADAL" clId="{91A9F186-9C22-4781-9A29-4FBD382C21A1}" dt="2023-01-30T16:04:29.671" v="140" actId="27636"/>
          <ac:spMkLst>
            <pc:docMk/>
            <pc:sldMk cId="3838271949" sldId="259"/>
            <ac:spMk id="3" creationId="{1A62E3B0-0EC2-4159-99F8-83F61349975D}"/>
          </ac:spMkLst>
        </pc:spChg>
      </pc:sldChg>
      <pc:sldChg chg="modSp">
        <pc:chgData name="Diksha Mongia" userId="a3af0c73-6260-4150-b85a-eeab0879431b" providerId="ADAL" clId="{91A9F186-9C22-4781-9A29-4FBD382C21A1}" dt="2023-01-30T16:23:15.818" v="294" actId="1076"/>
        <pc:sldMkLst>
          <pc:docMk/>
          <pc:sldMk cId="1955486852" sldId="260"/>
        </pc:sldMkLst>
        <pc:spChg chg="mod">
          <ac:chgData name="Diksha Mongia" userId="a3af0c73-6260-4150-b85a-eeab0879431b" providerId="ADAL" clId="{91A9F186-9C22-4781-9A29-4FBD382C21A1}" dt="2023-01-30T16:23:15.818" v="294" actId="1076"/>
          <ac:spMkLst>
            <pc:docMk/>
            <pc:sldMk cId="1955486852" sldId="260"/>
            <ac:spMk id="2" creationId="{A598D23B-A281-40A4-B2DB-B1F52CC36A6B}"/>
          </ac:spMkLst>
        </pc:spChg>
        <pc:spChg chg="mod">
          <ac:chgData name="Diksha Mongia" userId="a3af0c73-6260-4150-b85a-eeab0879431b" providerId="ADAL" clId="{91A9F186-9C22-4781-9A29-4FBD382C21A1}" dt="2023-01-30T16:23:08.473" v="292" actId="1076"/>
          <ac:spMkLst>
            <pc:docMk/>
            <pc:sldMk cId="1955486852" sldId="260"/>
            <ac:spMk id="3" creationId="{C232E18A-C77E-407B-B5B6-9F2CE099DD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93B0-FCCA-4188-9C5D-325FB1C1ADC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631-C9C5-463E-B0FF-5E0D27C4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0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93B0-FCCA-4188-9C5D-325FB1C1ADC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631-C9C5-463E-B0FF-5E0D27C4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1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93B0-FCCA-4188-9C5D-325FB1C1ADC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631-C9C5-463E-B0FF-5E0D27C4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73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93B0-FCCA-4188-9C5D-325FB1C1ADC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631-C9C5-463E-B0FF-5E0D27C442C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6260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93B0-FCCA-4188-9C5D-325FB1C1ADC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631-C9C5-463E-B0FF-5E0D27C4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9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93B0-FCCA-4188-9C5D-325FB1C1ADC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631-C9C5-463E-B0FF-5E0D27C4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9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93B0-FCCA-4188-9C5D-325FB1C1ADC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631-C9C5-463E-B0FF-5E0D27C4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86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93B0-FCCA-4188-9C5D-325FB1C1ADC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631-C9C5-463E-B0FF-5E0D27C4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06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93B0-FCCA-4188-9C5D-325FB1C1ADC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631-C9C5-463E-B0FF-5E0D27C4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6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93B0-FCCA-4188-9C5D-325FB1C1ADC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631-C9C5-463E-B0FF-5E0D27C4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9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93B0-FCCA-4188-9C5D-325FB1C1ADC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631-C9C5-463E-B0FF-5E0D27C4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4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93B0-FCCA-4188-9C5D-325FB1C1ADC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631-C9C5-463E-B0FF-5E0D27C4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4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93B0-FCCA-4188-9C5D-325FB1C1ADC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631-C9C5-463E-B0FF-5E0D27C4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93B0-FCCA-4188-9C5D-325FB1C1ADC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631-C9C5-463E-B0FF-5E0D27C4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8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93B0-FCCA-4188-9C5D-325FB1C1ADC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631-C9C5-463E-B0FF-5E0D27C4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0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93B0-FCCA-4188-9C5D-325FB1C1ADC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631-C9C5-463E-B0FF-5E0D27C4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93B0-FCCA-4188-9C5D-325FB1C1ADC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631-C9C5-463E-B0FF-5E0D27C4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8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C693B0-FCCA-4188-9C5D-325FB1C1ADC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33631-C9C5-463E-B0FF-5E0D27C4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87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emplates.office.com/en-us/informal-meeting-minutes-tm1639256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A370-AB7E-4E05-AB4C-CD3143322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568" y="1911412"/>
            <a:ext cx="9144000" cy="2387600"/>
          </a:xfrm>
        </p:spPr>
        <p:txBody>
          <a:bodyPr/>
          <a:lstStyle/>
          <a:p>
            <a:pPr algn="ctr"/>
            <a:r>
              <a:rPr lang="en-US" b="1" dirty="0"/>
              <a:t>Kick off Meeting with the client</a:t>
            </a:r>
          </a:p>
        </p:txBody>
      </p:sp>
    </p:spTree>
    <p:extLst>
      <p:ext uri="{BB962C8B-B14F-4D97-AF65-F5344CB8AC3E}">
        <p14:creationId xmlns:p14="http://schemas.microsoft.com/office/powerpoint/2010/main" val="124535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BCC7-9E8F-474C-8632-C80023B1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808" y="318558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Ask to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7EC1-9C9F-452C-B6F7-5C1E2BF86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853" y="2157273"/>
            <a:ext cx="9701948" cy="2875103"/>
          </a:xfrm>
        </p:spPr>
        <p:txBody>
          <a:bodyPr/>
          <a:lstStyle/>
          <a:p>
            <a:r>
              <a:rPr lang="en-US" dirty="0"/>
              <a:t>Share some time slots based on team’s availability with the client over an email (we suggest 2-3 slots)</a:t>
            </a:r>
          </a:p>
          <a:p>
            <a:r>
              <a:rPr lang="en-US" dirty="0"/>
              <a:t>Once the client responds you can set up a meeting on Teams, WebEx, Zoom .</a:t>
            </a:r>
          </a:p>
          <a:p>
            <a:r>
              <a:rPr lang="en-US" dirty="0"/>
              <a:t>Share the invite with the client looping (BigData@GeorgianCollege.ca)</a:t>
            </a:r>
          </a:p>
          <a:p>
            <a:r>
              <a:rPr lang="en-US" dirty="0"/>
              <a:t>Ensure to add an agenda with the invite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750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C60-1FF7-4068-98EB-4B8B7F4A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368" y="145329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Preparation for the client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0312-AB94-44C8-9654-452AEAA2D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405" y="2086252"/>
            <a:ext cx="9694415" cy="3293615"/>
          </a:xfrm>
        </p:spPr>
        <p:txBody>
          <a:bodyPr/>
          <a:lstStyle/>
          <a:p>
            <a:r>
              <a:rPr lang="en-US" dirty="0"/>
              <a:t>Go through the documentations in case they have been shared by the client prior to the meeting .</a:t>
            </a:r>
          </a:p>
          <a:p>
            <a:r>
              <a:rPr lang="en-US" dirty="0"/>
              <a:t>Prepare a small presentation (including team introduction , your expectations and questions if any) </a:t>
            </a:r>
          </a:p>
          <a:p>
            <a:r>
              <a:rPr lang="en-US" dirty="0"/>
              <a:t>Be professional (Preferably turn on the camera, connect to the meeting with laptop/computer )</a:t>
            </a:r>
          </a:p>
        </p:txBody>
      </p:sp>
    </p:spTree>
    <p:extLst>
      <p:ext uri="{BB962C8B-B14F-4D97-AF65-F5344CB8AC3E}">
        <p14:creationId xmlns:p14="http://schemas.microsoft.com/office/powerpoint/2010/main" val="98575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AE70-8C2E-4CF2-8CE8-487C45810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930" y="137274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During the client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E3B0-0EC2-4159-99F8-83F613499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074" y="1890944"/>
            <a:ext cx="8534400" cy="3901571"/>
          </a:xfrm>
        </p:spPr>
        <p:txBody>
          <a:bodyPr>
            <a:normAutofit/>
          </a:bodyPr>
          <a:lstStyle/>
          <a:p>
            <a:r>
              <a:rPr lang="en-US" b="1" dirty="0"/>
              <a:t>Initiate the call </a:t>
            </a:r>
          </a:p>
          <a:p>
            <a:r>
              <a:rPr lang="en-US" b="1" dirty="0"/>
              <a:t>Present the screen with the slides</a:t>
            </a:r>
          </a:p>
          <a:p>
            <a:r>
              <a:rPr lang="en-US" b="1" dirty="0"/>
              <a:t>Ask for client introduction</a:t>
            </a:r>
          </a:p>
          <a:p>
            <a:r>
              <a:rPr lang="en-US" b="1" dirty="0"/>
              <a:t>Know about their requirements </a:t>
            </a:r>
          </a:p>
          <a:p>
            <a:r>
              <a:rPr lang="en-US" b="1" dirty="0"/>
              <a:t>Share your input/ idea about the project</a:t>
            </a:r>
          </a:p>
          <a:p>
            <a:r>
              <a:rPr lang="en-US" b="1" dirty="0"/>
              <a:t>We encourage you to ask questions related to access required if any , time frames etc.</a:t>
            </a:r>
          </a:p>
          <a:p>
            <a:r>
              <a:rPr lang="en-US" b="1" dirty="0"/>
              <a:t>Know the client schedule to set up weekly , bi-weekly meeting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827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D23B-A281-40A4-B2DB-B1F52CC3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623" y="740956"/>
            <a:ext cx="8534400" cy="954679"/>
          </a:xfrm>
        </p:spPr>
        <p:txBody>
          <a:bodyPr/>
          <a:lstStyle/>
          <a:p>
            <a:pPr algn="ctr"/>
            <a:r>
              <a:rPr lang="en-US" dirty="0"/>
              <a:t>Post the client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2E18A-C77E-407B-B5B6-9F2CE099D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623" y="2100832"/>
            <a:ext cx="9542754" cy="3421079"/>
          </a:xfrm>
        </p:spPr>
        <p:txBody>
          <a:bodyPr/>
          <a:lstStyle/>
          <a:p>
            <a:r>
              <a:rPr lang="en-US" b="1" dirty="0"/>
              <a:t>Share the MOM (minutes of meeting)</a:t>
            </a:r>
            <a:br>
              <a:rPr lang="en-US" b="1" dirty="0"/>
            </a:br>
            <a:r>
              <a:rPr lang="en-US" b="1" dirty="0"/>
              <a:t>For ref: - </a:t>
            </a:r>
            <a:r>
              <a:rPr lang="en-US" b="1" dirty="0">
                <a:hlinkClick r:id="rId2"/>
              </a:rPr>
              <a:t>https://templates.office.com/en-us/informal-meeting-minutes-tm16392567</a:t>
            </a:r>
            <a:r>
              <a:rPr lang="en-US" b="1" dirty="0"/>
              <a:t> </a:t>
            </a:r>
          </a:p>
          <a:p>
            <a:r>
              <a:rPr lang="en-US" b="1" dirty="0"/>
              <a:t>Include the PowerPoint presentation with the email .</a:t>
            </a:r>
          </a:p>
          <a:p>
            <a:r>
              <a:rPr lang="en-US" b="1" dirty="0"/>
              <a:t>Ask for the next meeting schedule if haven’t done already</a:t>
            </a:r>
          </a:p>
          <a:p>
            <a:r>
              <a:rPr lang="en-US" b="1" dirty="0"/>
              <a:t>Follow up with access , data etc. if required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5486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32780E42CB7F41BD370DC23E916E30" ma:contentTypeVersion="7" ma:contentTypeDescription="Create a new document." ma:contentTypeScope="" ma:versionID="75880703e96f0f2647d93dc73554ea42">
  <xsd:schema xmlns:xsd="http://www.w3.org/2001/XMLSchema" xmlns:xs="http://www.w3.org/2001/XMLSchema" xmlns:p="http://schemas.microsoft.com/office/2006/metadata/properties" xmlns:ns3="2708cb34-2b02-47d1-88be-5c96f3eb13f7" xmlns:ns4="54713e16-209d-4d0e-be8c-d9e9bc61e014" targetNamespace="http://schemas.microsoft.com/office/2006/metadata/properties" ma:root="true" ma:fieldsID="a4e4209aaffa8e3eb41a793a307139d3" ns3:_="" ns4:_="">
    <xsd:import namespace="2708cb34-2b02-47d1-88be-5c96f3eb13f7"/>
    <xsd:import namespace="54713e16-209d-4d0e-be8c-d9e9bc61e014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08cb34-2b02-47d1-88be-5c96f3eb13f7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713e16-209d-4d0e-be8c-d9e9bc61e01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708cb34-2b02-47d1-88be-5c96f3eb13f7" xsi:nil="true"/>
  </documentManagement>
</p:properties>
</file>

<file path=customXml/itemProps1.xml><?xml version="1.0" encoding="utf-8"?>
<ds:datastoreItem xmlns:ds="http://schemas.openxmlformats.org/officeDocument/2006/customXml" ds:itemID="{F898E60A-2CA7-44E5-B552-73C71B5596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08cb34-2b02-47d1-88be-5c96f3eb13f7"/>
    <ds:schemaRef ds:uri="54713e16-209d-4d0e-be8c-d9e9bc61e0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1BC632-DD30-4641-B890-5DAF76444E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0EC697-A1FF-4C55-89AE-47F2EA108873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metadata/properties"/>
    <ds:schemaRef ds:uri="2708cb34-2b02-47d1-88be-5c96f3eb13f7"/>
    <ds:schemaRef ds:uri="54713e16-209d-4d0e-be8c-d9e9bc61e01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238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Kick off Meeting with the client</vt:lpstr>
      <vt:lpstr>Ask to connect</vt:lpstr>
      <vt:lpstr>Preparation for the client meeting</vt:lpstr>
      <vt:lpstr>During the client call</vt:lpstr>
      <vt:lpstr>Post the client call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 off Meeting with the client</dc:title>
  <dc:creator>Diksha Mongia</dc:creator>
  <cp:lastModifiedBy>Diksha Mongia</cp:lastModifiedBy>
  <cp:revision>7</cp:revision>
  <dcterms:created xsi:type="dcterms:W3CDTF">2023-01-20T18:29:07Z</dcterms:created>
  <dcterms:modified xsi:type="dcterms:W3CDTF">2023-01-30T16:23:26Z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0x0101002932780E42CB7F41BD370DC23E916E30</vt:lpwstr>
  </property>
</Properties>
</file>