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9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1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AC44-325E-4A31-A52B-8A5D0B87B56C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5861-8999-4D68-8FA2-6F5C7C9E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088" y="10248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冒泡排序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5065" y="2317232"/>
            <a:ext cx="489397" cy="190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3251" y="3192996"/>
            <a:ext cx="489397" cy="103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0850" y="2652085"/>
            <a:ext cx="489397" cy="15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8449" y="1507112"/>
            <a:ext cx="489397" cy="271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27236" y="3811184"/>
            <a:ext cx="489397" cy="41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32005" y="4223305"/>
            <a:ext cx="7430283" cy="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上箭头 13"/>
          <p:cNvSpPr/>
          <p:nvPr/>
        </p:nvSpPr>
        <p:spPr>
          <a:xfrm>
            <a:off x="1480654" y="4306002"/>
            <a:ext cx="338221" cy="3294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3249104" y="4312573"/>
            <a:ext cx="139983" cy="33286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46048" y="193574"/>
            <a:ext cx="41017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95E26"/>
                </a:solidFill>
                <a:latin typeface="Consolas" panose="020B0609020204030204" pitchFamily="49" charset="0"/>
              </a:rPr>
              <a:t>bubbleSort1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1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70C1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100" b="1" dirty="0">
                <a:solidFill>
                  <a:srgbClr val="0070C1"/>
                </a:solidFill>
                <a:latin typeface="Consolas" panose="020B0609020204030204" pitchFamily="49" charset="0"/>
              </a:rPr>
              <a:t>tmp</a:t>
            </a:r>
            <a:endParaRPr lang="en-US" altLang="zh-C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endParaRPr lang="en-US" altLang="zh-CN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1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13841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13854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13 -0.00417 L 0.25442 -0.00671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0.23893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0.00162 C 0.22018 -0.00162 0.17083 -0.00162 0.2595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36927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 -0.00162 L 0.36484 -0.00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0208 -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41 -0.00116 L 0.36328 0.0011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13802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84 -0.0037 L 0.13177 -0.00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0.13294 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-0.00092 L 0.27135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0.00162 L 0.2595 -0.001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25 -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 -0.00162 L 0.36484 -0.003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28 0.00116 L 1.875E-6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4 0.00023 L 0.2319 0.0011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0.00093 L 0.27031 -0.0013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84 -0.0037 L 0.2595 -0.0016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13203 -0.0009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 -0.00162 L 0.36484 -0.003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9 0.00115 L -2.08333E-7 2.59259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35 -0.00023 L 0.50221 -1.85185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31 -0.00139 L 0.39648 -0.0004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21 -1.85185E-6 L 0.40547 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9857 -0.0011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14" grpId="0" animBg="1"/>
      <p:bldP spid="14" grpId="1" animBg="1"/>
      <p:bldP spid="14" grpId="2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1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14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aaaa</cp:lastModifiedBy>
  <cp:revision>56</cp:revision>
  <dcterms:created xsi:type="dcterms:W3CDTF">2021-10-24T08:41:09Z</dcterms:created>
  <dcterms:modified xsi:type="dcterms:W3CDTF">2021-10-24T15:37:39Z</dcterms:modified>
</cp:coreProperties>
</file>