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9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0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7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3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5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2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56B2-A1AB-48BB-84AA-147A2CB9C67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C653-CDB3-4D29-A5BD-5BD430EA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7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6515" y="4119418"/>
            <a:ext cx="539932" cy="212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66057" y="6239690"/>
            <a:ext cx="108073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53692" y="5316583"/>
            <a:ext cx="539932" cy="92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60869" y="4544291"/>
            <a:ext cx="539932" cy="16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68046" y="3398981"/>
            <a:ext cx="539932" cy="284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70720" y="5786846"/>
            <a:ext cx="539932" cy="45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2111829" y="6326778"/>
            <a:ext cx="409304" cy="365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180115" y="2913018"/>
            <a:ext cx="258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46515" y="4119418"/>
            <a:ext cx="539932" cy="21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53692" y="5316582"/>
            <a:ext cx="539932" cy="92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570720" y="5786846"/>
            <a:ext cx="539932" cy="45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6962" y="0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寻找最小值</a:t>
            </a:r>
            <a:endParaRPr lang="zh-CN" alt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07978" y="305939"/>
            <a:ext cx="3709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95E26"/>
                </a:solidFill>
                <a:latin typeface="Consolas" panose="020B0609020204030204" pitchFamily="49" charset="0"/>
              </a:rPr>
              <a:t>findMin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200" b="1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6784 -0.48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-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15287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10782 -0.4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1" y="-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4 -0.48634 L -3.95833E-6 -4.0740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87 -0.00046 L 0.31185 -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04479 -0.4851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5 -0.00347 L 0.47071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20546 -0.4870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-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71 -0.00462 L 0.62071 -0.007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35351 -0.4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-2425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48449 L 1.45833E-6 3.29597E-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24282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9" grpId="0" animBg="1"/>
      <p:bldP spid="10" grpId="0" animBg="1"/>
      <p:bldP spid="13" grpId="0" animBg="1"/>
      <p:bldP spid="13" grpId="1" animBg="1"/>
      <p:bldP spid="13" grpId="2" animBg="1"/>
      <p:bldP spid="13" grpId="3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aaaa</cp:lastModifiedBy>
  <cp:revision>23</cp:revision>
  <dcterms:created xsi:type="dcterms:W3CDTF">2021-10-24T15:37:58Z</dcterms:created>
  <dcterms:modified xsi:type="dcterms:W3CDTF">2021-10-24T16:31:21Z</dcterms:modified>
</cp:coreProperties>
</file>