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56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878D-568A-4FF5-8F3A-D47B41DA9E7D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7620-B492-45C4-AD32-AF537A85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77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878D-568A-4FF5-8F3A-D47B41DA9E7D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7620-B492-45C4-AD32-AF537A85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57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878D-568A-4FF5-8F3A-D47B41DA9E7D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7620-B492-45C4-AD32-AF537A85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60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878D-568A-4FF5-8F3A-D47B41DA9E7D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7620-B492-45C4-AD32-AF537A85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58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878D-568A-4FF5-8F3A-D47B41DA9E7D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7620-B492-45C4-AD32-AF537A85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074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878D-568A-4FF5-8F3A-D47B41DA9E7D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7620-B492-45C4-AD32-AF537A85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8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878D-568A-4FF5-8F3A-D47B41DA9E7D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7620-B492-45C4-AD32-AF537A85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7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878D-568A-4FF5-8F3A-D47B41DA9E7D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7620-B492-45C4-AD32-AF537A85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52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878D-568A-4FF5-8F3A-D47B41DA9E7D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7620-B492-45C4-AD32-AF537A85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1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878D-568A-4FF5-8F3A-D47B41DA9E7D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7620-B492-45C4-AD32-AF537A85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69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878D-568A-4FF5-8F3A-D47B41DA9E7D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7620-B492-45C4-AD32-AF537A85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86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878D-568A-4FF5-8F3A-D47B41DA9E7D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17620-B492-45C4-AD32-AF537A85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00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84250" y="2629985"/>
            <a:ext cx="547778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abcabCab</a:t>
            </a:r>
            <a:endParaRPr lang="zh-CN" altLang="en-US" sz="9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695740" y="1159949"/>
            <a:ext cx="3246402" cy="1784806"/>
            <a:chOff x="1646645" y="1129264"/>
            <a:chExt cx="3246402" cy="1784806"/>
          </a:xfrm>
        </p:grpSpPr>
        <p:sp>
          <p:nvSpPr>
            <p:cNvPr id="4" name="矩形 3"/>
            <p:cNvSpPr/>
            <p:nvPr/>
          </p:nvSpPr>
          <p:spPr>
            <a:xfrm>
              <a:off x="1646645" y="1129264"/>
              <a:ext cx="324640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0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/ab(?=[A=Z])/</a:t>
              </a:r>
              <a:endParaRPr lang="zh-CN" alt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6348" y="1865466"/>
              <a:ext cx="726996" cy="1048604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/>
        </p:nvSpPr>
        <p:spPr>
          <a:xfrm>
            <a:off x="141856" y="4440944"/>
            <a:ext cx="66752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带这</a:t>
            </a:r>
            <a:r>
              <a:rPr lang="en-US" altLang="zh-CN" sz="2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</a:t>
            </a:r>
            <a:r>
              <a:rPr lang="zh-CN" altLang="en-US" sz="2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后面必须是大写字母这个条件查找</a:t>
            </a:r>
            <a:endParaRPr lang="zh-CN" alt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92062" y="5205463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没找到</a:t>
            </a:r>
            <a:endParaRPr lang="zh-CN" alt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96318" y="742081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找到啦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47421" y="1665411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有门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320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44444E-6 L 0.05417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16 0.00092 L 0.10794 0.0004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94 0.00046 L 0.15677 0.000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77 0.00046 L 0.20755 0.0013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756 0.00139 L 0.26601 0.0004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01 0.00046 L 0.32382 -0.0004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383 -0.00047 L 0.38932 -0.00047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3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22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aaaa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aaaa</dc:creator>
  <cp:lastModifiedBy>aaaa</cp:lastModifiedBy>
  <cp:revision>20</cp:revision>
  <dcterms:created xsi:type="dcterms:W3CDTF">2021-11-09T09:11:34Z</dcterms:created>
  <dcterms:modified xsi:type="dcterms:W3CDTF">2021-11-09T09:49:29Z</dcterms:modified>
</cp:coreProperties>
</file>