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1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1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4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2ABF-C9A3-486F-95D4-E4B0514B0CAD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3B27-3CCE-4460-9207-3F3CC081C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511094" y="178415"/>
            <a:ext cx="7877436" cy="4637536"/>
            <a:chOff x="528511" y="152289"/>
            <a:chExt cx="7877436" cy="4637536"/>
          </a:xfrm>
        </p:grpSpPr>
        <p:grpSp>
          <p:nvGrpSpPr>
            <p:cNvPr id="12" name="组合 11"/>
            <p:cNvGrpSpPr/>
            <p:nvPr/>
          </p:nvGrpSpPr>
          <p:grpSpPr>
            <a:xfrm>
              <a:off x="528511" y="152289"/>
              <a:ext cx="7877436" cy="4637536"/>
              <a:chOff x="528511" y="152289"/>
              <a:chExt cx="7877436" cy="4637536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V="1">
                <a:off x="853440" y="444137"/>
                <a:ext cx="7228114" cy="1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853440" y="461554"/>
                <a:ext cx="0" cy="3866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8085025" y="152289"/>
                <a:ext cx="3209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28511" y="4328160"/>
                <a:ext cx="32893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28511" y="461006"/>
              <a:ext cx="7553043" cy="3793131"/>
              <a:chOff x="528511" y="461006"/>
              <a:chExt cx="7553043" cy="379313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654628" y="984069"/>
                <a:ext cx="4206240" cy="2333897"/>
                <a:chOff x="1654628" y="984069"/>
                <a:chExt cx="4206240" cy="2333897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654628" y="984069"/>
                  <a:ext cx="4206240" cy="23338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654628" y="3117669"/>
                  <a:ext cx="4206240" cy="20029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669278" y="991690"/>
                  <a:ext cx="191588" cy="2133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2647403" y="1589204"/>
                <a:ext cx="191591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panel</a:t>
                </a:r>
                <a:endPara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853440" y="1589204"/>
                <a:ext cx="80118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528511" y="1181523"/>
                <a:ext cx="11336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marginLeft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5670459" y="644704"/>
                <a:ext cx="0" cy="37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5853339" y="644704"/>
                <a:ext cx="0" cy="37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5669278" y="829761"/>
                <a:ext cx="1840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853339" y="829761"/>
                <a:ext cx="1219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6036218" y="491756"/>
                <a:ext cx="805029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xWidth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>
                <a:off x="4397830" y="461006"/>
                <a:ext cx="9070" cy="52306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377872" y="512225"/>
                <a:ext cx="1146469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marginTop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V="1">
                <a:off x="5860867" y="3118213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5860868" y="3313610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6252754" y="3117669"/>
                <a:ext cx="0" cy="195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6252754" y="2512534"/>
                <a:ext cx="0" cy="635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6297982" y="2661065"/>
                <a:ext cx="87235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yHeight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670863" y="3148149"/>
                <a:ext cx="0" cy="1105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13" idx="3"/>
              </p:cNvCxnSpPr>
              <p:nvPr/>
            </p:nvCxnSpPr>
            <p:spPr>
              <a:xfrm flipH="1">
                <a:off x="5860867" y="3217818"/>
                <a:ext cx="1" cy="1023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1654628" y="4040998"/>
                <a:ext cx="420623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3421758" y="3672292"/>
                <a:ext cx="67198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6627222" y="3313610"/>
                <a:ext cx="14543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799907" y="984069"/>
                <a:ext cx="21597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7698377" y="984069"/>
                <a:ext cx="8709" cy="23295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7072540" y="1794505"/>
                <a:ext cx="7457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height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3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70583" y="3365757"/>
            <a:ext cx="5645866" cy="2756374"/>
            <a:chOff x="528511" y="152289"/>
            <a:chExt cx="7877436" cy="4637536"/>
          </a:xfrm>
        </p:grpSpPr>
        <p:grpSp>
          <p:nvGrpSpPr>
            <p:cNvPr id="80" name="组合 79"/>
            <p:cNvGrpSpPr/>
            <p:nvPr/>
          </p:nvGrpSpPr>
          <p:grpSpPr>
            <a:xfrm>
              <a:off x="528511" y="152289"/>
              <a:ext cx="7877436" cy="4637536"/>
              <a:chOff x="528511" y="152289"/>
              <a:chExt cx="7877436" cy="4637536"/>
            </a:xfrm>
          </p:grpSpPr>
          <p:cxnSp>
            <p:nvCxnSpPr>
              <p:cNvPr id="109" name="直接箭头连接符 108"/>
              <p:cNvCxnSpPr/>
              <p:nvPr/>
            </p:nvCxnSpPr>
            <p:spPr>
              <a:xfrm flipV="1">
                <a:off x="853440" y="444137"/>
                <a:ext cx="7228114" cy="1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>
                <a:off x="853440" y="461554"/>
                <a:ext cx="0" cy="3866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10"/>
              <p:cNvSpPr/>
              <p:nvPr/>
            </p:nvSpPr>
            <p:spPr>
              <a:xfrm>
                <a:off x="8085025" y="152289"/>
                <a:ext cx="3209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528511" y="4328160"/>
                <a:ext cx="32893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654628" y="977416"/>
              <a:ext cx="5288258" cy="3276721"/>
              <a:chOff x="1654628" y="977416"/>
              <a:chExt cx="5288258" cy="3276721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1654628" y="977416"/>
                <a:ext cx="5288258" cy="2347203"/>
                <a:chOff x="1654628" y="977416"/>
                <a:chExt cx="5288258" cy="2347203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1654628" y="984069"/>
                  <a:ext cx="5274893" cy="23338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1654628" y="3117669"/>
                  <a:ext cx="4206240" cy="20029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6751298" y="977416"/>
                  <a:ext cx="191588" cy="2133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5860865" y="3109711"/>
                  <a:ext cx="1068655" cy="21490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矩形 82"/>
              <p:cNvSpPr/>
              <p:nvPr/>
            </p:nvSpPr>
            <p:spPr>
              <a:xfrm>
                <a:off x="2647403" y="1589204"/>
                <a:ext cx="191591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panel</a:t>
                </a:r>
                <a:endPara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 flipV="1">
                <a:off x="5860867" y="3118213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5860868" y="3313610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6252754" y="2512534"/>
                <a:ext cx="0" cy="635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6929521" y="3148149"/>
                <a:ext cx="0" cy="1105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107" idx="3"/>
              </p:cNvCxnSpPr>
              <p:nvPr/>
            </p:nvCxnSpPr>
            <p:spPr>
              <a:xfrm flipH="1">
                <a:off x="5860866" y="3217819"/>
                <a:ext cx="1" cy="1023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>
                <a:off x="5860867" y="4040733"/>
                <a:ext cx="1082019" cy="2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6146299" y="3432538"/>
                <a:ext cx="555125" cy="5696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Δx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13" name="组合 112"/>
          <p:cNvGrpSpPr/>
          <p:nvPr/>
        </p:nvGrpSpPr>
        <p:grpSpPr>
          <a:xfrm>
            <a:off x="663495" y="330815"/>
            <a:ext cx="5645866" cy="2756374"/>
            <a:chOff x="528511" y="152289"/>
            <a:chExt cx="7877436" cy="4637536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28511" y="152289"/>
              <a:ext cx="7877436" cy="4637536"/>
              <a:chOff x="528511" y="152289"/>
              <a:chExt cx="7877436" cy="4637536"/>
            </a:xfrm>
          </p:grpSpPr>
          <p:cxnSp>
            <p:nvCxnSpPr>
              <p:cNvPr id="143" name="直接箭头连接符 142"/>
              <p:cNvCxnSpPr/>
              <p:nvPr/>
            </p:nvCxnSpPr>
            <p:spPr>
              <a:xfrm flipV="1">
                <a:off x="853440" y="444137"/>
                <a:ext cx="7228114" cy="1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>
                <a:off x="853440" y="461554"/>
                <a:ext cx="0" cy="3866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矩形 144"/>
              <p:cNvSpPr/>
              <p:nvPr/>
            </p:nvSpPr>
            <p:spPr>
              <a:xfrm>
                <a:off x="8085025" y="152289"/>
                <a:ext cx="3209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28511" y="4328160"/>
                <a:ext cx="32893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</a:t>
                </a:r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537219" y="346494"/>
              <a:ext cx="7544335" cy="3907643"/>
              <a:chOff x="537219" y="346494"/>
              <a:chExt cx="7544335" cy="3907643"/>
            </a:xfrm>
          </p:grpSpPr>
          <p:grpSp>
            <p:nvGrpSpPr>
              <p:cNvPr id="116" name="组合 115"/>
              <p:cNvGrpSpPr/>
              <p:nvPr/>
            </p:nvGrpSpPr>
            <p:grpSpPr>
              <a:xfrm>
                <a:off x="1654628" y="984069"/>
                <a:ext cx="4206240" cy="2333897"/>
                <a:chOff x="1654628" y="984069"/>
                <a:chExt cx="4206240" cy="2333897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1654628" y="984069"/>
                  <a:ext cx="4206240" cy="23338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654628" y="3117669"/>
                  <a:ext cx="4206240" cy="20029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5669278" y="991690"/>
                  <a:ext cx="191588" cy="2133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7" name="矩形 116"/>
              <p:cNvSpPr/>
              <p:nvPr/>
            </p:nvSpPr>
            <p:spPr>
              <a:xfrm>
                <a:off x="2647403" y="1589204"/>
                <a:ext cx="191591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1" cap="none" spc="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panel</a:t>
                </a:r>
                <a:endPara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>
              <a:xfrm>
                <a:off x="853440" y="1589204"/>
                <a:ext cx="80118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/>
              <p:cNvSpPr/>
              <p:nvPr/>
            </p:nvSpPr>
            <p:spPr>
              <a:xfrm>
                <a:off x="537219" y="987378"/>
                <a:ext cx="1133644" cy="3385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marginLeft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 flipV="1">
                <a:off x="5670459" y="644704"/>
                <a:ext cx="0" cy="37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V="1">
                <a:off x="5853339" y="644704"/>
                <a:ext cx="0" cy="37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/>
            </p:nvCxnSpPr>
            <p:spPr>
              <a:xfrm>
                <a:off x="5669278" y="829761"/>
                <a:ext cx="1840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53339" y="829761"/>
                <a:ext cx="1219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/>
              <p:cNvSpPr/>
              <p:nvPr/>
            </p:nvSpPr>
            <p:spPr>
              <a:xfrm>
                <a:off x="6060426" y="346494"/>
                <a:ext cx="805029" cy="3385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xWidth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5" name="直接箭头连接符 124"/>
              <p:cNvCxnSpPr/>
              <p:nvPr/>
            </p:nvCxnSpPr>
            <p:spPr>
              <a:xfrm>
                <a:off x="4397830" y="461006"/>
                <a:ext cx="9070" cy="52306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/>
              <p:cNvSpPr/>
              <p:nvPr/>
            </p:nvSpPr>
            <p:spPr>
              <a:xfrm>
                <a:off x="3050687" y="379339"/>
                <a:ext cx="1146469" cy="3385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marginTop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7" name="直接连接符 126"/>
              <p:cNvCxnSpPr/>
              <p:nvPr/>
            </p:nvCxnSpPr>
            <p:spPr>
              <a:xfrm flipV="1">
                <a:off x="5860867" y="3118213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V="1">
                <a:off x="5860868" y="3313610"/>
                <a:ext cx="76635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6252754" y="3117669"/>
                <a:ext cx="0" cy="195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V="1">
                <a:off x="6252754" y="2512534"/>
                <a:ext cx="0" cy="635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矩形 130"/>
              <p:cNvSpPr/>
              <p:nvPr/>
            </p:nvSpPr>
            <p:spPr>
              <a:xfrm>
                <a:off x="5987767" y="2505460"/>
                <a:ext cx="872355" cy="3385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yHeight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670863" y="3148149"/>
                <a:ext cx="0" cy="1105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41" idx="3"/>
              </p:cNvCxnSpPr>
              <p:nvPr/>
            </p:nvCxnSpPr>
            <p:spPr>
              <a:xfrm flipH="1">
                <a:off x="5860867" y="3217818"/>
                <a:ext cx="1" cy="1023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/>
              <p:nvPr/>
            </p:nvCxnSpPr>
            <p:spPr>
              <a:xfrm>
                <a:off x="1654628" y="4040998"/>
                <a:ext cx="420623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矩形 134"/>
              <p:cNvSpPr/>
              <p:nvPr/>
            </p:nvSpPr>
            <p:spPr>
              <a:xfrm>
                <a:off x="3421756" y="3510203"/>
                <a:ext cx="671980" cy="3385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>
                <a:off x="6627222" y="3313610"/>
                <a:ext cx="14543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5799907" y="984069"/>
                <a:ext cx="21597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/>
            </p:nvCxnSpPr>
            <p:spPr>
              <a:xfrm>
                <a:off x="7698377" y="984069"/>
                <a:ext cx="8709" cy="23295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/>
              <p:cNvSpPr/>
              <p:nvPr/>
            </p:nvSpPr>
            <p:spPr>
              <a:xfrm>
                <a:off x="7072540" y="1794505"/>
                <a:ext cx="7457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height</a:t>
                </a:r>
                <a:endParaRPr lang="zh-CN" alt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50" name="矩形 149"/>
          <p:cNvSpPr/>
          <p:nvPr/>
        </p:nvSpPr>
        <p:spPr>
          <a:xfrm>
            <a:off x="6863564" y="386072"/>
            <a:ext cx="493981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方向拖动时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仅宽度方向尺寸变化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宽度变化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面板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marginLeft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width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变化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拖动步骤如下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 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widthPanel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响应式变量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记录鼠标当前位置的变量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鼠标监听 按下事件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触发开始拖动事件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这个时候要记录鼠标当前位置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 </a:t>
            </a:r>
            <a:r>
              <a:rPr lang="en-US" altLang="zh-C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widthPanel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尺寸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监听函数里触发鼠标移动事件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新的面板宽度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按下时获取的面板宽度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鼠标当前位置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</a:p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1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刚才记录的位置</a:t>
            </a:r>
            <a:endParaRPr lang="en-US" altLang="zh-CN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2409075" y="2304086"/>
            <a:ext cx="1099094" cy="4344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1576252" y="1550126"/>
            <a:ext cx="2525486" cy="19071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612571" y="2616924"/>
            <a:ext cx="2011680" cy="8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612571" y="2651759"/>
            <a:ext cx="0" cy="1611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1654627" y="2625632"/>
            <a:ext cx="957944" cy="1336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75427" y="2042049"/>
            <a:ext cx="489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6711" y="4114576"/>
            <a:ext cx="508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2278" y="3609479"/>
            <a:ext cx="508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580" y="283420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https://zhuanlan.zhihu.com/p/151992324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2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4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22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128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aaaa</cp:lastModifiedBy>
  <cp:revision>46</cp:revision>
  <dcterms:created xsi:type="dcterms:W3CDTF">2020-10-04T14:58:00Z</dcterms:created>
  <dcterms:modified xsi:type="dcterms:W3CDTF">2020-10-05T09:37:33Z</dcterms:modified>
</cp:coreProperties>
</file>