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433" r:id="rId3"/>
    <p:sldId id="506" r:id="rId4"/>
    <p:sldId id="507" r:id="rId5"/>
    <p:sldId id="517" r:id="rId6"/>
    <p:sldId id="518" r:id="rId7"/>
    <p:sldId id="516" r:id="rId8"/>
    <p:sldId id="508" r:id="rId9"/>
    <p:sldId id="509" r:id="rId10"/>
    <p:sldId id="515" r:id="rId11"/>
    <p:sldId id="513" r:id="rId12"/>
    <p:sldId id="519" r:id="rId13"/>
    <p:sldId id="512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30" r:id="rId24"/>
    <p:sldId id="529" r:id="rId25"/>
    <p:sldId id="531" r:id="rId26"/>
    <p:sldId id="352" r:id="rId2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9" d="100"/>
          <a:sy n="99" d="100"/>
        </p:scale>
        <p:origin x="-256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com.io/wp-content/uploads/2017/08/wipySpecsheetAugust2017.pdf" TargetMode="Externa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Turtles_all_the_way_dow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3: Building an IoT product       				 Programming aspects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9855" y="1794919"/>
            <a:ext cx="919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IoT RAPID PROTOTYPING &amp;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97000"/>
          </a:blip>
          <a:stretch>
            <a:fillRect/>
          </a:stretch>
        </p:blipFill>
        <p:spPr>
          <a:xfrm>
            <a:off x="1605630" y="3394095"/>
            <a:ext cx="245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80" y="2360670"/>
            <a:ext cx="3389483" cy="2442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1490173" y="854211"/>
            <a:ext cx="24511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071" y="518072"/>
            <a:ext cx="7374817" cy="47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/>
          </p:cNvPr>
          <p:cNvSpPr/>
          <p:nvPr/>
        </p:nvSpPr>
        <p:spPr>
          <a:xfrm>
            <a:off x="187218" y="6299927"/>
            <a:ext cx="930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https://pycom.io/wp-content/uploads/2017/08/wipySpecsheetAugust2017.pdf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59" y="822180"/>
            <a:ext cx="6692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4" y="968644"/>
            <a:ext cx="5073595" cy="4983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46" y="1156842"/>
            <a:ext cx="5201676" cy="44231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9006" y="383875"/>
            <a:ext cx="4539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EXPANSION BOARDS</a:t>
            </a:r>
          </a:p>
        </p:txBody>
      </p:sp>
    </p:spTree>
    <p:extLst>
      <p:ext uri="{BB962C8B-B14F-4D97-AF65-F5344CB8AC3E}">
        <p14:creationId xmlns:p14="http://schemas.microsoft.com/office/powerpoint/2010/main" val="32466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405" y="2359337"/>
            <a:ext cx="563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WORKFLOW</a:t>
            </a:r>
          </a:p>
        </p:txBody>
      </p:sp>
    </p:spTree>
    <p:extLst>
      <p:ext uri="{BB962C8B-B14F-4D97-AF65-F5344CB8AC3E}">
        <p14:creationId xmlns:p14="http://schemas.microsoft.com/office/powerpoint/2010/main" val="1577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60" y="1269865"/>
            <a:ext cx="7450846" cy="5588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1. INSTALL ATOM IDE</a:t>
            </a:r>
          </a:p>
        </p:txBody>
      </p:sp>
    </p:spTree>
    <p:extLst>
      <p:ext uri="{BB962C8B-B14F-4D97-AF65-F5344CB8AC3E}">
        <p14:creationId xmlns:p14="http://schemas.microsoft.com/office/powerpoint/2010/main" val="12552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79" y="1028875"/>
            <a:ext cx="9278650" cy="4199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2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INSTALL “PYMAKR” PLUGIN</a:t>
            </a:r>
          </a:p>
        </p:txBody>
      </p:sp>
    </p:spTree>
    <p:extLst>
      <p:ext uri="{BB962C8B-B14F-4D97-AF65-F5344CB8AC3E}">
        <p14:creationId xmlns:p14="http://schemas.microsoft.com/office/powerpoint/2010/main" val="305894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78" y="1197838"/>
            <a:ext cx="6674485" cy="5023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3. CONNECTION VIA USB</a:t>
            </a:r>
          </a:p>
        </p:txBody>
      </p:sp>
    </p:spTree>
    <p:extLst>
      <p:ext uri="{BB962C8B-B14F-4D97-AF65-F5344CB8AC3E}">
        <p14:creationId xmlns:p14="http://schemas.microsoft.com/office/powerpoint/2010/main" val="78485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6" y="435184"/>
            <a:ext cx="722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4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GET ID OF YOUR SERIAL 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08" y="1544628"/>
            <a:ext cx="6341992" cy="34750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04600" y="2022030"/>
            <a:ext cx="1847322" cy="62393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3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4. ACCESS GLOBAL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9" y="1593035"/>
            <a:ext cx="5437205" cy="32623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46347" y="3091471"/>
            <a:ext cx="2232422" cy="54222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1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RAPID PROTOTYPING | IN PRODUCTION TRADEOFF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3001" y="176673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3001" y="232585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IS/WHEN OPTIMIZATION REQUIRED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001" y="400321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WHOLE TECHNOLOGICAL STACK &amp; DATA/WORK FLOWS?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3001" y="34440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NEED FOR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LOW ENTRY BARRIERS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3001" y="288497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ITERATE OVER IDEAS / CLIENT REQUIREMENTS / QUICK FEEDBACK?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001" y="456233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HUMAN RESOURCES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3001" y="51214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SINGLE LANGUAGE CONVENIENT BUT OFTEN A NON ISSUE 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5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UPDATE GLOBAL SETTINGS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65" y="977772"/>
            <a:ext cx="8073088" cy="44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1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6. 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13" y="1136360"/>
            <a:ext cx="74803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READ EVAL PRINT (REPL)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99" y="1080649"/>
            <a:ext cx="7239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. READ EVAL PRINT (REPL)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1750" y="1638460"/>
            <a:ext cx="9909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WRITE </a:t>
            </a:r>
            <a:r>
              <a:rPr lang="en-US" sz="3000" b="1" dirty="0">
                <a:solidFill>
                  <a:schemeClr val="accent6"/>
                </a:solidFill>
                <a:latin typeface="Cambria" panose="02040503050406030204" pitchFamily="18" charset="0"/>
              </a:rPr>
              <a:t>2+ 2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after the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&gt;&gt;&gt;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sign and press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Enter 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7378" y="2342449"/>
            <a:ext cx="99093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WRITE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print(“Hello IoT!”)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after the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&gt;&gt;&gt;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 sign and press </a:t>
            </a:r>
            <a:r>
              <a:rPr lang="en-US" sz="3000" b="1" dirty="0">
                <a:solidFill>
                  <a:srgbClr val="DF5327"/>
                </a:solidFill>
                <a:latin typeface="Cambria" panose="02040503050406030204" pitchFamily="18" charset="0"/>
              </a:rPr>
              <a:t>Enter Key</a:t>
            </a:r>
          </a:p>
          <a:p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94" y="3244503"/>
            <a:ext cx="4825540" cy="27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7. READ EVAL PRINT (REPL)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5" y="1093477"/>
            <a:ext cx="7239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1685" y="435184"/>
            <a:ext cx="9324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8. OPEN A </a:t>
            </a: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PROJECT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8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2596" y="1255268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TURTLES         ALL THE WAY DOWN!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90" y="2222758"/>
            <a:ext cx="2395435" cy="3138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5887" y="5412529"/>
            <a:ext cx="556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https://en.wikipedia.org/wiki/Turtles_all_the_way_down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402132" y="740629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PYTHON[S]</a:t>
            </a:r>
          </a:p>
        </p:txBody>
      </p: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2394416" y="1640496"/>
            <a:ext cx="2182752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71" y="1372562"/>
            <a:ext cx="7167380" cy="455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22" y="5998626"/>
            <a:ext cx="1773279" cy="556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72" y="689877"/>
            <a:ext cx="2171095" cy="65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294" y="1113189"/>
            <a:ext cx="1746206" cy="480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769" y="756698"/>
            <a:ext cx="1438063" cy="5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78" y="795317"/>
            <a:ext cx="5229601" cy="55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88" y="307865"/>
            <a:ext cx="4972074" cy="60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71" y="1372562"/>
            <a:ext cx="7167380" cy="455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22" y="5998626"/>
            <a:ext cx="1773279" cy="556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72" y="689877"/>
            <a:ext cx="2171095" cy="65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294" y="1113189"/>
            <a:ext cx="1746206" cy="480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769" y="756698"/>
            <a:ext cx="1438063" cy="5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80" y="753386"/>
            <a:ext cx="6605506" cy="52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2867" y="499521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https://micropython.org/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80" y="1043157"/>
            <a:ext cx="2630946" cy="82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87" y="2046559"/>
            <a:ext cx="633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11237</TotalTime>
  <Words>249</Words>
  <Application>Microsoft Macintosh PowerPoint</Application>
  <PresentationFormat>Custom</PresentationFormat>
  <Paragraphs>48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234</cp:revision>
  <cp:lastPrinted>2017-04-24T07:32:52Z</cp:lastPrinted>
  <dcterms:created xsi:type="dcterms:W3CDTF">2017-02-20T15:39:54Z</dcterms:created>
  <dcterms:modified xsi:type="dcterms:W3CDTF">2017-11-21T14:18:14Z</dcterms:modified>
</cp:coreProperties>
</file>