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3" r:id="rId2"/>
    <p:sldId id="433" r:id="rId3"/>
    <p:sldId id="506" r:id="rId4"/>
    <p:sldId id="507" r:id="rId5"/>
    <p:sldId id="508" r:id="rId6"/>
    <p:sldId id="509" r:id="rId7"/>
    <p:sldId id="515" r:id="rId8"/>
    <p:sldId id="516" r:id="rId9"/>
    <p:sldId id="513" r:id="rId10"/>
    <p:sldId id="514" r:id="rId11"/>
    <p:sldId id="512" r:id="rId12"/>
    <p:sldId id="352" r:id="rId13"/>
  </p:sldIdLst>
  <p:sldSz cx="12192000" cy="6858000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9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06" autoAdjust="0"/>
    <p:restoredTop sz="95494" autoAdjust="0"/>
  </p:normalViewPr>
  <p:slideViewPr>
    <p:cSldViewPr snapToGrid="0" showGuides="1">
      <p:cViewPr varScale="1">
        <p:scale>
          <a:sx n="99" d="100"/>
          <a:sy n="99" d="100"/>
        </p:scale>
        <p:origin x="-256" y="-10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0C4F4-A186-4C13-8E85-1B7149B65718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137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C51F3-D1E6-4E74-8EC3-F09FA4F68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59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C51F3-D1E6-4E74-8EC3-F09FA4F683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08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52009"/>
            <a:ext cx="9144000" cy="744537"/>
          </a:xfrm>
        </p:spPr>
        <p:txBody>
          <a:bodyPr anchor="t">
            <a:normAutofit/>
          </a:bodyPr>
          <a:lstStyle>
            <a:lvl1pPr algn="ctr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71800"/>
            <a:ext cx="9144000" cy="267462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103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8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5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5036820" cy="80772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50368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5" hasCustomPrompt="1"/>
          </p:nvPr>
        </p:nvSpPr>
        <p:spPr>
          <a:xfrm>
            <a:off x="6327140" y="1181105"/>
            <a:ext cx="5034280" cy="489203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37214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603382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0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6799"/>
            <a:ext cx="10515600" cy="61960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8825"/>
            <a:ext cx="5181600" cy="41881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88825"/>
            <a:ext cx="5181600" cy="41881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4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1080131"/>
            <a:ext cx="10645143" cy="60103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3640" y="1889125"/>
            <a:ext cx="5221291" cy="43005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838200" y="1889125"/>
            <a:ext cx="5082540" cy="43005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71540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7265"/>
            <a:ext cx="8884920" cy="8077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364615"/>
            <a:ext cx="711200" cy="365125"/>
          </a:xfrm>
        </p:spPr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88849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882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0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35380"/>
            <a:ext cx="3932237" cy="92201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398"/>
            <a:ext cx="6172200" cy="38036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5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5080"/>
            <a:ext cx="3932237" cy="944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27699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7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10515600" cy="807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67024"/>
            <a:ext cx="10515600" cy="3505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356355"/>
            <a:ext cx="711200" cy="365125"/>
          </a:xfrm>
          <a:prstGeom prst="rect">
            <a:avLst/>
          </a:prstGeom>
          <a:solidFill>
            <a:srgbClr val="0F90D0"/>
          </a:solidFill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05F9E8EB-0DDF-4D7C-A745-6B028D7CD0B1}" type="slidenum">
              <a:rPr lang="en-US" smtClean="0"/>
              <a:pPr/>
              <a:t>‹#›</a:t>
            </a:fld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1" t="25742" r="17179" b="24752"/>
          <a:stretch/>
        </p:blipFill>
        <p:spPr>
          <a:xfrm>
            <a:off x="348881" y="163222"/>
            <a:ext cx="724638" cy="787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26" y="5960518"/>
            <a:ext cx="1863780" cy="69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3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s://en.wikipedia.org/wiki/Turtles_all_the_way_down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python.org/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python.org/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python.org/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18933" y="2399218"/>
            <a:ext cx="86868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US" sz="3200" b="1" dirty="0" smtClean="0">
                <a:solidFill>
                  <a:srgbClr val="0F90D0"/>
                </a:solidFill>
                <a:latin typeface="Cambria" panose="02040503050406030204" pitchFamily="18" charset="0"/>
              </a:rPr>
              <a:t>NBTC </a:t>
            </a:r>
            <a:r>
              <a:rPr lang="en-US" sz="3200" b="1" dirty="0">
                <a:solidFill>
                  <a:srgbClr val="0F90D0"/>
                </a:solidFill>
                <a:latin typeface="Cambria" panose="02040503050406030204" pitchFamily="18" charset="0"/>
              </a:rPr>
              <a:t>– ITU Training </a:t>
            </a:r>
          </a:p>
          <a:p>
            <a:pPr hangingPunct="0"/>
            <a:r>
              <a:rPr lang="en-US" sz="3200" b="1" dirty="0">
                <a:solidFill>
                  <a:srgbClr val="0F90D0"/>
                </a:solidFill>
                <a:latin typeface="Cambria" panose="02040503050406030204" pitchFamily="18" charset="0"/>
              </a:rPr>
              <a:t>on </a:t>
            </a:r>
            <a:r>
              <a:rPr lang="en-US" sz="3200" b="1" dirty="0" smtClean="0">
                <a:solidFill>
                  <a:srgbClr val="0F90D0"/>
                </a:solidFill>
                <a:latin typeface="Cambria" panose="02040503050406030204" pitchFamily="18" charset="0"/>
              </a:rPr>
              <a:t>Building </a:t>
            </a:r>
            <a:r>
              <a:rPr lang="en-US" sz="3200" b="1" dirty="0" err="1">
                <a:solidFill>
                  <a:srgbClr val="0F90D0"/>
                </a:solidFill>
                <a:latin typeface="Cambria" panose="02040503050406030204" pitchFamily="18" charset="0"/>
              </a:rPr>
              <a:t>IoT</a:t>
            </a:r>
            <a:r>
              <a:rPr lang="en-US" sz="3200" b="1" dirty="0">
                <a:solidFill>
                  <a:srgbClr val="0F90D0"/>
                </a:solidFill>
                <a:latin typeface="Cambria" panose="02040503050406030204" pitchFamily="18" charset="0"/>
              </a:rPr>
              <a:t> solutions for e-applications</a:t>
            </a:r>
            <a:r>
              <a:rPr lang="en-US" sz="3200" b="1" dirty="0"/>
              <a:t> </a:t>
            </a:r>
            <a:endParaRPr lang="en-US" sz="3200" dirty="0"/>
          </a:p>
          <a:p>
            <a:endParaRPr lang="en-US" sz="3200" b="1" dirty="0">
              <a:solidFill>
                <a:srgbClr val="0F90D0"/>
              </a:solidFill>
              <a:latin typeface="Cambria" panose="02040503050406030204" pitchFamily="18" charset="0"/>
            </a:endParaRPr>
          </a:p>
          <a:p>
            <a:endParaRPr lang="en-US" sz="3200" b="1" dirty="0">
              <a:solidFill>
                <a:srgbClr val="0F90D0"/>
              </a:solidFill>
              <a:latin typeface="Cambria" panose="02040503050406030204" pitchFamily="18" charset="0"/>
            </a:endParaRPr>
          </a:p>
          <a:p>
            <a:r>
              <a:rPr lang="en-US" sz="3200" b="1" dirty="0" smtClean="0">
                <a:solidFill>
                  <a:srgbClr val="0F90D0"/>
                </a:solidFill>
                <a:latin typeface="Cambria" panose="02040503050406030204" pitchFamily="18" charset="0"/>
              </a:rPr>
              <a:t>Session 3: Building an IoT product       				 Programming aspects</a:t>
            </a:r>
            <a:endParaRPr lang="en-US" sz="3200" dirty="0">
              <a:solidFill>
                <a:srgbClr val="0F90D0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28" y="2827866"/>
            <a:ext cx="3284540" cy="2189693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382" y="131786"/>
            <a:ext cx="534670" cy="86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22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62348" y="2077015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https://micropython.org/</a:t>
            </a:r>
          </a:p>
        </p:txBody>
      </p:sp>
      <p:sp>
        <p:nvSpPr>
          <p:cNvPr id="5" name="Rectangle 4"/>
          <p:cNvSpPr/>
          <p:nvPr/>
        </p:nvSpPr>
        <p:spPr>
          <a:xfrm>
            <a:off x="5065628" y="3244334"/>
            <a:ext cx="2060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http://microbit.org/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806" y="1560125"/>
            <a:ext cx="5080857" cy="366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07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700" y="1168400"/>
            <a:ext cx="68199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65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333" y="2874439"/>
            <a:ext cx="5036820" cy="807721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THANK YOU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801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RAPID PROTOTYPING | IN PRODUCTION TRADEOFF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63001" y="2061780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IS THE USE CASE 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63001" y="2620900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IS/WHEN OPTIMIZATION REQUIRED 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63001" y="4298260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ARE THE WHOLE TECHNOLOGICAL STACK &amp; DATA/WORK FLOWS?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63001" y="3739140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NEED FOR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LOW ENTRY BARRIERS 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63001" y="3180020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ITERATE OVER IDEAS / CLIENT REQUIREMENTS / QUICK FEEDBACK?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63001" y="4857380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ARE THE HUMAN RESOURCES 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63001" y="5416501"/>
            <a:ext cx="990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A SINGLE LANGUAGE CONVENIENT BUT OFTEN A NON ISSUE ?</a:t>
            </a:r>
          </a:p>
        </p:txBody>
      </p:sp>
    </p:spTree>
    <p:extLst>
      <p:ext uri="{BB962C8B-B14F-4D97-AF65-F5344CB8AC3E}">
        <p14:creationId xmlns:p14="http://schemas.microsoft.com/office/powerpoint/2010/main" val="424348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02596" y="1255268"/>
            <a:ext cx="9909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  <a:t>        TURTLES         ALL THE WAY DOWN!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290" y="2222758"/>
            <a:ext cx="2395435" cy="313832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55887" y="5412529"/>
            <a:ext cx="5567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4"/>
              </a:rPr>
              <a:t>https://en.wikipedia.org/wiki/Turtles_all_the_way_down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1402132" y="740629"/>
            <a:ext cx="9909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  <a:t>   PYTHON[S]</a:t>
            </a:r>
          </a:p>
        </p:txBody>
      </p:sp>
      <p:cxnSp>
        <p:nvCxnSpPr>
          <p:cNvPr id="9" name="Straight Connector 8"/>
          <p:cNvCxnSpPr>
            <a:cxnSpLocks noChangeAspect="1"/>
          </p:cNvCxnSpPr>
          <p:nvPr/>
        </p:nvCxnSpPr>
        <p:spPr>
          <a:xfrm>
            <a:off x="2394416" y="1640496"/>
            <a:ext cx="2182752" cy="0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48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571" y="1372562"/>
            <a:ext cx="7167380" cy="45543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2506" y="5998625"/>
            <a:ext cx="1773279" cy="5563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9272" y="689877"/>
            <a:ext cx="2171095" cy="6520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4294" y="1113189"/>
            <a:ext cx="1746206" cy="4804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15998" y="910629"/>
            <a:ext cx="1438063" cy="57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84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580" y="753386"/>
            <a:ext cx="6605506" cy="521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23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69841" y="5008043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3"/>
              </a:rPr>
              <a:t>https://micropython.org/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5780" y="1043157"/>
            <a:ext cx="2630946" cy="8253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9287" y="2046559"/>
            <a:ext cx="63373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12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69841" y="5008043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3"/>
              </a:rPr>
              <a:t>https://micropython.org/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5780" y="1043157"/>
            <a:ext cx="2630946" cy="8253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9287" y="2046559"/>
            <a:ext cx="63373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98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69841" y="5008043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3"/>
              </a:rPr>
              <a:t>https://micropython.org/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5780" y="1043157"/>
            <a:ext cx="2630946" cy="8253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9287" y="2046559"/>
            <a:ext cx="63373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22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285" y="3599726"/>
            <a:ext cx="3389483" cy="24421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3318" y="841383"/>
            <a:ext cx="24511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2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9756</TotalTime>
  <Words>145</Words>
  <Application>Microsoft Macintosh PowerPoint</Application>
  <PresentationFormat>Custom</PresentationFormat>
  <Paragraphs>33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ITU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Njume-Ebong, Ahone</dc:creator>
  <cp:lastModifiedBy>Franck Albinet</cp:lastModifiedBy>
  <cp:revision>228</cp:revision>
  <cp:lastPrinted>2017-04-24T07:32:52Z</cp:lastPrinted>
  <dcterms:created xsi:type="dcterms:W3CDTF">2017-02-20T15:39:54Z</dcterms:created>
  <dcterms:modified xsi:type="dcterms:W3CDTF">2017-11-20T13:37:22Z</dcterms:modified>
</cp:coreProperties>
</file>