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6" autoAdjust="0"/>
    <p:restoredTop sz="77938" autoAdjust="0"/>
  </p:normalViewPr>
  <p:slideViewPr>
    <p:cSldViewPr snapToGrid="0" showGuides="1">
      <p:cViewPr varScale="1">
        <p:scale>
          <a:sx n="142" d="100"/>
          <a:sy n="142" d="100"/>
        </p:scale>
        <p:origin x="5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 QUIZ DAY 3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58714</TotalTime>
  <Words>12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352</cp:revision>
  <cp:lastPrinted>2017-04-24T07:32:52Z</cp:lastPrinted>
  <dcterms:created xsi:type="dcterms:W3CDTF">2017-02-20T15:39:54Z</dcterms:created>
  <dcterms:modified xsi:type="dcterms:W3CDTF">2018-11-30T13:46:15Z</dcterms:modified>
</cp:coreProperties>
</file>