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538" r:id="rId3"/>
    <p:sldId id="584" r:id="rId4"/>
    <p:sldId id="572" r:id="rId5"/>
    <p:sldId id="573" r:id="rId6"/>
    <p:sldId id="574" r:id="rId7"/>
    <p:sldId id="575" r:id="rId8"/>
    <p:sldId id="576" r:id="rId9"/>
    <p:sldId id="577" r:id="rId10"/>
    <p:sldId id="585" r:id="rId1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ickdraw.withgoogle.com/" TargetMode="External"/><Relationship Id="rId5" Type="http://schemas.openxmlformats.org/officeDocument/2006/relationships/hyperlink" Target="https://teachablemachine.withgoogle.com/" TargetMode="External"/><Relationship Id="rId4" Type="http://schemas.openxmlformats.org/officeDocument/2006/relationships/hyperlink" Target="https://experiments.withgoogle.com/collection/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demos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idemos.microsoft.com/face-recognition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rifai.com/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tson-assistant-demo.ng.bluemix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tson-assistant-demo.ng.bluemix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otpoet.com/vote/all-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MACHINE LEARNING IN ACTION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IN ACTION: LIVE CODING SESSION DEMO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59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SURVEY OF ONLINE DEMO OF DEEP LEARNING IN THE FIELD OF IMAGE RECOGNITION, GENERATIVE DEEP LEARNING,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DEMO. LIVE CODING OF DEEP LEARNING IN ACTION USING JUPYTER NOTEBOOK: IMAGE RECOGNITION, REINFORCEMENT LEARNING, …</a:t>
            </a: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EXPERIMENT AI ONLINE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50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EXPERIMENTS WITH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23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A39BE9-9259-724A-9F98-2EE808BB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33968"/>
            <a:ext cx="4754323" cy="40692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334531" y="1860641"/>
            <a:ext cx="4993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/>
              </a:rPr>
              <a:t>https://experiments.withgoogle.com/collection/ai</a:t>
            </a:r>
            <a:br>
              <a:rPr lang="fr-FR" dirty="0">
                <a:solidFill>
                  <a:schemeClr val="accent1"/>
                </a:solidFill>
              </a:rPr>
            </a:br>
            <a:endParaRPr lang="fr-F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83D42-A478-5D4F-AA3C-4CA0FB6ACC51}"/>
              </a:ext>
            </a:extLst>
          </p:cNvPr>
          <p:cNvSpPr/>
          <p:nvPr/>
        </p:nvSpPr>
        <p:spPr>
          <a:xfrm>
            <a:off x="6334531" y="22557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</a:t>
            </a:r>
            <a:r>
              <a:rPr lang="fr-FR" dirty="0" err="1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teachablemachine.withgoogle.com</a:t>
            </a:r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/</a:t>
            </a:r>
            <a:b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</a:b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7C25E-C2CE-7143-8EA0-D18B76E3FB52}"/>
              </a:ext>
            </a:extLst>
          </p:cNvPr>
          <p:cNvSpPr/>
          <p:nvPr/>
        </p:nvSpPr>
        <p:spPr>
          <a:xfrm>
            <a:off x="6334531" y="2706646"/>
            <a:ext cx="361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Cambria" panose="02040503050406030204" pitchFamily="18" charset="0"/>
                <a:hlinkClick r:id="rId6"/>
              </a:rPr>
              <a:t>https://quickdraw.withgoogle.com</a:t>
            </a:r>
            <a:endParaRPr lang="fr-FR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3199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aidemos.microsoft.com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3B5B-1EF5-AD41-A6EA-3EBA9817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01" y="1935626"/>
            <a:ext cx="4792564" cy="4434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FED87C-19B5-5248-9838-E2A23AA30F7E}"/>
              </a:ext>
            </a:extLst>
          </p:cNvPr>
          <p:cNvSpPr/>
          <p:nvPr/>
        </p:nvSpPr>
        <p:spPr>
          <a:xfrm>
            <a:off x="6673596" y="2307965"/>
            <a:ext cx="4727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aidemos.microsoft.com</a:t>
            </a:r>
            <a:r>
              <a:rPr lang="fr-FR" dirty="0">
                <a:hlinkClick r:id="rId5"/>
              </a:rPr>
              <a:t>/face-recognition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7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269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fr-FR" b="1" dirty="0" err="1">
                <a:solidFill>
                  <a:schemeClr val="accent1"/>
                </a:solidFill>
                <a:hlinkClick r:id="rId3"/>
              </a:rPr>
              <a:t>clarifai.com</a:t>
            </a:r>
            <a:r>
              <a:rPr lang="fr-FR" b="1" dirty="0">
                <a:solidFill>
                  <a:schemeClr val="accent1"/>
                </a:solidFill>
                <a:hlinkClick r:id="rId3"/>
              </a:rPr>
              <a:t>/</a:t>
            </a:r>
            <a:r>
              <a:rPr lang="fr-FR" b="1" dirty="0" err="1">
                <a:solidFill>
                  <a:schemeClr val="accent1"/>
                </a:solidFill>
                <a:hlinkClick r:id="rId3"/>
              </a:rPr>
              <a:t>demo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00D36-D770-BB4D-B444-51F194CA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01" y="1971368"/>
            <a:ext cx="4718413" cy="42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VIRTUAL ASSISTANT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3BD9-831F-B548-B12F-FB3EFB82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2030966"/>
            <a:ext cx="5197125" cy="42288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09A60-DBA1-4345-94F3-CE4C4D5400EF}"/>
              </a:ext>
            </a:extLst>
          </p:cNvPr>
          <p:cNvSpPr/>
          <p:nvPr/>
        </p:nvSpPr>
        <p:spPr>
          <a:xfrm>
            <a:off x="6765961" y="2030966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watson</a:t>
            </a:r>
            <a:r>
              <a:rPr lang="fr-FR" dirty="0">
                <a:hlinkClick r:id="rId4"/>
              </a:rPr>
              <a:t>-assistant-</a:t>
            </a:r>
            <a:r>
              <a:rPr lang="fr-FR" dirty="0" err="1">
                <a:hlinkClick r:id="rId4"/>
              </a:rPr>
              <a:t>demo.ng.bluemix.net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2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VIRTUAL ASSISTANT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89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3BD9-831F-B548-B12F-FB3EFB82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2030966"/>
            <a:ext cx="5197125" cy="42288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09A60-DBA1-4345-94F3-CE4C4D5400EF}"/>
              </a:ext>
            </a:extLst>
          </p:cNvPr>
          <p:cNvSpPr/>
          <p:nvPr/>
        </p:nvSpPr>
        <p:spPr>
          <a:xfrm>
            <a:off x="6765961" y="2030966"/>
            <a:ext cx="463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watson</a:t>
            </a:r>
            <a:r>
              <a:rPr lang="fr-FR" dirty="0">
                <a:hlinkClick r:id="rId4"/>
              </a:rPr>
              <a:t>-assistant-</a:t>
            </a:r>
            <a:r>
              <a:rPr lang="fr-FR" dirty="0" err="1">
                <a:hlinkClick r:id="rId4"/>
              </a:rPr>
              <a:t>demo.ng.bluemix.net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0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BOTS OR NOT BOTS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660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91DD16-C5AD-F649-A0C0-391AD084355F}"/>
              </a:ext>
            </a:extLst>
          </p:cNvPr>
          <p:cNvSpPr/>
          <p:nvPr/>
        </p:nvSpPr>
        <p:spPr>
          <a:xfrm>
            <a:off x="6673596" y="18463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8B163-7290-AA4D-84B9-C0F10506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35252"/>
            <a:ext cx="5715625" cy="4549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588E61-65E0-E641-BC2D-650FFC397B50}"/>
              </a:ext>
            </a:extLst>
          </p:cNvPr>
          <p:cNvSpPr/>
          <p:nvPr/>
        </p:nvSpPr>
        <p:spPr>
          <a:xfrm>
            <a:off x="7598065" y="1935252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botpoet.com</a:t>
            </a:r>
            <a:r>
              <a:rPr lang="fr-FR" dirty="0">
                <a:hlinkClick r:id="rId4"/>
              </a:rPr>
              <a:t>/vote/all-art/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37174</TotalTime>
  <Words>153</Words>
  <Application>Microsoft Macintosh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310</cp:revision>
  <cp:lastPrinted>2017-04-24T07:32:52Z</cp:lastPrinted>
  <dcterms:created xsi:type="dcterms:W3CDTF">2017-02-20T15:39:54Z</dcterms:created>
  <dcterms:modified xsi:type="dcterms:W3CDTF">2018-11-30T15:27:31Z</dcterms:modified>
</cp:coreProperties>
</file>